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1"/>
  </p:sldMasterIdLst>
  <p:notesMasterIdLst>
    <p:notesMasterId r:id="rId47"/>
  </p:notesMasterIdLst>
  <p:handoutMasterIdLst>
    <p:handoutMasterId r:id="rId48"/>
  </p:handoutMasterIdLst>
  <p:sldIdLst>
    <p:sldId id="256" r:id="rId2"/>
    <p:sldId id="261" r:id="rId3"/>
    <p:sldId id="262" r:id="rId4"/>
    <p:sldId id="275" r:id="rId5"/>
    <p:sldId id="274" r:id="rId6"/>
    <p:sldId id="258" r:id="rId7"/>
    <p:sldId id="276" r:id="rId8"/>
    <p:sldId id="277" r:id="rId9"/>
    <p:sldId id="278" r:id="rId10"/>
    <p:sldId id="259" r:id="rId11"/>
    <p:sldId id="279" r:id="rId12"/>
    <p:sldId id="280" r:id="rId13"/>
    <p:sldId id="281" r:id="rId14"/>
    <p:sldId id="286" r:id="rId15"/>
    <p:sldId id="260" r:id="rId16"/>
    <p:sldId id="282" r:id="rId17"/>
    <p:sldId id="263" r:id="rId18"/>
    <p:sldId id="283" r:id="rId19"/>
    <p:sldId id="284" r:id="rId20"/>
    <p:sldId id="309" r:id="rId21"/>
    <p:sldId id="264" r:id="rId22"/>
    <p:sldId id="270" r:id="rId23"/>
    <p:sldId id="289" r:id="rId24"/>
    <p:sldId id="293" r:id="rId25"/>
    <p:sldId id="290" r:id="rId26"/>
    <p:sldId id="294" r:id="rId27"/>
    <p:sldId id="296" r:id="rId28"/>
    <p:sldId id="291" r:id="rId29"/>
    <p:sldId id="295" r:id="rId30"/>
    <p:sldId id="297" r:id="rId31"/>
    <p:sldId id="292" r:id="rId32"/>
    <p:sldId id="300" r:id="rId33"/>
    <p:sldId id="298" r:id="rId34"/>
    <p:sldId id="299" r:id="rId35"/>
    <p:sldId id="288" r:id="rId36"/>
    <p:sldId id="304" r:id="rId37"/>
    <p:sldId id="305" r:id="rId38"/>
    <p:sldId id="307" r:id="rId39"/>
    <p:sldId id="308" r:id="rId40"/>
    <p:sldId id="306" r:id="rId41"/>
    <p:sldId id="303" r:id="rId42"/>
    <p:sldId id="285" r:id="rId43"/>
    <p:sldId id="301" r:id="rId44"/>
    <p:sldId id="287" r:id="rId45"/>
    <p:sldId id="302" r:id="rId46"/>
  </p:sldIdLst>
  <p:sldSz cx="9144000" cy="6858000" type="screen4x3"/>
  <p:notesSz cx="6797675" cy="9928225"/>
  <p:defaultTextStyle>
    <a:defPPr>
      <a:defRPr lang="en-GB"/>
    </a:defPPr>
    <a:lvl1pPr algn="l" rtl="0" fontAlgn="base">
      <a:spcBef>
        <a:spcPct val="2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2E9D5"/>
    <a:srgbClr val="B0001A"/>
    <a:srgbClr val="003626"/>
    <a:srgbClr val="004832"/>
    <a:srgbClr val="004731"/>
    <a:srgbClr val="0A3023"/>
    <a:srgbClr val="C0C0C0"/>
    <a:srgbClr val="FF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38" autoAdjust="0"/>
    <p:restoredTop sz="79878" autoAdjust="0"/>
  </p:normalViewPr>
  <p:slideViewPr>
    <p:cSldViewPr snapToGrid="0">
      <p:cViewPr>
        <p:scale>
          <a:sx n="73" d="100"/>
          <a:sy n="73" d="100"/>
        </p:scale>
        <p:origin x="-510" y="-372"/>
      </p:cViewPr>
      <p:guideLst>
        <p:guide orient="horz" pos="845"/>
        <p:guide orient="horz" pos="2364"/>
        <p:guide orient="horz" pos="51"/>
        <p:guide orient="horz" pos="1049"/>
        <p:guide orient="horz" pos="4269"/>
        <p:guide orient="horz" pos="3793"/>
        <p:guide orient="horz" pos="686"/>
        <p:guide orient="horz" pos="2478"/>
        <p:guide pos="2925"/>
        <p:guide pos="2835"/>
        <p:guide pos="228"/>
        <p:guide pos="50"/>
        <p:guide pos="5532"/>
        <p:guide pos="5709"/>
        <p:guide pos="45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692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oliverd\My%20Documents\work\papers\2011_interaction_data_privacy\unique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oliverd\My%20Documents\work\papers\2011_interaction_data_privacy\uniqu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chart>
    <c:plotArea>
      <c:layout>
        <c:manualLayout>
          <c:layoutTarget val="inner"/>
          <c:xMode val="edge"/>
          <c:yMode val="edge"/>
          <c:x val="0.13898059945304039"/>
          <c:y val="9.5432856169052491E-2"/>
          <c:w val="0.61034803516693281"/>
          <c:h val="0.8281708344739116"/>
        </c:manualLayout>
      </c:layout>
      <c:scatterChart>
        <c:scatterStyle val="lineMarker"/>
        <c:ser>
          <c:idx val="0"/>
          <c:order val="0"/>
          <c:tx>
            <c:strRef>
              <c:f>'2001sws2'!$F$7</c:f>
              <c:strCache>
                <c:ptCount val="1"/>
                <c:pt idx="0">
                  <c:v>Flows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'2001sws2'!$A$8:$A$57</c:f>
              <c:numCache>
                <c:formatCode>General</c:formatCode>
                <c:ptCount val="5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</c:numCache>
            </c:numRef>
          </c:xVal>
          <c:yVal>
            <c:numRef>
              <c:f>'2001sws2'!$F$8:$F$57</c:f>
              <c:numCache>
                <c:formatCode>0.0%</c:formatCode>
                <c:ptCount val="50"/>
                <c:pt idx="0">
                  <c:v>0.29979720236946533</c:v>
                </c:pt>
                <c:pt idx="1">
                  <c:v>0.24752169157026627</c:v>
                </c:pt>
                <c:pt idx="2">
                  <c:v>0.1180408335897741</c:v>
                </c:pt>
                <c:pt idx="3">
                  <c:v>6.1366553516620917E-2</c:v>
                </c:pt>
                <c:pt idx="4">
                  <c:v>3.96368134835531E-2</c:v>
                </c:pt>
                <c:pt idx="5">
                  <c:v>2.8184935127992E-2</c:v>
                </c:pt>
                <c:pt idx="6">
                  <c:v>2.1290669175281732E-2</c:v>
                </c:pt>
                <c:pt idx="7">
                  <c:v>1.6884313363828053E-2</c:v>
                </c:pt>
                <c:pt idx="8">
                  <c:v>1.376150486557841E-2</c:v>
                </c:pt>
                <c:pt idx="9">
                  <c:v>1.151351897274489E-2</c:v>
                </c:pt>
                <c:pt idx="10">
                  <c:v>9.8980606439358198E-3</c:v>
                </c:pt>
                <c:pt idx="11">
                  <c:v>8.3902363159015243E-3</c:v>
                </c:pt>
                <c:pt idx="12">
                  <c:v>7.3703211808066292E-3</c:v>
                </c:pt>
                <c:pt idx="13">
                  <c:v>6.5339054214819444E-3</c:v>
                </c:pt>
                <c:pt idx="14">
                  <c:v>5.9189217254251901E-3</c:v>
                </c:pt>
                <c:pt idx="15">
                  <c:v>5.2617379145272238E-3</c:v>
                </c:pt>
                <c:pt idx="16">
                  <c:v>4.6173563856597372E-3</c:v>
                </c:pt>
                <c:pt idx="17">
                  <c:v>4.2807037841174891E-3</c:v>
                </c:pt>
                <c:pt idx="18">
                  <c:v>3.8757723450793479E-3</c:v>
                </c:pt>
                <c:pt idx="19">
                  <c:v>3.6055019466581066E-3</c:v>
                </c:pt>
                <c:pt idx="20">
                  <c:v>3.2778583583965661E-3</c:v>
                </c:pt>
                <c:pt idx="21">
                  <c:v>3.0640128326281805E-3</c:v>
                </c:pt>
                <c:pt idx="22">
                  <c:v>2.8193469982678988E-3</c:v>
                </c:pt>
                <c:pt idx="23">
                  <c:v>2.6102430584367276E-3</c:v>
                </c:pt>
                <c:pt idx="24">
                  <c:v>2.4096739732925431E-3</c:v>
                </c:pt>
                <c:pt idx="25">
                  <c:v>2.3300153295473351E-3</c:v>
                </c:pt>
                <c:pt idx="26">
                  <c:v>2.1028933631547478E-3</c:v>
                </c:pt>
                <c:pt idx="27">
                  <c:v>1.9862503490992644E-3</c:v>
                </c:pt>
                <c:pt idx="28">
                  <c:v>1.8862028858240331E-3</c:v>
                </c:pt>
                <c:pt idx="29">
                  <c:v>1.7871037397362444E-3</c:v>
                </c:pt>
                <c:pt idx="30">
                  <c:v>1.7102900475533653E-3</c:v>
                </c:pt>
                <c:pt idx="31">
                  <c:v>1.5926987163104392E-3</c:v>
                </c:pt>
                <c:pt idx="32">
                  <c:v>1.5305839405329257E-3</c:v>
                </c:pt>
                <c:pt idx="33">
                  <c:v>1.4167858780397716E-3</c:v>
                </c:pt>
                <c:pt idx="34">
                  <c:v>1.3537227850748152E-3</c:v>
                </c:pt>
                <c:pt idx="35">
                  <c:v>1.2844956303914795E-3</c:v>
                </c:pt>
                <c:pt idx="36">
                  <c:v>1.208156096802322E-3</c:v>
                </c:pt>
                <c:pt idx="37">
                  <c:v>1.1702234093046038E-3</c:v>
                </c:pt>
                <c:pt idx="38">
                  <c:v>1.1360839905566575E-3</c:v>
                </c:pt>
                <c:pt idx="39">
                  <c:v>1.0659085186858789E-3</c:v>
                </c:pt>
                <c:pt idx="40">
                  <c:v>1.0194409765011743E-3</c:v>
                </c:pt>
                <c:pt idx="41">
                  <c:v>9.6206778666087559E-4</c:v>
                </c:pt>
                <c:pt idx="42">
                  <c:v>9.3883401556852329E-4</c:v>
                </c:pt>
                <c:pt idx="43">
                  <c:v>8.7719339838473131E-4</c:v>
                </c:pt>
                <c:pt idx="44">
                  <c:v>8.9189231479009712E-4</c:v>
                </c:pt>
                <c:pt idx="45">
                  <c:v>8.0559545073278843E-4</c:v>
                </c:pt>
                <c:pt idx="46">
                  <c:v>8.0986287807628167E-4</c:v>
                </c:pt>
                <c:pt idx="47">
                  <c:v>7.828358382341575E-4</c:v>
                </c:pt>
                <c:pt idx="48">
                  <c:v>6.9559065698940586E-4</c:v>
                </c:pt>
                <c:pt idx="49">
                  <c:v>6.8752996089614074E-4</c:v>
                </c:pt>
              </c:numCache>
            </c:numRef>
          </c:yVal>
        </c:ser>
        <c:ser>
          <c:idx val="1"/>
          <c:order val="1"/>
          <c:tx>
            <c:strRef>
              <c:f>'2001sws2'!$G$7</c:f>
              <c:strCache>
                <c:ptCount val="1"/>
                <c:pt idx="0">
                  <c:v>Persons</c:v>
                </c:pt>
              </c:strCache>
            </c:strRef>
          </c:tx>
          <c:spPr>
            <a:ln>
              <a:solidFill>
                <a:srgbClr val="0070C0"/>
              </a:solidFill>
              <a:prstDash val="sysDot"/>
            </a:ln>
          </c:spPr>
          <c:marker>
            <c:symbol val="none"/>
          </c:marker>
          <c:xVal>
            <c:numRef>
              <c:f>'2001sws2'!$A$8:$A$57</c:f>
              <c:numCache>
                <c:formatCode>General</c:formatCode>
                <c:ptCount val="5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</c:numCache>
            </c:numRef>
          </c:xVal>
          <c:yVal>
            <c:numRef>
              <c:f>'2001sws2'!$G$8:$G$57</c:f>
              <c:numCache>
                <c:formatCode>0.0%</c:formatCode>
                <c:ptCount val="50"/>
                <c:pt idx="0">
                  <c:v>2.55660318613041E-2</c:v>
                </c:pt>
                <c:pt idx="1">
                  <c:v>4.2216187496310287E-2</c:v>
                </c:pt>
                <c:pt idx="2">
                  <c:v>3.0198771255763025E-2</c:v>
                </c:pt>
                <c:pt idx="3">
                  <c:v>2.0932807244690255E-2</c:v>
                </c:pt>
                <c:pt idx="4">
                  <c:v>1.6900692007663275E-2</c:v>
                </c:pt>
                <c:pt idx="5">
                  <c:v>1.4421287666380655E-2</c:v>
                </c:pt>
                <c:pt idx="6">
                  <c:v>1.2709343033463346E-2</c:v>
                </c:pt>
                <c:pt idx="7">
                  <c:v>1.1518850476366851E-2</c:v>
                </c:pt>
                <c:pt idx="8">
                  <c:v>1.0561951951684813E-2</c:v>
                </c:pt>
                <c:pt idx="9">
                  <c:v>9.8184703048084711E-3</c:v>
                </c:pt>
                <c:pt idx="10">
                  <c:v>9.2849281102942299E-3</c:v>
                </c:pt>
                <c:pt idx="11">
                  <c:v>8.586006031311386E-3</c:v>
                </c:pt>
                <c:pt idx="12">
                  <c:v>8.1708176074180763E-3</c:v>
                </c:pt>
                <c:pt idx="13">
                  <c:v>7.8007548439323372E-3</c:v>
                </c:pt>
                <c:pt idx="14">
                  <c:v>7.5712851998347014E-3</c:v>
                </c:pt>
                <c:pt idx="15">
                  <c:v>7.1793470041979805E-3</c:v>
                </c:pt>
                <c:pt idx="16">
                  <c:v>6.6938822382004081E-3</c:v>
                </c:pt>
                <c:pt idx="17">
                  <c:v>6.5708784219281596E-3</c:v>
                </c:pt>
                <c:pt idx="18">
                  <c:v>6.2798259993352458E-3</c:v>
                </c:pt>
                <c:pt idx="19">
                  <c:v>6.1493821100208892E-3</c:v>
                </c:pt>
                <c:pt idx="20">
                  <c:v>5.8700963246847877E-3</c:v>
                </c:pt>
                <c:pt idx="21">
                  <c:v>5.7484268693385691E-3</c:v>
                </c:pt>
                <c:pt idx="22">
                  <c:v>5.5298342885470586E-3</c:v>
                </c:pt>
                <c:pt idx="23">
                  <c:v>5.3422959256704356E-3</c:v>
                </c:pt>
                <c:pt idx="24">
                  <c:v>5.1372895652166883E-3</c:v>
                </c:pt>
                <c:pt idx="25">
                  <c:v>5.1661602834344351E-3</c:v>
                </c:pt>
                <c:pt idx="26">
                  <c:v>4.8419105784090694E-3</c:v>
                </c:pt>
                <c:pt idx="27">
                  <c:v>4.7427230829074837E-3</c:v>
                </c:pt>
                <c:pt idx="28">
                  <c:v>4.6646831863244986E-3</c:v>
                </c:pt>
                <c:pt idx="29">
                  <c:v>4.572005754734757E-3</c:v>
                </c:pt>
                <c:pt idx="30">
                  <c:v>4.5213404747251823E-3</c:v>
                </c:pt>
                <c:pt idx="31">
                  <c:v>4.3462965823377522E-3</c:v>
                </c:pt>
                <c:pt idx="32">
                  <c:v>4.3073170692258357E-3</c:v>
                </c:pt>
                <c:pt idx="33">
                  <c:v>4.1078907635536703E-3</c:v>
                </c:pt>
                <c:pt idx="34">
                  <c:v>4.0404853191993509E-3</c:v>
                </c:pt>
                <c:pt idx="35">
                  <c:v>3.9434004530357518E-3</c:v>
                </c:pt>
                <c:pt idx="36">
                  <c:v>3.8120669897707083E-3</c:v>
                </c:pt>
                <c:pt idx="37">
                  <c:v>3.7921728814189837E-3</c:v>
                </c:pt>
                <c:pt idx="38">
                  <c:v>3.7784249203629138E-3</c:v>
                </c:pt>
                <c:pt idx="39">
                  <c:v>3.6359313475347074E-3</c:v>
                </c:pt>
                <c:pt idx="40">
                  <c:v>3.564361079683991E-3</c:v>
                </c:pt>
                <c:pt idx="41">
                  <c:v>3.4458051331651769E-3</c:v>
                </c:pt>
                <c:pt idx="42">
                  <c:v>3.4426511891581962E-3</c:v>
                </c:pt>
                <c:pt idx="43">
                  <c:v>3.2914236175414281E-3</c:v>
                </c:pt>
                <c:pt idx="44">
                  <c:v>3.4226357752677418E-3</c:v>
                </c:pt>
                <c:pt idx="45">
                  <c:v>3.1601710246355373E-3</c:v>
                </c:pt>
                <c:pt idx="46">
                  <c:v>3.2459744756972442E-3</c:v>
                </c:pt>
                <c:pt idx="47">
                  <c:v>3.2044071110924211E-3</c:v>
                </c:pt>
                <c:pt idx="48">
                  <c:v>2.9066020135102024E-3</c:v>
                </c:pt>
                <c:pt idx="49">
                  <c:v>2.9315505193090114E-3</c:v>
                </c:pt>
              </c:numCache>
            </c:numRef>
          </c:yVal>
        </c:ser>
        <c:ser>
          <c:idx val="2"/>
          <c:order val="2"/>
          <c:tx>
            <c:strRef>
              <c:f>'2001sws2'!$H$7</c:f>
              <c:strCache>
                <c:ptCount val="1"/>
                <c:pt idx="0">
                  <c:v>Cumulative persons</c:v>
                </c:pt>
              </c:strCache>
            </c:strRef>
          </c:tx>
          <c:spPr>
            <a:ln>
              <a:solidFill>
                <a:srgbClr val="00B050"/>
              </a:solidFill>
              <a:prstDash val="dash"/>
            </a:ln>
          </c:spPr>
          <c:marker>
            <c:symbol val="none"/>
          </c:marker>
          <c:xVal>
            <c:numRef>
              <c:f>'2001sws2'!$A$8:$A$57</c:f>
              <c:numCache>
                <c:formatCode>General</c:formatCode>
                <c:ptCount val="5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</c:numCache>
            </c:numRef>
          </c:xVal>
          <c:yVal>
            <c:numRef>
              <c:f>'2001sws2'!$H$8:$H$57</c:f>
              <c:numCache>
                <c:formatCode>0.0%</c:formatCode>
                <c:ptCount val="50"/>
                <c:pt idx="0">
                  <c:v>2.55660318613041E-2</c:v>
                </c:pt>
                <c:pt idx="1">
                  <c:v>6.7782219357614387E-2</c:v>
                </c:pt>
                <c:pt idx="2" formatCode="0.00%">
                  <c:v>9.7980990613377408E-2</c:v>
                </c:pt>
                <c:pt idx="3">
                  <c:v>0.11891379785806766</c:v>
                </c:pt>
                <c:pt idx="4">
                  <c:v>0.13581448986573094</c:v>
                </c:pt>
                <c:pt idx="5">
                  <c:v>0.15023577753211159</c:v>
                </c:pt>
                <c:pt idx="6">
                  <c:v>0.16294512056557495</c:v>
                </c:pt>
                <c:pt idx="7">
                  <c:v>0.17446397104194181</c:v>
                </c:pt>
                <c:pt idx="8">
                  <c:v>0.18502592299362661</c:v>
                </c:pt>
                <c:pt idx="9">
                  <c:v>0.19484439329843509</c:v>
                </c:pt>
                <c:pt idx="10">
                  <c:v>0.2041293214087293</c:v>
                </c:pt>
                <c:pt idx="11">
                  <c:v>0.21271532744004068</c:v>
                </c:pt>
                <c:pt idx="12">
                  <c:v>0.22088614504745877</c:v>
                </c:pt>
                <c:pt idx="13">
                  <c:v>0.2286868998913911</c:v>
                </c:pt>
                <c:pt idx="14">
                  <c:v>0.23625818509122581</c:v>
                </c:pt>
                <c:pt idx="15">
                  <c:v>0.24343753209542379</c:v>
                </c:pt>
                <c:pt idx="16">
                  <c:v>0.25013141433362418</c:v>
                </c:pt>
                <c:pt idx="17">
                  <c:v>0.25670229275555234</c:v>
                </c:pt>
                <c:pt idx="18">
                  <c:v>0.26298211875488758</c:v>
                </c:pt>
                <c:pt idx="19">
                  <c:v>0.26913150086490845</c:v>
                </c:pt>
                <c:pt idx="20">
                  <c:v>0.27500159718959322</c:v>
                </c:pt>
                <c:pt idx="21">
                  <c:v>0.28075002405893179</c:v>
                </c:pt>
                <c:pt idx="22">
                  <c:v>0.28627985834747882</c:v>
                </c:pt>
                <c:pt idx="23">
                  <c:v>0.29162215427314925</c:v>
                </c:pt>
                <c:pt idx="24">
                  <c:v>0.29675944383836594</c:v>
                </c:pt>
                <c:pt idx="25">
                  <c:v>0.30192560412180036</c:v>
                </c:pt>
                <c:pt idx="26">
                  <c:v>0.30676751470020941</c:v>
                </c:pt>
                <c:pt idx="27">
                  <c:v>0.31151023778311687</c:v>
                </c:pt>
                <c:pt idx="28">
                  <c:v>0.31617492096944139</c:v>
                </c:pt>
                <c:pt idx="29">
                  <c:v>0.32074692672417615</c:v>
                </c:pt>
                <c:pt idx="30">
                  <c:v>0.32526826719890134</c:v>
                </c:pt>
                <c:pt idx="31">
                  <c:v>0.3296145637812391</c:v>
                </c:pt>
                <c:pt idx="32">
                  <c:v>0.33392188085046492</c:v>
                </c:pt>
                <c:pt idx="33">
                  <c:v>0.33802977161401859</c:v>
                </c:pt>
                <c:pt idx="34">
                  <c:v>0.34207025693321796</c:v>
                </c:pt>
                <c:pt idx="35">
                  <c:v>0.34601365738625373</c:v>
                </c:pt>
                <c:pt idx="36">
                  <c:v>0.34982572437602444</c:v>
                </c:pt>
                <c:pt idx="37">
                  <c:v>0.35361789725744341</c:v>
                </c:pt>
                <c:pt idx="38">
                  <c:v>0.35739632217780631</c:v>
                </c:pt>
                <c:pt idx="39">
                  <c:v>0.36103225352534102</c:v>
                </c:pt>
                <c:pt idx="40">
                  <c:v>0.36459661460502502</c:v>
                </c:pt>
                <c:pt idx="41">
                  <c:v>0.36804241973819019</c:v>
                </c:pt>
                <c:pt idx="42">
                  <c:v>0.37148507092734839</c:v>
                </c:pt>
                <c:pt idx="43">
                  <c:v>0.37477649454488982</c:v>
                </c:pt>
                <c:pt idx="44">
                  <c:v>0.37819913032015756</c:v>
                </c:pt>
                <c:pt idx="45">
                  <c:v>0.38135930134479312</c:v>
                </c:pt>
                <c:pt idx="46">
                  <c:v>0.38460527582049037</c:v>
                </c:pt>
                <c:pt idx="47">
                  <c:v>0.3878096829315828</c:v>
                </c:pt>
                <c:pt idx="48">
                  <c:v>0.39071628494509303</c:v>
                </c:pt>
                <c:pt idx="49">
                  <c:v>0.39364783546440202</c:v>
                </c:pt>
              </c:numCache>
            </c:numRef>
          </c:yVal>
        </c:ser>
        <c:axId val="217441408"/>
        <c:axId val="217443328"/>
      </c:scatterChart>
      <c:valAx>
        <c:axId val="217441408"/>
        <c:scaling>
          <c:orientation val="minMax"/>
          <c:max val="20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Persons in flow</a:t>
                </a:r>
              </a:p>
            </c:rich>
          </c:tx>
          <c:layout/>
        </c:title>
        <c:numFmt formatCode="General" sourceLinked="1"/>
        <c:minorTickMark val="out"/>
        <c:tickLblPos val="nextTo"/>
        <c:crossAx val="217443328"/>
        <c:crosses val="autoZero"/>
        <c:crossBetween val="midCat"/>
        <c:minorUnit val="1"/>
      </c:valAx>
      <c:valAx>
        <c:axId val="217443328"/>
        <c:scaling>
          <c:orientation val="minMax"/>
          <c:max val="0.35000000000000014"/>
          <c:min val="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Proportions</a:t>
                </a:r>
                <a:r>
                  <a:rPr lang="en-US" baseline="0"/>
                  <a:t> of all flows and persons</a:t>
                </a:r>
                <a:endParaRPr lang="en-US"/>
              </a:p>
            </c:rich>
          </c:tx>
          <c:layout/>
        </c:title>
        <c:numFmt formatCode="0%" sourceLinked="0"/>
        <c:tickLblPos val="nextTo"/>
        <c:crossAx val="217441408"/>
        <c:crosses val="autoZero"/>
        <c:crossBetween val="midCat"/>
      </c:valAx>
    </c:plotArea>
    <c:legend>
      <c:legendPos val="r"/>
      <c:layout/>
    </c:legend>
    <c:plotVisOnly val="1"/>
  </c:chart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chart>
    <c:autoTitleDeleted val="1"/>
    <c:plotArea>
      <c:layout/>
      <c:scatterChart>
        <c:scatterStyle val="lineMarker"/>
        <c:ser>
          <c:idx val="1"/>
          <c:order val="0"/>
          <c:tx>
            <c:strRef>
              <c:f>charts!$I$26</c:f>
              <c:strCache>
                <c:ptCount val="1"/>
                <c:pt idx="0">
                  <c:v>GOR to ward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charts!$N$28:$N$4472</c:f>
              <c:numCache>
                <c:formatCode>0.0%</c:formatCode>
                <c:ptCount val="4445"/>
                <c:pt idx="0">
                  <c:v>3.452759984052365E-4</c:v>
                </c:pt>
                <c:pt idx="1">
                  <c:v>9.9385627881511986E-4</c:v>
                </c:pt>
                <c:pt idx="2">
                  <c:v>1.6336216900772879E-3</c:v>
                </c:pt>
                <c:pt idx="3">
                  <c:v>2.2587495663326991E-3</c:v>
                </c:pt>
                <c:pt idx="4">
                  <c:v>2.8442509666029678E-3</c:v>
                </c:pt>
                <c:pt idx="5">
                  <c:v>3.4097773881623587E-3</c:v>
                </c:pt>
                <c:pt idx="6">
                  <c:v>3.9263368072543952E-3</c:v>
                </c:pt>
                <c:pt idx="7">
                  <c:v>4.427409552568564E-3</c:v>
                </c:pt>
                <c:pt idx="8">
                  <c:v>4.9092351524042356E-3</c:v>
                </c:pt>
                <c:pt idx="9">
                  <c:v>5.3681744405995081E-3</c:v>
                </c:pt>
                <c:pt idx="10">
                  <c:v>5.7813815406935606E-3</c:v>
                </c:pt>
                <c:pt idx="11">
                  <c:v>6.224389368135623E-3</c:v>
                </c:pt>
                <c:pt idx="12">
                  <c:v>6.6149527676667369E-3</c:v>
                </c:pt>
                <c:pt idx="13">
                  <c:v>6.9834789943285618E-3</c:v>
                </c:pt>
                <c:pt idx="14">
                  <c:v>7.3492151935995965E-3</c:v>
                </c:pt>
                <c:pt idx="15">
                  <c:v>7.7121613654798403E-3</c:v>
                </c:pt>
                <c:pt idx="16">
                  <c:v>8.0441746249839269E-3</c:v>
                </c:pt>
                <c:pt idx="17">
                  <c:v>8.3658769136959604E-3</c:v>
                </c:pt>
                <c:pt idx="18">
                  <c:v>8.6777938889504389E-3</c:v>
                </c:pt>
                <c:pt idx="19">
                  <c:v>9.0182581009860506E-3</c:v>
                </c:pt>
                <c:pt idx="20">
                  <c:v>9.3137583933323997E-3</c:v>
                </c:pt>
                <c:pt idx="21">
                  <c:v>9.6322258676783002E-3</c:v>
                </c:pt>
                <c:pt idx="22">
                  <c:v>9.9037885337152562E-3</c:v>
                </c:pt>
                <c:pt idx="23">
                  <c:v>1.0173572051850838E-2</c:v>
                </c:pt>
                <c:pt idx="24">
                  <c:v>1.0460661826845238E-2</c:v>
                </c:pt>
                <c:pt idx="25">
                  <c:v>1.0738208899459542E-2</c:v>
                </c:pt>
                <c:pt idx="26">
                  <c:v>1.0990403114479271E-2</c:v>
                </c:pt>
                <c:pt idx="27">
                  <c:v>1.1221368860221244E-2</c:v>
                </c:pt>
                <c:pt idx="28">
                  <c:v>1.147700006550499E-2</c:v>
                </c:pt>
                <c:pt idx="29">
                  <c:v>1.1707480589092044E-2</c:v>
                </c:pt>
                <c:pt idx="30">
                  <c:v>1.1920573985461126E-2</c:v>
                </c:pt>
                <c:pt idx="31">
                  <c:v>1.2147010991090511E-2</c:v>
                </c:pt>
                <c:pt idx="32">
                  <c:v>1.2331152798882694E-2</c:v>
                </c:pt>
                <c:pt idx="33">
                  <c:v>1.257449170957513E-2</c:v>
                </c:pt>
                <c:pt idx="34">
                  <c:v>1.2757056545363821E-2</c:v>
                </c:pt>
                <c:pt idx="35">
                  <c:v>1.2997241512049276E-2</c:v>
                </c:pt>
                <c:pt idx="36">
                  <c:v>1.320071133567911E-2</c:v>
                </c:pt>
                <c:pt idx="37">
                  <c:v>1.3394314975492235E-2</c:v>
                </c:pt>
                <c:pt idx="38">
                  <c:v>1.3597744363942493E-2</c:v>
                </c:pt>
                <c:pt idx="39">
                  <c:v>1.3806389890558142E-2</c:v>
                </c:pt>
                <c:pt idx="40">
                  <c:v>1.4006988816438031E-2</c:v>
                </c:pt>
                <c:pt idx="41">
                  <c:v>1.4214178676588919E-2</c:v>
                </c:pt>
                <c:pt idx="42">
                  <c:v>1.4401959650543004E-2</c:v>
                </c:pt>
                <c:pt idx="43">
                  <c:v>1.454784977845565E-2</c:v>
                </c:pt>
                <c:pt idx="44">
                  <c:v>1.4709792672660238E-2</c:v>
                </c:pt>
                <c:pt idx="45">
                  <c:v>1.4875334297847148E-2</c:v>
                </c:pt>
                <c:pt idx="46">
                  <c:v>1.5055877374657007E-2</c:v>
                </c:pt>
                <c:pt idx="47">
                  <c:v>1.5251907125244733E-2</c:v>
                </c:pt>
                <c:pt idx="48">
                  <c:v>1.5394562438791247E-2</c:v>
                </c:pt>
                <c:pt idx="49">
                  <c:v>1.558258602382279E-2</c:v>
                </c:pt>
                <c:pt idx="50">
                  <c:v>1.5761996915604502E-2</c:v>
                </c:pt>
                <c:pt idx="51">
                  <c:v>1.5923899374629513E-2</c:v>
                </c:pt>
                <c:pt idx="52">
                  <c:v>1.6084629213446801E-2</c:v>
                </c:pt>
                <c:pt idx="53">
                  <c:v>1.6233107192852356E-2</c:v>
                </c:pt>
                <c:pt idx="54">
                  <c:v>1.637988689471569E-2</c:v>
                </c:pt>
                <c:pt idx="55">
                  <c:v>1.6522542208262204E-2</c:v>
                </c:pt>
                <c:pt idx="56">
                  <c:v>1.6700012211424236E-2</c:v>
                </c:pt>
                <c:pt idx="57">
                  <c:v>1.6826655193858384E-2</c:v>
                </c:pt>
                <c:pt idx="58">
                  <c:v>1.6965024378369768E-2</c:v>
                </c:pt>
                <c:pt idx="59">
                  <c:v>1.70936082494236E-2</c:v>
                </c:pt>
                <c:pt idx="60">
                  <c:v>1.7226801730949169E-2</c:v>
                </c:pt>
                <c:pt idx="61">
                  <c:v>1.7379727580108157E-2</c:v>
                </c:pt>
                <c:pt idx="62">
                  <c:v>1.7507098395774686E-2</c:v>
                </c:pt>
                <c:pt idx="63">
                  <c:v>1.7662369485349123E-2</c:v>
                </c:pt>
                <c:pt idx="64">
                  <c:v>1.7809553539008222E-2</c:v>
                </c:pt>
                <c:pt idx="65">
                  <c:v>1.7950995797167434E-2</c:v>
                </c:pt>
                <c:pt idx="66">
                  <c:v>1.8083744491717662E-2</c:v>
                </c:pt>
                <c:pt idx="67">
                  <c:v>1.8218474510067147E-2</c:v>
                </c:pt>
                <c:pt idx="68">
                  <c:v>1.831333544135403E-2</c:v>
                </c:pt>
                <c:pt idx="69">
                  <c:v>1.8452028107302027E-2</c:v>
                </c:pt>
                <c:pt idx="70">
                  <c:v>1.858408940379945E-2</c:v>
                </c:pt>
                <c:pt idx="71">
                  <c:v>1.8697631388050757E-2</c:v>
                </c:pt>
                <c:pt idx="72">
                  <c:v>1.8812750344305552E-2</c:v>
                </c:pt>
                <c:pt idx="73">
                  <c:v>1.8941415085718536E-2</c:v>
                </c:pt>
                <c:pt idx="74">
                  <c:v>1.9044524793639061E-2</c:v>
                </c:pt>
                <c:pt idx="75">
                  <c:v>1.9179740034143467E-2</c:v>
                </c:pt>
                <c:pt idx="76">
                  <c:v>1.9291826351930011E-2</c:v>
                </c:pt>
                <c:pt idx="77">
                  <c:v>1.942113805621622E-2</c:v>
                </c:pt>
                <c:pt idx="78">
                  <c:v>1.9526552569372614E-2</c:v>
                </c:pt>
                <c:pt idx="79">
                  <c:v>1.9636536257821174E-2</c:v>
                </c:pt>
                <c:pt idx="80">
                  <c:v>1.9754445241466762E-2</c:v>
                </c:pt>
                <c:pt idx="81">
                  <c:v>1.9906966738829985E-2</c:v>
                </c:pt>
                <c:pt idx="82">
                  <c:v>2.0004294216071045E-2</c:v>
                </c:pt>
                <c:pt idx="83">
                  <c:v>2.0096001203350946E-2</c:v>
                </c:pt>
                <c:pt idx="84">
                  <c:v>2.0233480813911645E-2</c:v>
                </c:pt>
                <c:pt idx="85">
                  <c:v>2.0372577831655411E-2</c:v>
                </c:pt>
                <c:pt idx="86">
                  <c:v>2.0488667232220047E-2</c:v>
                </c:pt>
                <c:pt idx="87">
                  <c:v>2.0609649289513463E-2</c:v>
                </c:pt>
                <c:pt idx="88">
                  <c:v>2.0728407411930161E-2</c:v>
                </c:pt>
                <c:pt idx="89">
                  <c:v>2.0837582396787187E-2</c:v>
                </c:pt>
                <c:pt idx="90">
                  <c:v>2.0933252031665604E-2</c:v>
                </c:pt>
                <c:pt idx="91">
                  <c:v>2.1026252944691959E-2</c:v>
                </c:pt>
                <c:pt idx="92">
                  <c:v>2.1135306624010253E-2</c:v>
                </c:pt>
                <c:pt idx="93">
                  <c:v>2.1256935644176893E-2</c:v>
                </c:pt>
                <c:pt idx="94">
                  <c:v>2.1376017248030205E-2</c:v>
                </c:pt>
                <c:pt idx="95">
                  <c:v>2.1504115896929115E-2</c:v>
                </c:pt>
                <c:pt idx="96">
                  <c:v>2.1617860057078303E-2</c:v>
                </c:pt>
                <c:pt idx="97">
                  <c:v>2.1740702132632246E-2</c:v>
                </c:pt>
                <c:pt idx="98">
                  <c:v>2.1824766870972154E-2</c:v>
                </c:pt>
                <c:pt idx="99">
                  <c:v>2.1905637230125508E-2</c:v>
                </c:pt>
                <c:pt idx="100">
                  <c:v>2.1999568152282125E-2</c:v>
                </c:pt>
                <c:pt idx="101">
                  <c:v>2.2090304695252187E-2</c:v>
                </c:pt>
                <c:pt idx="102">
                  <c:v>2.2152777047698153E-2</c:v>
                </c:pt>
                <c:pt idx="103">
                  <c:v>2.2232676962541664E-2</c:v>
                </c:pt>
                <c:pt idx="104">
                  <c:v>2.2326082227363785E-2</c:v>
                </c:pt>
                <c:pt idx="105">
                  <c:v>2.2441807711312232E-2</c:v>
                </c:pt>
                <c:pt idx="106">
                  <c:v>2.2532665559821023E-2</c:v>
                </c:pt>
                <c:pt idx="107">
                  <c:v>2.261127154891808E-2</c:v>
                </c:pt>
                <c:pt idx="108">
                  <c:v>2.2717049978690663E-2</c:v>
                </c:pt>
                <c:pt idx="109">
                  <c:v>2.2801559504005916E-2</c:v>
                </c:pt>
                <c:pt idx="110">
                  <c:v>2.2873372382934094E-2</c:v>
                </c:pt>
                <c:pt idx="111">
                  <c:v>2.2932246004397736E-2</c:v>
                </c:pt>
                <c:pt idx="112">
                  <c:v>2.3023629510241023E-2</c:v>
                </c:pt>
                <c:pt idx="113">
                  <c:v>2.3115821719675845E-2</c:v>
                </c:pt>
                <c:pt idx="114">
                  <c:v>2.324602299791274E-2</c:v>
                </c:pt>
                <c:pt idx="115">
                  <c:v>2.3353904057023311E-2</c:v>
                </c:pt>
                <c:pt idx="116">
                  <c:v>2.3467446041274619E-2</c:v>
                </c:pt>
                <c:pt idx="117">
                  <c:v>2.352947360674524E-2</c:v>
                </c:pt>
                <c:pt idx="118">
                  <c:v>2.3630521120507352E-2</c:v>
                </c:pt>
                <c:pt idx="119">
                  <c:v>2.3703304443745368E-2</c:v>
                </c:pt>
                <c:pt idx="120">
                  <c:v>2.3776694294677034E-2</c:v>
                </c:pt>
                <c:pt idx="121">
                  <c:v>2.3885222316660831E-2</c:v>
                </c:pt>
                <c:pt idx="122">
                  <c:v>2.3954851695891868E-2</c:v>
                </c:pt>
                <c:pt idx="123">
                  <c:v>2.4025047167636978E-2</c:v>
                </c:pt>
                <c:pt idx="124">
                  <c:v>2.4121080719131584E-2</c:v>
                </c:pt>
                <c:pt idx="125">
                  <c:v>2.4233167036918128E-2</c:v>
                </c:pt>
                <c:pt idx="126">
                  <c:v>2.4315331321817932E-2</c:v>
                </c:pt>
                <c:pt idx="127">
                  <c:v>2.4408493975562592E-2</c:v>
                </c:pt>
                <c:pt idx="128">
                  <c:v>2.4523249015201198E-2</c:v>
                </c:pt>
                <c:pt idx="129">
                  <c:v>2.4560045028615973E-2</c:v>
                </c:pt>
                <c:pt idx="130">
                  <c:v>2.4655391182057774E-2</c:v>
                </c:pt>
                <c:pt idx="131">
                  <c:v>2.4762140056140199E-2</c:v>
                </c:pt>
                <c:pt idx="132">
                  <c:v>2.4858941876046762E-2</c:v>
                </c:pt>
                <c:pt idx="133">
                  <c:v>2.4945634901059156E-2</c:v>
                </c:pt>
                <c:pt idx="134">
                  <c:v>2.500568114273052E-2</c:v>
                </c:pt>
                <c:pt idx="135">
                  <c:v>2.5093668093489369E-2</c:v>
                </c:pt>
                <c:pt idx="136">
                  <c:v>2.5160143528713423E-2</c:v>
                </c:pt>
                <c:pt idx="137">
                  <c:v>2.5232684240873979E-2</c:v>
                </c:pt>
                <c:pt idx="138">
                  <c:v>2.5356335020019456E-2</c:v>
                </c:pt>
                <c:pt idx="139">
                  <c:v>2.5429927046849005E-2</c:v>
                </c:pt>
                <c:pt idx="140">
                  <c:v>2.5532551532614609E-2</c:v>
                </c:pt>
                <c:pt idx="141">
                  <c:v>2.5630162056112706E-2</c:v>
                </c:pt>
                <c:pt idx="142">
                  <c:v>2.5693766593586818E-2</c:v>
                </c:pt>
                <c:pt idx="143">
                  <c:v>2.5769461249754357E-2</c:v>
                </c:pt>
                <c:pt idx="144">
                  <c:v>2.5880860169488099E-2</c:v>
                </c:pt>
                <c:pt idx="145">
                  <c:v>2.5987123821415603E-2</c:v>
                </c:pt>
                <c:pt idx="146">
                  <c:v>2.6046563535393318E-2</c:v>
                </c:pt>
                <c:pt idx="147">
                  <c:v>2.6094438788012101E-2</c:v>
                </c:pt>
                <c:pt idx="148">
                  <c:v>2.6148662363824425E-2</c:v>
                </c:pt>
                <c:pt idx="149">
                  <c:v>2.6209315133189439E-2</c:v>
                </c:pt>
                <c:pt idx="150">
                  <c:v>2.6288689390698453E-2</c:v>
                </c:pt>
                <c:pt idx="151">
                  <c:v>2.6362443158246311E-2</c:v>
                </c:pt>
                <c:pt idx="152">
                  <c:v>2.6467615060325245E-2</c:v>
                </c:pt>
                <c:pt idx="153">
                  <c:v>2.6567247342802174E-2</c:v>
                </c:pt>
                <c:pt idx="154">
                  <c:v>2.6654991682483562E-2</c:v>
                </c:pt>
                <c:pt idx="155">
                  <c:v>2.6724378450637139E-2</c:v>
                </c:pt>
                <c:pt idx="156">
                  <c:v>2.6794210005766057E-2</c:v>
                </c:pt>
                <c:pt idx="157">
                  <c:v>2.6870875106243433E-2</c:v>
                </c:pt>
                <c:pt idx="158">
                  <c:v>2.6986600590191881E-2</c:v>
                </c:pt>
                <c:pt idx="159">
                  <c:v>2.7051296877514563E-2</c:v>
                </c:pt>
                <c:pt idx="160">
                  <c:v>2.7142437772280391E-2</c:v>
                </c:pt>
                <c:pt idx="161">
                  <c:v>2.7266897255017401E-2</c:v>
                </c:pt>
                <c:pt idx="162">
                  <c:v>2.7332806597727383E-2</c:v>
                </c:pt>
                <c:pt idx="163">
                  <c:v>2.7438908508936582E-2</c:v>
                </c:pt>
                <c:pt idx="164">
                  <c:v>2.7472267532087341E-2</c:v>
                </c:pt>
                <c:pt idx="165">
                  <c:v>2.7546102169994351E-2</c:v>
                </c:pt>
                <c:pt idx="166">
                  <c:v>2.7633886944855315E-2</c:v>
                </c:pt>
                <c:pt idx="167">
                  <c:v>2.7708611156713012E-2</c:v>
                </c:pt>
                <c:pt idx="168">
                  <c:v>2.7804280791591428E-2</c:v>
                </c:pt>
                <c:pt idx="169">
                  <c:v>2.7873020596871776E-2</c:v>
                </c:pt>
                <c:pt idx="170">
                  <c:v>2.7955993585363114E-2</c:v>
                </c:pt>
                <c:pt idx="171">
                  <c:v>2.7983812988911866E-2</c:v>
                </c:pt>
                <c:pt idx="172">
                  <c:v>2.8053765849579516E-2</c:v>
                </c:pt>
                <c:pt idx="173">
                  <c:v>2.8145230225781956E-2</c:v>
                </c:pt>
                <c:pt idx="174">
                  <c:v>2.820891563361522E-2</c:v>
                </c:pt>
                <c:pt idx="175">
                  <c:v>2.832278109930314E-2</c:v>
                </c:pt>
                <c:pt idx="176">
                  <c:v>2.8401508393938929E-2</c:v>
                </c:pt>
                <c:pt idx="177">
                  <c:v>2.8444693165726818E-2</c:v>
                </c:pt>
                <c:pt idx="178">
                  <c:v>2.8546023725745967E-2</c:v>
                </c:pt>
                <c:pt idx="179">
                  <c:v>2.859697205201258E-2</c:v>
                </c:pt>
                <c:pt idx="180">
                  <c:v>2.864088465703285E-2</c:v>
                </c:pt>
                <c:pt idx="181">
                  <c:v>2.8736554291911267E-2</c:v>
                </c:pt>
                <c:pt idx="182">
                  <c:v>2.8840149221986709E-2</c:v>
                </c:pt>
                <c:pt idx="183">
                  <c:v>2.8921990025449901E-2</c:v>
                </c:pt>
                <c:pt idx="184">
                  <c:v>2.8996795107666753E-2</c:v>
                </c:pt>
                <c:pt idx="185">
                  <c:v>2.907200454167937E-2</c:v>
                </c:pt>
                <c:pt idx="186">
                  <c:v>2.9102250056002723E-2</c:v>
                </c:pt>
                <c:pt idx="187">
                  <c:v>2.9201073634888119E-2</c:v>
                </c:pt>
                <c:pt idx="188">
                  <c:v>2.9262211626408054E-2</c:v>
                </c:pt>
                <c:pt idx="189">
                  <c:v>2.933135578348417E-2</c:v>
                </c:pt>
                <c:pt idx="190">
                  <c:v>2.9385417618578186E-2</c:v>
                </c:pt>
                <c:pt idx="191">
                  <c:v>2.9455289608886683E-2</c:v>
                </c:pt>
                <c:pt idx="192">
                  <c:v>2.9502113546836475E-2</c:v>
                </c:pt>
                <c:pt idx="193">
                  <c:v>2.9564868945539478E-2</c:v>
                </c:pt>
                <c:pt idx="194">
                  <c:v>2.9604293245626738E-2</c:v>
                </c:pt>
                <c:pt idx="195">
                  <c:v>2.9675620902399995E-2</c:v>
                </c:pt>
                <c:pt idx="196">
                  <c:v>2.9747312475789441E-2</c:v>
                </c:pt>
                <c:pt idx="197">
                  <c:v>2.9819367965795079E-2</c:v>
                </c:pt>
                <c:pt idx="198">
                  <c:v>2.9891787372416906E-2</c:v>
                </c:pt>
                <c:pt idx="199">
                  <c:v>3.0013092911146934E-2</c:v>
                </c:pt>
                <c:pt idx="200">
                  <c:v>3.0078112679906229E-2</c:v>
                </c:pt>
                <c:pt idx="201">
                  <c:v>3.019246336774907E-2</c:v>
                </c:pt>
                <c:pt idx="202">
                  <c:v>3.0282755123743788E-2</c:v>
                </c:pt>
                <c:pt idx="203">
                  <c:v>3.0323999006911996E-2</c:v>
                </c:pt>
                <c:pt idx="204">
                  <c:v>3.0431758760483839E-2</c:v>
                </c:pt>
                <c:pt idx="205">
                  <c:v>3.0498395936426202E-2</c:v>
                </c:pt>
                <c:pt idx="206">
                  <c:v>3.0590466840322291E-2</c:v>
                </c:pt>
                <c:pt idx="207">
                  <c:v>3.0632519427082033E-2</c:v>
                </c:pt>
                <c:pt idx="208">
                  <c:v>3.0683225142271186E-2</c:v>
                </c:pt>
                <c:pt idx="209">
                  <c:v>3.0768139019382204E-2</c:v>
                </c:pt>
                <c:pt idx="210">
                  <c:v>3.0861989071179669E-2</c:v>
                </c:pt>
                <c:pt idx="211">
                  <c:v>3.0964856168022734E-2</c:v>
                </c:pt>
                <c:pt idx="212">
                  <c:v>3.1059595793770885E-2</c:v>
                </c:pt>
                <c:pt idx="213">
                  <c:v>3.1120167692776746E-2</c:v>
                </c:pt>
                <c:pt idx="214">
                  <c:v>3.1154941947212689E-2</c:v>
                </c:pt>
                <c:pt idx="215">
                  <c:v>3.1233547936309745E-2</c:v>
                </c:pt>
                <c:pt idx="216">
                  <c:v>3.1277420106150436E-2</c:v>
                </c:pt>
                <c:pt idx="217">
                  <c:v>3.1365568797627592E-2</c:v>
                </c:pt>
                <c:pt idx="218">
                  <c:v>3.1409845319264051E-2</c:v>
                </c:pt>
                <c:pt idx="219">
                  <c:v>3.1525489932853347E-2</c:v>
                </c:pt>
                <c:pt idx="220">
                  <c:v>3.1605915505031355E-2</c:v>
                </c:pt>
                <c:pt idx="221">
                  <c:v>3.1668751774093507E-2</c:v>
                </c:pt>
                <c:pt idx="222">
                  <c:v>3.178597335968629E-2</c:v>
                </c:pt>
                <c:pt idx="223">
                  <c:v>3.1858433201487693E-2</c:v>
                </c:pt>
                <c:pt idx="224">
                  <c:v>3.1922118609320961E-2</c:v>
                </c:pt>
                <c:pt idx="225">
                  <c:v>3.2022640465748577E-2</c:v>
                </c:pt>
                <c:pt idx="226">
                  <c:v>3.2096070751859822E-2</c:v>
                </c:pt>
                <c:pt idx="227">
                  <c:v>3.2215920624125087E-2</c:v>
                </c:pt>
                <c:pt idx="228">
                  <c:v>3.2317776841478733E-2</c:v>
                </c:pt>
                <c:pt idx="229">
                  <c:v>3.2447978119715629E-2</c:v>
                </c:pt>
                <c:pt idx="230">
                  <c:v>3.2494680752126692E-2</c:v>
                </c:pt>
                <c:pt idx="231">
                  <c:v>3.2588490368744581E-2</c:v>
                </c:pt>
                <c:pt idx="232">
                  <c:v>3.2616754559268678E-2</c:v>
                </c:pt>
                <c:pt idx="233">
                  <c:v>3.2673525551394328E-2</c:v>
                </c:pt>
                <c:pt idx="234">
                  <c:v>3.2730539154597442E-2</c:v>
                </c:pt>
                <c:pt idx="235">
                  <c:v>3.2797338071258113E-2</c:v>
                </c:pt>
                <c:pt idx="236">
                  <c:v>3.2931501997093521E-2</c:v>
                </c:pt>
                <c:pt idx="237">
                  <c:v>3.3046984869964505E-2</c:v>
                </c:pt>
                <c:pt idx="238">
                  <c:v>3.314362494915276E-2</c:v>
                </c:pt>
                <c:pt idx="239">
                  <c:v>3.3163033835349562E-2</c:v>
                </c:pt>
                <c:pt idx="240">
                  <c:v>3.3202013348461477E-2</c:v>
                </c:pt>
                <c:pt idx="241">
                  <c:v>3.3290081169579475E-2</c:v>
                </c:pt>
                <c:pt idx="242">
                  <c:v>3.3358861410039402E-2</c:v>
                </c:pt>
                <c:pt idx="243">
                  <c:v>3.3418058512939657E-2</c:v>
                </c:pt>
                <c:pt idx="244">
                  <c:v>3.3536937940895087E-2</c:v>
                </c:pt>
                <c:pt idx="245">
                  <c:v>3.364635553682957E-2</c:v>
                </c:pt>
                <c:pt idx="246">
                  <c:v>3.3686305494251327E-2</c:v>
                </c:pt>
                <c:pt idx="247">
                  <c:v>3.3766528890531451E-2</c:v>
                </c:pt>
                <c:pt idx="248">
                  <c:v>3.3847075768248192E-2</c:v>
                </c:pt>
                <c:pt idx="249">
                  <c:v>3.3907728537613209E-2</c:v>
                </c:pt>
                <c:pt idx="250">
                  <c:v>3.3999071608276921E-2</c:v>
                </c:pt>
                <c:pt idx="251">
                  <c:v>3.4050019934543534E-2</c:v>
                </c:pt>
                <c:pt idx="252">
                  <c:v>3.4101170436708031E-2</c:v>
                </c:pt>
                <c:pt idx="253">
                  <c:v>3.4203875792832787E-2</c:v>
                </c:pt>
                <c:pt idx="254">
                  <c:v>3.4255430646793046E-2</c:v>
                </c:pt>
                <c:pt idx="255">
                  <c:v>3.4327890488594449E-2</c:v>
                </c:pt>
                <c:pt idx="256">
                  <c:v>3.4421417058955302E-2</c:v>
                </c:pt>
                <c:pt idx="257">
                  <c:v>3.4504875269601561E-2</c:v>
                </c:pt>
                <c:pt idx="258">
                  <c:v>3.4546766115642995E-2</c:v>
                </c:pt>
                <c:pt idx="259">
                  <c:v>3.4672923875922225E-2</c:v>
                </c:pt>
                <c:pt idx="260">
                  <c:v>3.4736245367139297E-2</c:v>
                </c:pt>
                <c:pt idx="261">
                  <c:v>3.4757433401237478E-2</c:v>
                </c:pt>
                <c:pt idx="262">
                  <c:v>3.4842509019066804E-2</c:v>
                </c:pt>
                <c:pt idx="263">
                  <c:v>3.4917233230924501E-2</c:v>
                </c:pt>
                <c:pt idx="264">
                  <c:v>3.4949379198687958E-2</c:v>
                </c:pt>
                <c:pt idx="265">
                  <c:v>3.5078448291896706E-2</c:v>
                </c:pt>
                <c:pt idx="266">
                  <c:v>3.5121633063684599E-2</c:v>
                </c:pt>
                <c:pt idx="267">
                  <c:v>3.5219162716823543E-2</c:v>
                </c:pt>
                <c:pt idx="268">
                  <c:v>3.5262670970048045E-2</c:v>
                </c:pt>
                <c:pt idx="269">
                  <c:v>3.5350010957933664E-2</c:v>
                </c:pt>
                <c:pt idx="270">
                  <c:v>3.5415758559925341E-2</c:v>
                </c:pt>
                <c:pt idx="271">
                  <c:v>3.5459752035304763E-2</c:v>
                </c:pt>
                <c:pt idx="272">
                  <c:v>3.5514946055426926E-2</c:v>
                </c:pt>
                <c:pt idx="273">
                  <c:v>3.5570342251446972E-2</c:v>
                </c:pt>
                <c:pt idx="274">
                  <c:v>3.5614820948981316E-2</c:v>
                </c:pt>
                <c:pt idx="275">
                  <c:v>3.5670621496797131E-2</c:v>
                </c:pt>
                <c:pt idx="276">
                  <c:v>3.5737824765253563E-2</c:v>
                </c:pt>
                <c:pt idx="277">
                  <c:v>3.5760306725098195E-2</c:v>
                </c:pt>
                <c:pt idx="278">
                  <c:v>3.5895683706320909E-2</c:v>
                </c:pt>
                <c:pt idx="279">
                  <c:v>3.5963614808009726E-2</c:v>
                </c:pt>
                <c:pt idx="280">
                  <c:v>3.6054513091698097E-2</c:v>
                </c:pt>
                <c:pt idx="281">
                  <c:v>3.6111526694901211E-2</c:v>
                </c:pt>
                <c:pt idx="282">
                  <c:v>3.6168742474002209E-2</c:v>
                </c:pt>
                <c:pt idx="283">
                  <c:v>3.6237644020000868E-2</c:v>
                </c:pt>
                <c:pt idx="284">
                  <c:v>3.6306788177076985E-2</c:v>
                </c:pt>
                <c:pt idx="285">
                  <c:v>3.6329917099794842E-2</c:v>
                </c:pt>
                <c:pt idx="286">
                  <c:v>3.6422756272102889E-2</c:v>
                </c:pt>
                <c:pt idx="287">
                  <c:v>3.6504273594129472E-2</c:v>
                </c:pt>
                <c:pt idx="288">
                  <c:v>3.6609445496208405E-2</c:v>
                </c:pt>
                <c:pt idx="289">
                  <c:v>3.667980270867182E-2</c:v>
                </c:pt>
                <c:pt idx="290">
                  <c:v>3.6785702443983131E-2</c:v>
                </c:pt>
                <c:pt idx="291">
                  <c:v>3.6880159023474246E-2</c:v>
                </c:pt>
                <c:pt idx="292">
                  <c:v>3.6951244069170046E-2</c:v>
                </c:pt>
                <c:pt idx="293">
                  <c:v>3.7010683783147758E-2</c:v>
                </c:pt>
                <c:pt idx="294">
                  <c:v>3.7070325673023354E-2</c:v>
                </c:pt>
                <c:pt idx="295">
                  <c:v>3.7142138551951531E-2</c:v>
                </c:pt>
                <c:pt idx="296">
                  <c:v>3.7226203290291443E-2</c:v>
                </c:pt>
                <c:pt idx="297">
                  <c:v>3.7334650441916091E-2</c:v>
                </c:pt>
                <c:pt idx="298">
                  <c:v>3.7503912103624054E-2</c:v>
                </c:pt>
                <c:pt idx="299">
                  <c:v>3.7600956534608078E-2</c:v>
                </c:pt>
                <c:pt idx="300">
                  <c:v>3.7637469501765816E-2</c:v>
                </c:pt>
                <c:pt idx="301">
                  <c:v>3.7649680925997971E-2</c:v>
                </c:pt>
                <c:pt idx="302">
                  <c:v>3.76986883636449E-2</c:v>
                </c:pt>
                <c:pt idx="303">
                  <c:v>3.7747857542010141E-2</c:v>
                </c:pt>
                <c:pt idx="304">
                  <c:v>3.7809521190864573E-2</c:v>
                </c:pt>
                <c:pt idx="305">
                  <c:v>3.7896133345517814E-2</c:v>
                </c:pt>
                <c:pt idx="306">
                  <c:v>3.7983028546428092E-2</c:v>
                </c:pt>
                <c:pt idx="307">
                  <c:v>3.8070206793595407E-2</c:v>
                </c:pt>
                <c:pt idx="308">
                  <c:v>3.8145173616530567E-2</c:v>
                </c:pt>
                <c:pt idx="309">
                  <c:v>3.8195313239205643E-2</c:v>
                </c:pt>
                <c:pt idx="310">
                  <c:v>3.8295915965992411E-2</c:v>
                </c:pt>
                <c:pt idx="311">
                  <c:v>3.8396842174215795E-2</c:v>
                </c:pt>
                <c:pt idx="312">
                  <c:v>3.847277944146079E-2</c:v>
                </c:pt>
                <c:pt idx="313">
                  <c:v>3.8599745905331551E-2</c:v>
                </c:pt>
                <c:pt idx="314">
                  <c:v>3.872711672099808E-2</c:v>
                </c:pt>
                <c:pt idx="315">
                  <c:v>3.880378182147546E-2</c:v>
                </c:pt>
                <c:pt idx="316">
                  <c:v>3.8855053629178682E-2</c:v>
                </c:pt>
                <c:pt idx="317">
                  <c:v>3.8893628790494829E-2</c:v>
                </c:pt>
                <c:pt idx="318">
                  <c:v>3.8996819368774506E-2</c:v>
                </c:pt>
                <c:pt idx="319">
                  <c:v>3.9061515656097189E-2</c:v>
                </c:pt>
                <c:pt idx="320">
                  <c:v>3.9152373504605979E-2</c:v>
                </c:pt>
                <c:pt idx="321">
                  <c:v>3.9204454015900739E-2</c:v>
                </c:pt>
                <c:pt idx="322">
                  <c:v>3.9321999082930138E-2</c:v>
                </c:pt>
                <c:pt idx="323">
                  <c:v>3.9387504073844351E-2</c:v>
                </c:pt>
                <c:pt idx="324">
                  <c:v>3.9492635540743712E-2</c:v>
                </c:pt>
                <c:pt idx="325">
                  <c:v>3.9598090489079682E-2</c:v>
                </c:pt>
                <c:pt idx="326">
                  <c:v>3.9690646615130692E-2</c:v>
                </c:pt>
                <c:pt idx="327">
                  <c:v>3.978348578743874E-2</c:v>
                </c:pt>
                <c:pt idx="328">
                  <c:v>3.9876608006003823E-2</c:v>
                </c:pt>
                <c:pt idx="329">
                  <c:v>3.9956669661565643E-2</c:v>
                </c:pt>
                <c:pt idx="330">
                  <c:v>4.0023589883765039E-2</c:v>
                </c:pt>
                <c:pt idx="331">
                  <c:v>4.0144410200340146E-2</c:v>
                </c:pt>
                <c:pt idx="332">
                  <c:v>4.021173477433531E-2</c:v>
                </c:pt>
                <c:pt idx="333">
                  <c:v>4.036029362410002E-2</c:v>
                </c:pt>
                <c:pt idx="334">
                  <c:v>4.0468659905365509E-2</c:v>
                </c:pt>
                <c:pt idx="335">
                  <c:v>4.0563763447729849E-2</c:v>
                </c:pt>
                <c:pt idx="336">
                  <c:v>4.0659150036351226E-2</c:v>
                </c:pt>
                <c:pt idx="337">
                  <c:v>4.0782153852623473E-2</c:v>
                </c:pt>
                <c:pt idx="338">
                  <c:v>4.0836983956129447E-2</c:v>
                </c:pt>
                <c:pt idx="339">
                  <c:v>4.0919471722465864E-2</c:v>
                </c:pt>
                <c:pt idx="340">
                  <c:v>4.1002202099879745E-2</c:v>
                </c:pt>
                <c:pt idx="341">
                  <c:v>4.1043688594125417E-2</c:v>
                </c:pt>
                <c:pt idx="342">
                  <c:v>4.1126904193694219E-2</c:v>
                </c:pt>
                <c:pt idx="343">
                  <c:v>4.1224272106114852E-2</c:v>
                </c:pt>
                <c:pt idx="344">
                  <c:v>4.1294022790884621E-2</c:v>
                </c:pt>
                <c:pt idx="345">
                  <c:v>4.1391956795819328E-2</c:v>
                </c:pt>
                <c:pt idx="346">
                  <c:v>4.1490173847011071E-2</c:v>
                </c:pt>
                <c:pt idx="347">
                  <c:v>4.158867394445985E-2</c:v>
                </c:pt>
                <c:pt idx="348">
                  <c:v>4.1772128354199231E-2</c:v>
                </c:pt>
                <c:pt idx="349">
                  <c:v>4.1857042231310253E-2</c:v>
                </c:pt>
                <c:pt idx="350">
                  <c:v>4.1899620475404492E-2</c:v>
                </c:pt>
                <c:pt idx="351">
                  <c:v>4.2013485941092409E-2</c:v>
                </c:pt>
                <c:pt idx="352">
                  <c:v>4.2099127651435808E-2</c:v>
                </c:pt>
                <c:pt idx="353">
                  <c:v>4.2185011972856665E-2</c:v>
                </c:pt>
                <c:pt idx="354">
                  <c:v>4.2242429927855547E-2</c:v>
                </c:pt>
                <c:pt idx="355">
                  <c:v>4.2357589319289922E-2</c:v>
                </c:pt>
                <c:pt idx="356">
                  <c:v>4.2415330755725414E-2</c:v>
                </c:pt>
                <c:pt idx="357">
                  <c:v>4.2516661315744567E-2</c:v>
                </c:pt>
                <c:pt idx="358">
                  <c:v>4.2589242463084702E-2</c:v>
                </c:pt>
                <c:pt idx="359">
                  <c:v>4.2676582450970321E-2</c:v>
                </c:pt>
                <c:pt idx="360">
                  <c:v>4.2778762149760584E-2</c:v>
                </c:pt>
                <c:pt idx="361">
                  <c:v>4.2837312289787613E-2</c:v>
                </c:pt>
                <c:pt idx="362">
                  <c:v>4.2969414021464612E-2</c:v>
                </c:pt>
                <c:pt idx="363">
                  <c:v>4.3043006048294162E-2</c:v>
                </c:pt>
                <c:pt idx="364">
                  <c:v>4.3116800251021596E-2</c:v>
                </c:pt>
                <c:pt idx="365">
                  <c:v>4.3205595905371978E-2</c:v>
                </c:pt>
                <c:pt idx="366">
                  <c:v>4.333915330351374E-2</c:v>
                </c:pt>
                <c:pt idx="367">
                  <c:v>4.3443314326103259E-2</c:v>
                </c:pt>
                <c:pt idx="368">
                  <c:v>4.3532837813686019E-2</c:v>
                </c:pt>
                <c:pt idx="369">
                  <c:v>4.3562759846572763E-2</c:v>
                </c:pt>
                <c:pt idx="370">
                  <c:v>4.36077642014416E-2</c:v>
                </c:pt>
                <c:pt idx="371">
                  <c:v>4.3728099295861786E-2</c:v>
                </c:pt>
                <c:pt idx="372">
                  <c:v>4.3833675549736488E-2</c:v>
                </c:pt>
                <c:pt idx="373">
                  <c:v>4.3909289335544874E-2</c:v>
                </c:pt>
                <c:pt idx="374">
                  <c:v>4.4045758066616154E-2</c:v>
                </c:pt>
                <c:pt idx="375">
                  <c:v>4.4136979831741134E-2</c:v>
                </c:pt>
                <c:pt idx="376">
                  <c:v>4.4213200145243166E-2</c:v>
                </c:pt>
                <c:pt idx="377">
                  <c:v>4.4320191630403051E-2</c:v>
                </c:pt>
                <c:pt idx="378">
                  <c:v>4.4427466161819973E-2</c:v>
                </c:pt>
                <c:pt idx="379">
                  <c:v>4.4550389107733068E-2</c:v>
                </c:pt>
                <c:pt idx="380">
                  <c:v>4.4704447141920206E-2</c:v>
                </c:pt>
                <c:pt idx="381">
                  <c:v>4.4797124573509949E-2</c:v>
                </c:pt>
                <c:pt idx="382">
                  <c:v>4.4874557942399286E-2</c:v>
                </c:pt>
                <c:pt idx="383">
                  <c:v>4.5029829031973723E-2</c:v>
                </c:pt>
                <c:pt idx="384">
                  <c:v>4.5123234296795843E-2</c:v>
                </c:pt>
                <c:pt idx="385">
                  <c:v>4.5170058234745632E-2</c:v>
                </c:pt>
                <c:pt idx="386">
                  <c:v>4.5279597136218847E-2</c:v>
                </c:pt>
                <c:pt idx="387">
                  <c:v>4.5389419083949098E-2</c:v>
                </c:pt>
                <c:pt idx="388">
                  <c:v>4.5452336223370408E-2</c:v>
                </c:pt>
                <c:pt idx="389">
                  <c:v>4.5562724263614733E-2</c:v>
                </c:pt>
                <c:pt idx="390">
                  <c:v>4.5705015660545058E-2</c:v>
                </c:pt>
                <c:pt idx="391">
                  <c:v>4.5768418022121289E-2</c:v>
                </c:pt>
                <c:pt idx="392">
                  <c:v>4.5895546226710361E-2</c:v>
                </c:pt>
                <c:pt idx="393">
                  <c:v>4.6007066451982832E-2</c:v>
                </c:pt>
                <c:pt idx="394">
                  <c:v>4.6166785411310703E-2</c:v>
                </c:pt>
                <c:pt idx="395">
                  <c:v>4.6326908722434341E-2</c:v>
                </c:pt>
                <c:pt idx="396">
                  <c:v>4.6455330852769865E-2</c:v>
                </c:pt>
                <c:pt idx="397">
                  <c:v>4.6535796860127453E-2</c:v>
                </c:pt>
                <c:pt idx="398">
                  <c:v>4.6616465043382918E-2</c:v>
                </c:pt>
                <c:pt idx="399">
                  <c:v>4.6713509474366942E-2</c:v>
                </c:pt>
                <c:pt idx="400">
                  <c:v>4.6940512572510404E-2</c:v>
                </c:pt>
                <c:pt idx="401">
                  <c:v>4.710306199440864E-2</c:v>
                </c:pt>
                <c:pt idx="402">
                  <c:v>4.7184538881255643E-2</c:v>
                </c:pt>
                <c:pt idx="403">
                  <c:v>4.7282553756549509E-2</c:v>
                </c:pt>
                <c:pt idx="404">
                  <c:v>4.7380811242920831E-2</c:v>
                </c:pt>
                <c:pt idx="405">
                  <c:v>4.7528561389094004E-2</c:v>
                </c:pt>
                <c:pt idx="406">
                  <c:v>4.7610846979532537E-2</c:v>
                </c:pt>
                <c:pt idx="407">
                  <c:v>4.7759324958938094E-2</c:v>
                </c:pt>
                <c:pt idx="408">
                  <c:v>4.7858552889619259E-2</c:v>
                </c:pt>
                <c:pt idx="409">
                  <c:v>4.7991180278630759E-2</c:v>
                </c:pt>
                <c:pt idx="410">
                  <c:v>4.8041036855048798E-2</c:v>
                </c:pt>
                <c:pt idx="411">
                  <c:v>4.8107674030991157E-2</c:v>
                </c:pt>
                <c:pt idx="412">
                  <c:v>4.8241271864312492E-2</c:v>
                </c:pt>
                <c:pt idx="413">
                  <c:v>4.8324972686036208E-2</c:v>
                </c:pt>
                <c:pt idx="414">
                  <c:v>4.8425656283182128E-2</c:v>
                </c:pt>
                <c:pt idx="415">
                  <c:v>4.8543403526109412E-2</c:v>
                </c:pt>
                <c:pt idx="416">
                  <c:v>4.8610849405643308E-2</c:v>
                </c:pt>
                <c:pt idx="417">
                  <c:v>4.8729162741084665E-2</c:v>
                </c:pt>
                <c:pt idx="418">
                  <c:v>4.8847759122783059E-2</c:v>
                </c:pt>
                <c:pt idx="419">
                  <c:v>4.8881724673627468E-2</c:v>
                </c:pt>
                <c:pt idx="420">
                  <c:v>4.9000887147839935E-2</c:v>
                </c:pt>
                <c:pt idx="421">
                  <c:v>4.9103269022528082E-2</c:v>
                </c:pt>
                <c:pt idx="422">
                  <c:v>4.9325622075020226E-2</c:v>
                </c:pt>
                <c:pt idx="423">
                  <c:v>4.937705562344176E-2</c:v>
                </c:pt>
                <c:pt idx="424">
                  <c:v>4.9566090087962721E-2</c:v>
                </c:pt>
                <c:pt idx="425">
                  <c:v>4.9721118566459693E-2</c:v>
                </c:pt>
                <c:pt idx="426">
                  <c:v>4.9807447674855898E-2</c:v>
                </c:pt>
                <c:pt idx="427">
                  <c:v>4.9963203986585256E-2</c:v>
                </c:pt>
                <c:pt idx="428">
                  <c:v>5.0119324214930802E-2</c:v>
                </c:pt>
                <c:pt idx="429">
                  <c:v>5.0223646978238626E-2</c:v>
                </c:pt>
                <c:pt idx="430">
                  <c:v>5.0345639915021459E-2</c:v>
                </c:pt>
                <c:pt idx="431">
                  <c:v>5.0485383895638454E-2</c:v>
                </c:pt>
                <c:pt idx="432">
                  <c:v>5.0537909193908555E-2</c:v>
                </c:pt>
                <c:pt idx="433">
                  <c:v>5.0660751269462498E-2</c:v>
                </c:pt>
                <c:pt idx="434">
                  <c:v>5.076628708815762E-2</c:v>
                </c:pt>
                <c:pt idx="435">
                  <c:v>5.0854435779634777E-2</c:v>
                </c:pt>
                <c:pt idx="436">
                  <c:v>5.1066477861334864E-2</c:v>
                </c:pt>
                <c:pt idx="437">
                  <c:v>5.1137320295953199E-2</c:v>
                </c:pt>
                <c:pt idx="438">
                  <c:v>5.1314830734294804E-2</c:v>
                </c:pt>
                <c:pt idx="439">
                  <c:v>5.1510537003445919E-2</c:v>
                </c:pt>
                <c:pt idx="440">
                  <c:v>5.1635360402799119E-2</c:v>
                </c:pt>
                <c:pt idx="441">
                  <c:v>5.1796211547155135E-2</c:v>
                </c:pt>
                <c:pt idx="442">
                  <c:v>5.1867862685365008E-2</c:v>
                </c:pt>
                <c:pt idx="443">
                  <c:v>5.1975582003757272E-2</c:v>
                </c:pt>
                <c:pt idx="444">
                  <c:v>5.2101537588138618E-2</c:v>
                </c:pt>
                <c:pt idx="445">
                  <c:v>5.2137605768321015E-2</c:v>
                </c:pt>
                <c:pt idx="446">
                  <c:v>5.2209903869404113E-2</c:v>
                </c:pt>
                <c:pt idx="447">
                  <c:v>5.2318593632106218E-2</c:v>
                </c:pt>
                <c:pt idx="448">
                  <c:v>5.2391215214625926E-2</c:v>
                </c:pt>
                <c:pt idx="449">
                  <c:v>5.2482194368673449E-2</c:v>
                </c:pt>
                <c:pt idx="450">
                  <c:v>5.2573375698618856E-2</c:v>
                </c:pt>
                <c:pt idx="451">
                  <c:v>5.2756142710305431E-2</c:v>
                </c:pt>
                <c:pt idx="452">
                  <c:v>5.2975948346484239E-2</c:v>
                </c:pt>
                <c:pt idx="453">
                  <c:v>5.3196239204817967E-2</c:v>
                </c:pt>
                <c:pt idx="454">
                  <c:v>5.3269831231647517E-2</c:v>
                </c:pt>
                <c:pt idx="455">
                  <c:v>5.3343584999195372E-2</c:v>
                </c:pt>
                <c:pt idx="456">
                  <c:v>5.3491416015727697E-2</c:v>
                </c:pt>
                <c:pt idx="457">
                  <c:v>5.3602531889204399E-2</c:v>
                </c:pt>
                <c:pt idx="458">
                  <c:v>5.3713890373758566E-2</c:v>
                </c:pt>
                <c:pt idx="459">
                  <c:v>5.3806891286784918E-2</c:v>
                </c:pt>
                <c:pt idx="460">
                  <c:v>5.393737561127885E-2</c:v>
                </c:pt>
                <c:pt idx="461">
                  <c:v>5.4068142982029818E-2</c:v>
                </c:pt>
                <c:pt idx="462">
                  <c:v>5.4236636375325824E-2</c:v>
                </c:pt>
                <c:pt idx="463">
                  <c:v>5.4330445991943713E-2</c:v>
                </c:pt>
                <c:pt idx="464">
                  <c:v>5.4480864859968947E-2</c:v>
                </c:pt>
                <c:pt idx="465">
                  <c:v>5.453739324101714E-2</c:v>
                </c:pt>
                <c:pt idx="466">
                  <c:v>5.4745108758502525E-2</c:v>
                </c:pt>
                <c:pt idx="467">
                  <c:v>5.4858650742753833E-2</c:v>
                </c:pt>
                <c:pt idx="468">
                  <c:v>5.4915543040418215E-2</c:v>
                </c:pt>
                <c:pt idx="469">
                  <c:v>5.5067579315626516E-2</c:v>
                </c:pt>
                <c:pt idx="470">
                  <c:v>5.5238984041852048E-2</c:v>
                </c:pt>
                <c:pt idx="471">
                  <c:v>5.5353496470413197E-2</c:v>
                </c:pt>
                <c:pt idx="472">
                  <c:v>5.5449125670112037E-2</c:v>
                </c:pt>
                <c:pt idx="473">
                  <c:v>5.5621622146186135E-2</c:v>
                </c:pt>
                <c:pt idx="474">
                  <c:v>5.575606911827858E-2</c:v>
                </c:pt>
                <c:pt idx="475">
                  <c:v>5.5929293427585063E-2</c:v>
                </c:pt>
                <c:pt idx="476">
                  <c:v>5.6102881653507734E-2</c:v>
                </c:pt>
                <c:pt idx="477">
                  <c:v>5.6334817843559551E-2</c:v>
                </c:pt>
                <c:pt idx="478">
                  <c:v>5.6509133902714601E-2</c:v>
                </c:pt>
                <c:pt idx="479">
                  <c:v>5.6703222764682648E-2</c:v>
                </c:pt>
                <c:pt idx="480">
                  <c:v>5.6800469371564556E-2</c:v>
                </c:pt>
                <c:pt idx="481">
                  <c:v>5.6917407910900303E-2</c:v>
                </c:pt>
                <c:pt idx="482">
                  <c:v>5.7112709828255649E-2</c:v>
                </c:pt>
                <c:pt idx="483">
                  <c:v>5.7347557351236984E-2</c:v>
                </c:pt>
                <c:pt idx="484">
                  <c:v>5.7543667972183861E-2</c:v>
                </c:pt>
                <c:pt idx="485">
                  <c:v>5.772053144765224E-2</c:v>
                </c:pt>
                <c:pt idx="486">
                  <c:v>5.7897758839736808E-2</c:v>
                </c:pt>
                <c:pt idx="487">
                  <c:v>5.8055617780804154E-2</c:v>
                </c:pt>
                <c:pt idx="488">
                  <c:v>5.8174254597682121E-2</c:v>
                </c:pt>
                <c:pt idx="489">
                  <c:v>5.8312947263630122E-2</c:v>
                </c:pt>
                <c:pt idx="490">
                  <c:v>5.8451922975835159E-2</c:v>
                </c:pt>
                <c:pt idx="491">
                  <c:v>5.8571287625945503E-2</c:v>
                </c:pt>
                <c:pt idx="492">
                  <c:v>5.8690894887133312E-2</c:v>
                </c:pt>
                <c:pt idx="493">
                  <c:v>5.8830719738109459E-2</c:v>
                </c:pt>
                <c:pt idx="494">
                  <c:v>5.9070904704794917E-2</c:v>
                </c:pt>
                <c:pt idx="495">
                  <c:v>5.9171183950145076E-2</c:v>
                </c:pt>
                <c:pt idx="496">
                  <c:v>5.9291761655642726E-2</c:v>
                </c:pt>
                <c:pt idx="497">
                  <c:v>5.9332035094501093E-2</c:v>
                </c:pt>
                <c:pt idx="498">
                  <c:v>5.9493452331371183E-2</c:v>
                </c:pt>
                <c:pt idx="499">
                  <c:v>5.9594540280312872E-2</c:v>
                </c:pt>
                <c:pt idx="500">
                  <c:v>5.9655314355216614E-2</c:v>
                </c:pt>
                <c:pt idx="501">
                  <c:v>5.9817702036396546E-2</c:v>
                </c:pt>
                <c:pt idx="502">
                  <c:v>5.9919396513031888E-2</c:v>
                </c:pt>
                <c:pt idx="503">
                  <c:v>6.0041672496071757E-2</c:v>
                </c:pt>
                <c:pt idx="504">
                  <c:v>6.0225450387247748E-2</c:v>
                </c:pt>
                <c:pt idx="505">
                  <c:v>6.0348211592442538E-2</c:v>
                </c:pt>
                <c:pt idx="506">
                  <c:v>6.045071477266941E-2</c:v>
                </c:pt>
                <c:pt idx="507">
                  <c:v>6.0635584413693974E-2</c:v>
                </c:pt>
                <c:pt idx="508">
                  <c:v>6.0738491945716615E-2</c:v>
                </c:pt>
                <c:pt idx="509">
                  <c:v>6.0800357770468931E-2</c:v>
                </c:pt>
                <c:pt idx="510">
                  <c:v>6.090366965428734E-2</c:v>
                </c:pt>
                <c:pt idx="511">
                  <c:v>6.1027886525946887E-2</c:v>
                </c:pt>
                <c:pt idx="512">
                  <c:v>6.1193832502929563E-2</c:v>
                </c:pt>
                <c:pt idx="513">
                  <c:v>6.1360101961348855E-2</c:v>
                </c:pt>
                <c:pt idx="514">
                  <c:v>6.1505870783722771E-2</c:v>
                </c:pt>
                <c:pt idx="515">
                  <c:v>6.1672787205015289E-2</c:v>
                </c:pt>
                <c:pt idx="516">
                  <c:v>6.1756407156379853E-2</c:v>
                </c:pt>
                <c:pt idx="517">
                  <c:v>6.1923970540545596E-2</c:v>
                </c:pt>
                <c:pt idx="518">
                  <c:v>6.2175800838949136E-2</c:v>
                </c:pt>
                <c:pt idx="519">
                  <c:v>6.2365037479367981E-2</c:v>
                </c:pt>
                <c:pt idx="520">
                  <c:v>6.265997167920026E-2</c:v>
                </c:pt>
                <c:pt idx="521">
                  <c:v>6.284993615285149E-2</c:v>
                </c:pt>
                <c:pt idx="522">
                  <c:v>6.2976821746363099E-2</c:v>
                </c:pt>
                <c:pt idx="523">
                  <c:v>6.3082761916853997E-2</c:v>
                </c:pt>
                <c:pt idx="524">
                  <c:v>6.3210132732520533E-2</c:v>
                </c:pt>
                <c:pt idx="525">
                  <c:v>6.3359015063721852E-2</c:v>
                </c:pt>
                <c:pt idx="526">
                  <c:v>6.3529489780817114E-2</c:v>
                </c:pt>
                <c:pt idx="527">
                  <c:v>6.3657588429716028E-2</c:v>
                </c:pt>
                <c:pt idx="528">
                  <c:v>6.3785929689692392E-2</c:v>
                </c:pt>
                <c:pt idx="529">
                  <c:v>6.3978805496273133E-2</c:v>
                </c:pt>
                <c:pt idx="530">
                  <c:v>6.4172045219470064E-2</c:v>
                </c:pt>
                <c:pt idx="531">
                  <c:v>6.4258091281609225E-2</c:v>
                </c:pt>
                <c:pt idx="532">
                  <c:v>6.4344299084466705E-2</c:v>
                </c:pt>
                <c:pt idx="533">
                  <c:v>6.4495445785724317E-2</c:v>
                </c:pt>
                <c:pt idx="534">
                  <c:v>6.4625242712165451E-2</c:v>
                </c:pt>
                <c:pt idx="535">
                  <c:v>6.482030201844334E-2</c:v>
                </c:pt>
                <c:pt idx="536">
                  <c:v>6.4950584167039388E-2</c:v>
                </c:pt>
                <c:pt idx="537">
                  <c:v>6.5146371306549655E-2</c:v>
                </c:pt>
                <c:pt idx="538">
                  <c:v>6.5298933239092458E-2</c:v>
                </c:pt>
                <c:pt idx="539">
                  <c:v>6.5429943220920883E-2</c:v>
                </c:pt>
                <c:pt idx="540">
                  <c:v>6.5648697542430703E-2</c:v>
                </c:pt>
                <c:pt idx="541">
                  <c:v>6.5758276879083491E-2</c:v>
                </c:pt>
                <c:pt idx="542">
                  <c:v>6.591197099665444E-2</c:v>
                </c:pt>
                <c:pt idx="543">
                  <c:v>6.6109941635861841E-2</c:v>
                </c:pt>
                <c:pt idx="544">
                  <c:v>6.6330313364554722E-2</c:v>
                </c:pt>
                <c:pt idx="545">
                  <c:v>6.6440701404799046E-2</c:v>
                </c:pt>
                <c:pt idx="546">
                  <c:v>6.6661881837083464E-2</c:v>
                </c:pt>
                <c:pt idx="547">
                  <c:v>6.6750515750715542E-2</c:v>
                </c:pt>
                <c:pt idx="548">
                  <c:v>6.690590814582871E-2</c:v>
                </c:pt>
                <c:pt idx="549">
                  <c:v>6.7039344238431747E-2</c:v>
                </c:pt>
                <c:pt idx="550">
                  <c:v>6.7195302726058989E-2</c:v>
                </c:pt>
                <c:pt idx="551">
                  <c:v>6.732922404081694E-2</c:v>
                </c:pt>
                <c:pt idx="552">
                  <c:v>6.7508109275264155E-2</c:v>
                </c:pt>
                <c:pt idx="553">
                  <c:v>6.768731799114798E-2</c:v>
                </c:pt>
                <c:pt idx="554">
                  <c:v>6.7934174762463592E-2</c:v>
                </c:pt>
                <c:pt idx="555">
                  <c:v>6.8158994360909914E-2</c:v>
                </c:pt>
                <c:pt idx="556">
                  <c:v>6.8271606336030952E-2</c:v>
                </c:pt>
                <c:pt idx="557">
                  <c:v>6.8429546147457443E-2</c:v>
                </c:pt>
                <c:pt idx="558">
                  <c:v>6.8700785332057784E-2</c:v>
                </c:pt>
                <c:pt idx="559">
                  <c:v>6.8881934936561293E-2</c:v>
                </c:pt>
                <c:pt idx="560">
                  <c:v>6.8972671479531358E-2</c:v>
                </c:pt>
                <c:pt idx="561">
                  <c:v>6.9245366330596456E-2</c:v>
                </c:pt>
                <c:pt idx="562">
                  <c:v>6.9473016391613143E-2</c:v>
                </c:pt>
                <c:pt idx="563">
                  <c:v>6.9701070804425599E-2</c:v>
                </c:pt>
                <c:pt idx="564">
                  <c:v>6.9860991939651354E-2</c:v>
                </c:pt>
                <c:pt idx="565">
                  <c:v>7.0135627679336135E-2</c:v>
                </c:pt>
                <c:pt idx="566">
                  <c:v>7.0273188160255989E-2</c:v>
                </c:pt>
                <c:pt idx="567">
                  <c:v>7.0525827162251059E-2</c:v>
                </c:pt>
                <c:pt idx="568">
                  <c:v>7.0663872865325827E-2</c:v>
                </c:pt>
                <c:pt idx="569">
                  <c:v>7.0940449493630292E-2</c:v>
                </c:pt>
                <c:pt idx="570">
                  <c:v>7.1032803443783418E-2</c:v>
                </c:pt>
                <c:pt idx="571">
                  <c:v>7.1079061289219134E-2</c:v>
                </c:pt>
                <c:pt idx="572">
                  <c:v>7.1264416152398619E-2</c:v>
                </c:pt>
                <c:pt idx="573">
                  <c:v>7.147330429009173E-2</c:v>
                </c:pt>
                <c:pt idx="574">
                  <c:v>7.168255634440103E-2</c:v>
                </c:pt>
                <c:pt idx="575">
                  <c:v>7.1868881651890357E-2</c:v>
                </c:pt>
                <c:pt idx="576">
                  <c:v>7.2172185933895003E-2</c:v>
                </c:pt>
                <c:pt idx="577">
                  <c:v>7.238252973805287E-2</c:v>
                </c:pt>
                <c:pt idx="578">
                  <c:v>7.2593237458826926E-2</c:v>
                </c:pt>
                <c:pt idx="579">
                  <c:v>7.2640142267135874E-2</c:v>
                </c:pt>
                <c:pt idx="580">
                  <c:v>7.2757606463806121E-2</c:v>
                </c:pt>
                <c:pt idx="581">
                  <c:v>7.2922339385401505E-2</c:v>
                </c:pt>
                <c:pt idx="582">
                  <c:v>7.3063781643560713E-2</c:v>
                </c:pt>
                <c:pt idx="583">
                  <c:v>7.3134624078179056E-2</c:v>
                </c:pt>
                <c:pt idx="584">
                  <c:v>7.3229242398388475E-2</c:v>
                </c:pt>
                <c:pt idx="585">
                  <c:v>7.3371412489780075E-2</c:v>
                </c:pt>
                <c:pt idx="586">
                  <c:v>7.3656237894718174E-2</c:v>
                </c:pt>
                <c:pt idx="587">
                  <c:v>7.3751341437082521E-2</c:v>
                </c:pt>
                <c:pt idx="588">
                  <c:v>7.3870423040935829E-2</c:v>
                </c:pt>
                <c:pt idx="589">
                  <c:v>7.4013563576637256E-2</c:v>
                </c:pt>
                <c:pt idx="590">
                  <c:v>7.4252535487935409E-2</c:v>
                </c:pt>
                <c:pt idx="591">
                  <c:v>7.449191175102933E-2</c:v>
                </c:pt>
                <c:pt idx="592">
                  <c:v>7.465975818145211E-2</c:v>
                </c:pt>
                <c:pt idx="593">
                  <c:v>7.4731813671457745E-2</c:v>
                </c:pt>
                <c:pt idx="594">
                  <c:v>7.4900226194394598E-2</c:v>
                </c:pt>
                <c:pt idx="595">
                  <c:v>7.5093021130616194E-2</c:v>
                </c:pt>
                <c:pt idx="596">
                  <c:v>7.5261999746067121E-2</c:v>
                </c:pt>
                <c:pt idx="597">
                  <c:v>7.5382900933001387E-2</c:v>
                </c:pt>
                <c:pt idx="598">
                  <c:v>7.5552445640966387E-2</c:v>
                </c:pt>
                <c:pt idx="599">
                  <c:v>7.5673751179696422E-2</c:v>
                </c:pt>
                <c:pt idx="600">
                  <c:v>7.572235426554759E-2</c:v>
                </c:pt>
                <c:pt idx="601">
                  <c:v>7.5917090090388856E-2</c:v>
                </c:pt>
                <c:pt idx="602">
                  <c:v>7.6087766983382002E-2</c:v>
                </c:pt>
                <c:pt idx="603">
                  <c:v>7.620988122570356E-2</c:v>
                </c:pt>
                <c:pt idx="604">
                  <c:v>7.6356660927566891E-2</c:v>
                </c:pt>
                <c:pt idx="605">
                  <c:v>7.6479179521684218E-2</c:v>
                </c:pt>
                <c:pt idx="606">
                  <c:v>7.672462106171464E-2</c:v>
                </c:pt>
                <c:pt idx="607">
                  <c:v>7.6945882364358217E-2</c:v>
                </c:pt>
                <c:pt idx="608">
                  <c:v>7.7019757437444811E-2</c:v>
                </c:pt>
                <c:pt idx="609">
                  <c:v>7.719241565423722E-2</c:v>
                </c:pt>
                <c:pt idx="610">
                  <c:v>7.7439474601450717E-2</c:v>
                </c:pt>
                <c:pt idx="611">
                  <c:v>7.7563206250955349E-2</c:v>
                </c:pt>
                <c:pt idx="612">
                  <c:v>7.7736713606518862E-2</c:v>
                </c:pt>
                <c:pt idx="613">
                  <c:v>7.7860849607819263E-2</c:v>
                </c:pt>
                <c:pt idx="614">
                  <c:v>7.7985187785017548E-2</c:v>
                </c:pt>
                <c:pt idx="615">
                  <c:v>7.8259176561829111E-2</c:v>
                </c:pt>
                <c:pt idx="616">
                  <c:v>7.8358970585024348E-2</c:v>
                </c:pt>
                <c:pt idx="617">
                  <c:v>7.8458926348937891E-2</c:v>
                </c:pt>
                <c:pt idx="618">
                  <c:v>7.8609102605885661E-2</c:v>
                </c:pt>
                <c:pt idx="619">
                  <c:v>7.8809661096585978E-2</c:v>
                </c:pt>
                <c:pt idx="620">
                  <c:v>7.8935212329171556E-2</c:v>
                </c:pt>
                <c:pt idx="621">
                  <c:v>7.9086116419351704E-2</c:v>
                </c:pt>
                <c:pt idx="622">
                  <c:v>7.9136498653104237E-2</c:v>
                </c:pt>
                <c:pt idx="623">
                  <c:v>7.9313119517495159E-2</c:v>
                </c:pt>
                <c:pt idx="624">
                  <c:v>7.9565839389849388E-2</c:v>
                </c:pt>
                <c:pt idx="625">
                  <c:v>7.9692401501924387E-2</c:v>
                </c:pt>
                <c:pt idx="626">
                  <c:v>7.9869871505086412E-2</c:v>
                </c:pt>
                <c:pt idx="627">
                  <c:v>8.002223126173133E-2</c:v>
                </c:pt>
                <c:pt idx="628">
                  <c:v>8.030200226922235E-2</c:v>
                </c:pt>
                <c:pt idx="629">
                  <c:v>8.0480321411155492E-2</c:v>
                </c:pt>
                <c:pt idx="630">
                  <c:v>8.0582379804407023E-2</c:v>
                </c:pt>
                <c:pt idx="631">
                  <c:v>8.0812375105839163E-2</c:v>
                </c:pt>
                <c:pt idx="632">
                  <c:v>8.0991543386543408E-2</c:v>
                </c:pt>
                <c:pt idx="633">
                  <c:v>8.1042815194246637E-2</c:v>
                </c:pt>
                <c:pt idx="634">
                  <c:v>8.1196873228433775E-2</c:v>
                </c:pt>
                <c:pt idx="635">
                  <c:v>8.142832419633067E-2</c:v>
                </c:pt>
                <c:pt idx="636">
                  <c:v>8.1582867452672722E-2</c:v>
                </c:pt>
                <c:pt idx="637">
                  <c:v>8.1686058030952399E-2</c:v>
                </c:pt>
                <c:pt idx="638">
                  <c:v>8.1789410349950381E-2</c:v>
                </c:pt>
                <c:pt idx="639">
                  <c:v>8.2074074014170176E-2</c:v>
                </c:pt>
                <c:pt idx="640">
                  <c:v>8.2333263515256674E-2</c:v>
                </c:pt>
                <c:pt idx="641">
                  <c:v>8.254093859756248E-2</c:v>
                </c:pt>
                <c:pt idx="642">
                  <c:v>8.2696937520369301E-2</c:v>
                </c:pt>
                <c:pt idx="643">
                  <c:v>8.2853179054253573E-2</c:v>
                </c:pt>
                <c:pt idx="644">
                  <c:v>8.2957501817561397E-2</c:v>
                </c:pt>
                <c:pt idx="645">
                  <c:v>8.3009744069574468E-2</c:v>
                </c:pt>
                <c:pt idx="646">
                  <c:v>8.3114390314318901E-2</c:v>
                </c:pt>
                <c:pt idx="647">
                  <c:v>8.3219198299781638E-2</c:v>
                </c:pt>
                <c:pt idx="648">
                  <c:v>8.3429137752143737E-2</c:v>
                </c:pt>
                <c:pt idx="649">
                  <c:v>8.3665683552667292E-2</c:v>
                </c:pt>
                <c:pt idx="650">
                  <c:v>8.379730006218937E-2</c:v>
                </c:pt>
                <c:pt idx="651">
                  <c:v>8.3981846221777318E-2</c:v>
                </c:pt>
                <c:pt idx="652">
                  <c:v>8.4219483772149439E-2</c:v>
                </c:pt>
                <c:pt idx="653">
                  <c:v>8.440459602425146E-2</c:v>
                </c:pt>
                <c:pt idx="654">
                  <c:v>8.4616476365233242E-2</c:v>
                </c:pt>
                <c:pt idx="655">
                  <c:v>8.4749103754244742E-2</c:v>
                </c:pt>
                <c:pt idx="656">
                  <c:v>8.4828801493190373E-2</c:v>
                </c:pt>
                <c:pt idx="657">
                  <c:v>8.4988439582159084E-2</c:v>
                </c:pt>
                <c:pt idx="658">
                  <c:v>8.5174967065546295E-2</c:v>
                </c:pt>
                <c:pt idx="659">
                  <c:v>8.5415152032231753E-2</c:v>
                </c:pt>
                <c:pt idx="660">
                  <c:v>8.5548790300732661E-2</c:v>
                </c:pt>
                <c:pt idx="661">
                  <c:v>8.5655862656251705E-2</c:v>
                </c:pt>
                <c:pt idx="662">
                  <c:v>8.5923947896845071E-2</c:v>
                </c:pt>
                <c:pt idx="663">
                  <c:v>8.6085041652278552E-2</c:v>
                </c:pt>
                <c:pt idx="664">
                  <c:v>8.619259922995251E-2</c:v>
                </c:pt>
                <c:pt idx="665">
                  <c:v>8.6434967696335102E-2</c:v>
                </c:pt>
                <c:pt idx="666">
                  <c:v>8.6515878490668024E-2</c:v>
                </c:pt>
                <c:pt idx="667">
                  <c:v>8.6623921290496897E-2</c:v>
                </c:pt>
                <c:pt idx="668">
                  <c:v>8.678622810131767E-2</c:v>
                </c:pt>
                <c:pt idx="669">
                  <c:v>8.7002960663848647E-2</c:v>
                </c:pt>
                <c:pt idx="670">
                  <c:v>8.7138620691328397E-2</c:v>
                </c:pt>
                <c:pt idx="671">
                  <c:v>8.7328827776057077E-2</c:v>
                </c:pt>
                <c:pt idx="672">
                  <c:v>8.7519317907042801E-2</c:v>
                </c:pt>
                <c:pt idx="673">
                  <c:v>8.7819104328424283E-2</c:v>
                </c:pt>
                <c:pt idx="674">
                  <c:v>8.8037454298138335E-2</c:v>
                </c:pt>
                <c:pt idx="675">
                  <c:v>8.8174125205107506E-2</c:v>
                </c:pt>
                <c:pt idx="676">
                  <c:v>8.8365747521121377E-2</c:v>
                </c:pt>
                <c:pt idx="677">
                  <c:v>8.8393162572874356E-2</c:v>
                </c:pt>
                <c:pt idx="678">
                  <c:v>8.8448073546739489E-2</c:v>
                </c:pt>
                <c:pt idx="679">
                  <c:v>8.8585553157300184E-2</c:v>
                </c:pt>
                <c:pt idx="680">
                  <c:v>8.8723234943758764E-2</c:v>
                </c:pt>
                <c:pt idx="681">
                  <c:v>8.8888695698586526E-2</c:v>
                </c:pt>
                <c:pt idx="682">
                  <c:v>8.9164867975095222E-2</c:v>
                </c:pt>
                <c:pt idx="683">
                  <c:v>8.927549862641701E-2</c:v>
                </c:pt>
                <c:pt idx="684">
                  <c:v>8.9580177704527267E-2</c:v>
                </c:pt>
                <c:pt idx="685">
                  <c:v>8.9746608903664871E-2</c:v>
                </c:pt>
                <c:pt idx="686">
                  <c:v>8.9885503745510756E-2</c:v>
                </c:pt>
                <c:pt idx="687">
                  <c:v>9.0024600763254525E-2</c:v>
                </c:pt>
                <c:pt idx="688">
                  <c:v>9.0219619634352835E-2</c:v>
                </c:pt>
                <c:pt idx="689">
                  <c:v>9.0359121003892373E-2</c:v>
                </c:pt>
                <c:pt idx="690">
                  <c:v>9.0415002422067334E-2</c:v>
                </c:pt>
                <c:pt idx="691">
                  <c:v>9.0582889287669693E-2</c:v>
                </c:pt>
                <c:pt idx="692">
                  <c:v>9.0863105082136061E-2</c:v>
                </c:pt>
                <c:pt idx="693">
                  <c:v>9.1115663213771986E-2</c:v>
                </c:pt>
                <c:pt idx="694">
                  <c:v>9.1284277912606723E-2</c:v>
                </c:pt>
                <c:pt idx="695">
                  <c:v>9.1762706957357956E-2</c:v>
                </c:pt>
                <c:pt idx="696">
                  <c:v>9.1931806878347622E-2</c:v>
                </c:pt>
                <c:pt idx="697">
                  <c:v>9.2016478144381186E-2</c:v>
                </c:pt>
                <c:pt idx="698">
                  <c:v>9.2242591668573959E-2</c:v>
                </c:pt>
                <c:pt idx="699">
                  <c:v>9.235581017138865E-2</c:v>
                </c:pt>
                <c:pt idx="700">
                  <c:v>9.269595090198765E-2</c:v>
                </c:pt>
                <c:pt idx="701">
                  <c:v>9.2837878382301786E-2</c:v>
                </c:pt>
                <c:pt idx="702">
                  <c:v>9.2980008038513806E-2</c:v>
                </c:pt>
                <c:pt idx="703">
                  <c:v>9.3065407137779749E-2</c:v>
                </c:pt>
                <c:pt idx="704">
                  <c:v>9.3293461550592205E-2</c:v>
                </c:pt>
                <c:pt idx="705">
                  <c:v>9.3607481155184677E-2</c:v>
                </c:pt>
                <c:pt idx="706">
                  <c:v>9.375041951498822E-2</c:v>
                </c:pt>
                <c:pt idx="707">
                  <c:v>9.3922188157829933E-2</c:v>
                </c:pt>
                <c:pt idx="708">
                  <c:v>9.409419941174911E-2</c:v>
                </c:pt>
                <c:pt idx="709">
                  <c:v>9.4180326344247431E-2</c:v>
                </c:pt>
                <c:pt idx="710">
                  <c:v>9.4352822820321536E-2</c:v>
                </c:pt>
                <c:pt idx="711">
                  <c:v>9.4583141603190285E-2</c:v>
                </c:pt>
                <c:pt idx="712">
                  <c:v>9.4669632452304794E-2</c:v>
                </c:pt>
                <c:pt idx="713">
                  <c:v>9.4900598198046762E-2</c:v>
                </c:pt>
                <c:pt idx="714">
                  <c:v>9.5160798578622668E-2</c:v>
                </c:pt>
                <c:pt idx="715">
                  <c:v>9.5363459698660974E-2</c:v>
                </c:pt>
                <c:pt idx="716">
                  <c:v>9.5537411841199835E-2</c:v>
                </c:pt>
                <c:pt idx="717">
                  <c:v>9.5682574135880105E-2</c:v>
                </c:pt>
                <c:pt idx="718">
                  <c:v>9.585701150057388E-2</c:v>
                </c:pt>
                <c:pt idx="719">
                  <c:v>9.6031691476345118E-2</c:v>
                </c:pt>
                <c:pt idx="720">
                  <c:v>9.62357678276686E-2</c:v>
                </c:pt>
                <c:pt idx="721">
                  <c:v>9.6469321424903484E-2</c:v>
                </c:pt>
                <c:pt idx="722">
                  <c:v>9.6615494599073162E-2</c:v>
                </c:pt>
                <c:pt idx="723">
                  <c:v>9.6820420089167761E-2</c:v>
                </c:pt>
                <c:pt idx="724">
                  <c:v>9.6937682109940124E-2</c:v>
                </c:pt>
                <c:pt idx="725">
                  <c:v>9.7055105871430791E-2</c:v>
                </c:pt>
                <c:pt idx="726">
                  <c:v>9.7172691373639764E-2</c:v>
                </c:pt>
                <c:pt idx="727">
                  <c:v>9.729043861656704E-2</c:v>
                </c:pt>
                <c:pt idx="728">
                  <c:v>9.7496779337946815E-2</c:v>
                </c:pt>
                <c:pt idx="729">
                  <c:v>9.7703403105583633E-2</c:v>
                </c:pt>
                <c:pt idx="730">
                  <c:v>9.7939868035748029E-2</c:v>
                </c:pt>
                <c:pt idx="731">
                  <c:v>9.8206254998799175E-2</c:v>
                </c:pt>
                <c:pt idx="732">
                  <c:v>9.8354449931947696E-2</c:v>
                </c:pt>
                <c:pt idx="733">
                  <c:v>9.8651244150040493E-2</c:v>
                </c:pt>
                <c:pt idx="734">
                  <c:v>9.8770123577995916E-2</c:v>
                </c:pt>
                <c:pt idx="735">
                  <c:v>9.8859404454501212E-2</c:v>
                </c:pt>
                <c:pt idx="736">
                  <c:v>9.9008408091241257E-2</c:v>
                </c:pt>
                <c:pt idx="737">
                  <c:v>9.9127772741351608E-2</c:v>
                </c:pt>
                <c:pt idx="738">
                  <c:v>9.9277180729887421E-2</c:v>
                </c:pt>
                <c:pt idx="739">
                  <c:v>9.9426790894321118E-2</c:v>
                </c:pt>
                <c:pt idx="740">
                  <c:v>9.9726415574984281E-2</c:v>
                </c:pt>
                <c:pt idx="741">
                  <c:v>9.9876430091213747E-2</c:v>
                </c:pt>
                <c:pt idx="742">
                  <c:v>0.10005669012176657</c:v>
                </c:pt>
                <c:pt idx="743">
                  <c:v>0.10017702521618677</c:v>
                </c:pt>
                <c:pt idx="744">
                  <c:v>0.10035777046889451</c:v>
                </c:pt>
                <c:pt idx="745">
                  <c:v>0.10050859368871551</c:v>
                </c:pt>
                <c:pt idx="746">
                  <c:v>0.10056900384700307</c:v>
                </c:pt>
                <c:pt idx="747">
                  <c:v>0.10075047693294319</c:v>
                </c:pt>
                <c:pt idx="748">
                  <c:v>0.10093219262996077</c:v>
                </c:pt>
                <c:pt idx="749">
                  <c:v>0.1010534981686908</c:v>
                </c:pt>
                <c:pt idx="750">
                  <c:v>0.1012356990878633</c:v>
                </c:pt>
                <c:pt idx="751">
                  <c:v>0.10129651359794661</c:v>
                </c:pt>
                <c:pt idx="752">
                  <c:v>0.10147919973927404</c:v>
                </c:pt>
                <c:pt idx="753">
                  <c:v>0.10175359286788135</c:v>
                </c:pt>
                <c:pt idx="754">
                  <c:v>0.1019062356707833</c:v>
                </c:pt>
                <c:pt idx="755">
                  <c:v>0.10212021864110307</c:v>
                </c:pt>
                <c:pt idx="756">
                  <c:v>0.10230387522674034</c:v>
                </c:pt>
                <c:pt idx="757">
                  <c:v>0.10245712455733594</c:v>
                </c:pt>
                <c:pt idx="758">
                  <c:v>0.10264126636512812</c:v>
                </c:pt>
                <c:pt idx="759">
                  <c:v>0.10279492004751949</c:v>
                </c:pt>
                <c:pt idx="760">
                  <c:v>0.10291800473415089</c:v>
                </c:pt>
                <c:pt idx="761">
                  <c:v>0.10316449758885031</c:v>
                </c:pt>
                <c:pt idx="762">
                  <c:v>0.10325705371490132</c:v>
                </c:pt>
                <c:pt idx="763">
                  <c:v>0.10341151610088423</c:v>
                </c:pt>
                <c:pt idx="764">
                  <c:v>0.10365897939989348</c:v>
                </c:pt>
                <c:pt idx="765">
                  <c:v>0.10381384613767215</c:v>
                </c:pt>
                <c:pt idx="766">
                  <c:v>0.10393790126861339</c:v>
                </c:pt>
                <c:pt idx="767">
                  <c:v>0.10418633501193249</c:v>
                </c:pt>
                <c:pt idx="768">
                  <c:v>0.1043418082774048</c:v>
                </c:pt>
                <c:pt idx="769">
                  <c:v>0.10455975389532308</c:v>
                </c:pt>
                <c:pt idx="770">
                  <c:v>0.10471563151259117</c:v>
                </c:pt>
                <c:pt idx="771">
                  <c:v>0.10480927938849074</c:v>
                </c:pt>
                <c:pt idx="772">
                  <c:v>0.10487179217611628</c:v>
                </c:pt>
                <c:pt idx="773">
                  <c:v>0.10493438583410097</c:v>
                </c:pt>
                <c:pt idx="774">
                  <c:v>0.10512240941913252</c:v>
                </c:pt>
                <c:pt idx="775">
                  <c:v>0.10534205331459302</c:v>
                </c:pt>
                <c:pt idx="776">
                  <c:v>0.10543630771818625</c:v>
                </c:pt>
                <c:pt idx="777">
                  <c:v>0.10565651770616083</c:v>
                </c:pt>
                <c:pt idx="778">
                  <c:v>0.10584551173550222</c:v>
                </c:pt>
                <c:pt idx="779">
                  <c:v>0.10603474837592106</c:v>
                </c:pt>
                <c:pt idx="780">
                  <c:v>0.10609790812641982</c:v>
                </c:pt>
                <c:pt idx="781">
                  <c:v>0.10622438936813566</c:v>
                </c:pt>
                <c:pt idx="782">
                  <c:v>0.10638269309617834</c:v>
                </c:pt>
                <c:pt idx="783">
                  <c:v>0.10660460136169514</c:v>
                </c:pt>
                <c:pt idx="784">
                  <c:v>0.10669982620959821</c:v>
                </c:pt>
                <c:pt idx="785">
                  <c:v>0.10682695441418728</c:v>
                </c:pt>
                <c:pt idx="786">
                  <c:v>0.1069860668458215</c:v>
                </c:pt>
                <c:pt idx="787">
                  <c:v>0.10720910729636644</c:v>
                </c:pt>
                <c:pt idx="788">
                  <c:v>0.10746433414985443</c:v>
                </c:pt>
                <c:pt idx="789">
                  <c:v>0.10756016552545115</c:v>
                </c:pt>
                <c:pt idx="790">
                  <c:v>0.10778405511476721</c:v>
                </c:pt>
                <c:pt idx="791">
                  <c:v>0.10791215376366613</c:v>
                </c:pt>
                <c:pt idx="792">
                  <c:v>0.10813660944549626</c:v>
                </c:pt>
                <c:pt idx="793">
                  <c:v>0.10832924264099954</c:v>
                </c:pt>
                <c:pt idx="794">
                  <c:v>0.10845782651205337</c:v>
                </c:pt>
                <c:pt idx="795">
                  <c:v>0.10852219931793944</c:v>
                </c:pt>
                <c:pt idx="796">
                  <c:v>0.10865110667042988</c:v>
                </c:pt>
                <c:pt idx="797">
                  <c:v>0.10878017576363863</c:v>
                </c:pt>
                <c:pt idx="798">
                  <c:v>0.10884479118060215</c:v>
                </c:pt>
                <c:pt idx="799">
                  <c:v>0.10910357632989288</c:v>
                </c:pt>
                <c:pt idx="800">
                  <c:v>0.10926551922409747</c:v>
                </c:pt>
                <c:pt idx="801">
                  <c:v>0.10952495133626142</c:v>
                </c:pt>
                <c:pt idx="802">
                  <c:v>0.10975223748066192</c:v>
                </c:pt>
                <c:pt idx="803">
                  <c:v>0.1098822770181805</c:v>
                </c:pt>
                <c:pt idx="804">
                  <c:v>0.11011012925509507</c:v>
                </c:pt>
                <c:pt idx="805">
                  <c:v>0.11020790151931148</c:v>
                </c:pt>
                <c:pt idx="806">
                  <c:v>0.11027316389914824</c:v>
                </c:pt>
                <c:pt idx="807">
                  <c:v>0.11056720852502983</c:v>
                </c:pt>
                <c:pt idx="808">
                  <c:v>0.11079619294697254</c:v>
                </c:pt>
                <c:pt idx="809">
                  <c:v>0.11099270791971519</c:v>
                </c:pt>
                <c:pt idx="810">
                  <c:v>0.1111894655035353</c:v>
                </c:pt>
                <c:pt idx="811">
                  <c:v>0.11141929906424912</c:v>
                </c:pt>
                <c:pt idx="812">
                  <c:v>0.11151792046723663</c:v>
                </c:pt>
                <c:pt idx="813">
                  <c:v>0.11171540588428912</c:v>
                </c:pt>
                <c:pt idx="814">
                  <c:v>0.11188017924106407</c:v>
                </c:pt>
                <c:pt idx="815">
                  <c:v>0.1120451547737369</c:v>
                </c:pt>
                <c:pt idx="816">
                  <c:v>0.11211122585716519</c:v>
                </c:pt>
                <c:pt idx="817">
                  <c:v>0.11217737781095263</c:v>
                </c:pt>
                <c:pt idx="818">
                  <c:v>0.11227672704717252</c:v>
                </c:pt>
                <c:pt idx="819">
                  <c:v>0.11237619758893115</c:v>
                </c:pt>
                <c:pt idx="820">
                  <c:v>0.11250898671866096</c:v>
                </c:pt>
                <c:pt idx="821">
                  <c:v>0.11264193758910906</c:v>
                </c:pt>
                <c:pt idx="822">
                  <c:v>0.11277505020027548</c:v>
                </c:pt>
                <c:pt idx="823">
                  <c:v>0.11294164314013139</c:v>
                </c:pt>
                <c:pt idx="824">
                  <c:v>0.11297500216328214</c:v>
                </c:pt>
                <c:pt idx="825">
                  <c:v>0.11304180107994281</c:v>
                </c:pt>
                <c:pt idx="826">
                  <c:v>0.11310868086696263</c:v>
                </c:pt>
                <c:pt idx="827">
                  <c:v>0.11330956283909956</c:v>
                </c:pt>
                <c:pt idx="828">
                  <c:v>0.11341012513070675</c:v>
                </c:pt>
                <c:pt idx="829">
                  <c:v>0.11364505352404725</c:v>
                </c:pt>
                <c:pt idx="830">
                  <c:v>0.11384666332941655</c:v>
                </c:pt>
                <c:pt idx="831">
                  <c:v>0.11408215781527112</c:v>
                </c:pt>
                <c:pt idx="832">
                  <c:v>0.11425057033820797</c:v>
                </c:pt>
                <c:pt idx="833">
                  <c:v>0.11441918503704271</c:v>
                </c:pt>
                <c:pt idx="834">
                  <c:v>0.11465552866166838</c:v>
                </c:pt>
                <c:pt idx="835">
                  <c:v>0.11479074390217278</c:v>
                </c:pt>
                <c:pt idx="836">
                  <c:v>0.11495996512870117</c:v>
                </c:pt>
                <c:pt idx="837">
                  <c:v>0.1151632732116127</c:v>
                </c:pt>
                <c:pt idx="838">
                  <c:v>0.11529897367427203</c:v>
                </c:pt>
                <c:pt idx="839">
                  <c:v>0.1155706980810273</c:v>
                </c:pt>
                <c:pt idx="840">
                  <c:v>0.11580873998319519</c:v>
                </c:pt>
                <c:pt idx="841">
                  <c:v>0.11604706493162012</c:v>
                </c:pt>
                <c:pt idx="842">
                  <c:v>0.11645610720821778</c:v>
                </c:pt>
                <c:pt idx="843">
                  <c:v>0.11655848908290592</c:v>
                </c:pt>
                <c:pt idx="844">
                  <c:v>0.11683183089684425</c:v>
                </c:pt>
                <c:pt idx="845">
                  <c:v>0.11696866354453173</c:v>
                </c:pt>
                <c:pt idx="846">
                  <c:v>0.11707140933583605</c:v>
                </c:pt>
                <c:pt idx="847">
                  <c:v>0.11720856546496014</c:v>
                </c:pt>
                <c:pt idx="848">
                  <c:v>0.11731155386734193</c:v>
                </c:pt>
                <c:pt idx="849">
                  <c:v>0.11744903347790263</c:v>
                </c:pt>
                <c:pt idx="850">
                  <c:v>0.11762108516700139</c:v>
                </c:pt>
                <c:pt idx="851">
                  <c:v>0.11765553594000071</c:v>
                </c:pt>
                <c:pt idx="852">
                  <c:v>0.11782799198089523</c:v>
                </c:pt>
                <c:pt idx="853">
                  <c:v>0.11803518184104612</c:v>
                </c:pt>
                <c:pt idx="854">
                  <c:v>0.11820804223373642</c:v>
                </c:pt>
                <c:pt idx="855">
                  <c:v>0.1183811048023246</c:v>
                </c:pt>
                <c:pt idx="856">
                  <c:v>0.11865832839350229</c:v>
                </c:pt>
                <c:pt idx="857">
                  <c:v>0.11886648869796303</c:v>
                </c:pt>
                <c:pt idx="858">
                  <c:v>0.11897069015573213</c:v>
                </c:pt>
                <c:pt idx="859">
                  <c:v>0.1192836584456556</c:v>
                </c:pt>
                <c:pt idx="860">
                  <c:v>0.11945773189373318</c:v>
                </c:pt>
                <c:pt idx="861">
                  <c:v>0.11963200751770865</c:v>
                </c:pt>
                <c:pt idx="862">
                  <c:v>0.11987627643753135</c:v>
                </c:pt>
                <c:pt idx="863">
                  <c:v>0.11998108442299409</c:v>
                </c:pt>
                <c:pt idx="864">
                  <c:v>0.12005103728366173</c:v>
                </c:pt>
                <c:pt idx="865">
                  <c:v>0.12022612161122874</c:v>
                </c:pt>
                <c:pt idx="866">
                  <c:v>0.12043646541538661</c:v>
                </c:pt>
                <c:pt idx="867">
                  <c:v>0.12054175862300427</c:v>
                </c:pt>
                <c:pt idx="868">
                  <c:v>0.12057689679405641</c:v>
                </c:pt>
                <c:pt idx="869">
                  <c:v>0.12061207540028812</c:v>
                </c:pt>
                <c:pt idx="870">
                  <c:v>0.1206472944416994</c:v>
                </c:pt>
                <c:pt idx="871">
                  <c:v>0.12071781339488112</c:v>
                </c:pt>
                <c:pt idx="872">
                  <c:v>0.12085901304196288</c:v>
                </c:pt>
                <c:pt idx="873">
                  <c:v>0.1209296937358629</c:v>
                </c:pt>
                <c:pt idx="874">
                  <c:v>0.12096507451799249</c:v>
                </c:pt>
                <c:pt idx="875">
                  <c:v>0.12124844425646583</c:v>
                </c:pt>
                <c:pt idx="876">
                  <c:v>0.12142575251890955</c:v>
                </c:pt>
                <c:pt idx="877">
                  <c:v>0.12153225878191452</c:v>
                </c:pt>
                <c:pt idx="878">
                  <c:v>0.12170997139615401</c:v>
                </c:pt>
                <c:pt idx="879">
                  <c:v>0.12192346914431886</c:v>
                </c:pt>
                <c:pt idx="880">
                  <c:v>0.12203033932394002</c:v>
                </c:pt>
                <c:pt idx="881">
                  <c:v>0.12210166698071327</c:v>
                </c:pt>
                <c:pt idx="882">
                  <c:v>0.1222801882985443</c:v>
                </c:pt>
                <c:pt idx="883">
                  <c:v>0.12245891179227321</c:v>
                </c:pt>
                <c:pt idx="884">
                  <c:v>0.12253048206012393</c:v>
                </c:pt>
                <c:pt idx="885">
                  <c:v>0.12281708661296341</c:v>
                </c:pt>
                <c:pt idx="886">
                  <c:v>0.12288881862153243</c:v>
                </c:pt>
                <c:pt idx="887">
                  <c:v>0.12306835081885288</c:v>
                </c:pt>
                <c:pt idx="888">
                  <c:v>0.1232480851920712</c:v>
                </c:pt>
                <c:pt idx="889">
                  <c:v>0.1234280217411874</c:v>
                </c:pt>
                <c:pt idx="890">
                  <c:v>0.12353610497619585</c:v>
                </c:pt>
                <c:pt idx="891">
                  <c:v>0.12378858223747262</c:v>
                </c:pt>
                <c:pt idx="892">
                  <c:v>0.12396912531428247</c:v>
                </c:pt>
                <c:pt idx="893">
                  <c:v>0.12411372151644867</c:v>
                </c:pt>
                <c:pt idx="894">
                  <c:v>0.12422228997361205</c:v>
                </c:pt>
                <c:pt idx="895">
                  <c:v>0.12440343957811556</c:v>
                </c:pt>
                <c:pt idx="896">
                  <c:v>0.12454852100243667</c:v>
                </c:pt>
                <c:pt idx="897">
                  <c:v>0.12462114258495638</c:v>
                </c:pt>
                <c:pt idx="898">
                  <c:v>0.12483924994359297</c:v>
                </c:pt>
                <c:pt idx="899">
                  <c:v>0.12498481659006901</c:v>
                </c:pt>
                <c:pt idx="900">
                  <c:v>0.12523984126765911</c:v>
                </c:pt>
                <c:pt idx="901">
                  <c:v>0.1255316215234844</c:v>
                </c:pt>
                <c:pt idx="902">
                  <c:v>0.12575069932643085</c:v>
                </c:pt>
                <c:pt idx="903">
                  <c:v>0.12586035953344279</c:v>
                </c:pt>
                <c:pt idx="904">
                  <c:v>0.12593354720847658</c:v>
                </c:pt>
                <c:pt idx="905">
                  <c:v>0.12597018148117303</c:v>
                </c:pt>
                <c:pt idx="906">
                  <c:v>0.12600685618904908</c:v>
                </c:pt>
                <c:pt idx="907">
                  <c:v>0.12615371676127157</c:v>
                </c:pt>
                <c:pt idx="908">
                  <c:v>0.12633749465244756</c:v>
                </c:pt>
                <c:pt idx="909">
                  <c:v>0.12652147471952144</c:v>
                </c:pt>
                <c:pt idx="910">
                  <c:v>0.1267056569624932</c:v>
                </c:pt>
                <c:pt idx="911">
                  <c:v>0.12674253384626713</c:v>
                </c:pt>
                <c:pt idx="912">
                  <c:v>0.12689020312208116</c:v>
                </c:pt>
                <c:pt idx="913">
                  <c:v>0.12696411863034732</c:v>
                </c:pt>
                <c:pt idx="914">
                  <c:v>0.12711211138759795</c:v>
                </c:pt>
                <c:pt idx="915">
                  <c:v>0.12733434313455136</c:v>
                </c:pt>
                <c:pt idx="916">
                  <c:v>0.1274826593732386</c:v>
                </c:pt>
                <c:pt idx="917">
                  <c:v>0.12774249583719832</c:v>
                </c:pt>
                <c:pt idx="918">
                  <c:v>0.12800261534741508</c:v>
                </c:pt>
                <c:pt idx="919">
                  <c:v>0.12822581753867834</c:v>
                </c:pt>
                <c:pt idx="920">
                  <c:v>0.12837478074023881</c:v>
                </c:pt>
                <c:pt idx="921">
                  <c:v>0.12848662444694789</c:v>
                </c:pt>
                <c:pt idx="922">
                  <c:v>0.12863591112994496</c:v>
                </c:pt>
                <c:pt idx="923">
                  <c:v>0.12889744587144691</c:v>
                </c:pt>
                <c:pt idx="924">
                  <c:v>0.1290096534947722</c:v>
                </c:pt>
                <c:pt idx="925">
                  <c:v>0.1291594253999242</c:v>
                </c:pt>
                <c:pt idx="926">
                  <c:v>0.12934684245726208</c:v>
                </c:pt>
                <c:pt idx="927">
                  <c:v>0.12945941399720354</c:v>
                </c:pt>
                <c:pt idx="928">
                  <c:v>0.12964723540633719</c:v>
                </c:pt>
                <c:pt idx="929">
                  <c:v>0.12976004955735612</c:v>
                </c:pt>
                <c:pt idx="930">
                  <c:v>0.12983533986172791</c:v>
                </c:pt>
                <c:pt idx="931">
                  <c:v>0.13002376779855521</c:v>
                </c:pt>
                <c:pt idx="932">
                  <c:v>0.13017467188873535</c:v>
                </c:pt>
                <c:pt idx="933">
                  <c:v>0.13036350417735842</c:v>
                </c:pt>
                <c:pt idx="934">
                  <c:v>0.13047692485607101</c:v>
                </c:pt>
                <c:pt idx="935">
                  <c:v>0.13070400882457361</c:v>
                </c:pt>
                <c:pt idx="936">
                  <c:v>0.13085555987762701</c:v>
                </c:pt>
                <c:pt idx="937">
                  <c:v>0.13112105726672746</c:v>
                </c:pt>
                <c:pt idx="938">
                  <c:v>0.13131090043483995</c:v>
                </c:pt>
                <c:pt idx="939">
                  <c:v>0.13138691857244411</c:v>
                </c:pt>
                <c:pt idx="940">
                  <c:v>0.13165326510031566</c:v>
                </c:pt>
                <c:pt idx="941">
                  <c:v>0.13180562485696057</c:v>
                </c:pt>
                <c:pt idx="942">
                  <c:v>0.13188188560564218</c:v>
                </c:pt>
                <c:pt idx="943">
                  <c:v>0.13203456884372372</c:v>
                </c:pt>
                <c:pt idx="944">
                  <c:v>0.13226383631192348</c:v>
                </c:pt>
                <c:pt idx="945">
                  <c:v>0.13249334639120069</c:v>
                </c:pt>
                <c:pt idx="946">
                  <c:v>0.13276139119661448</c:v>
                </c:pt>
                <c:pt idx="947">
                  <c:v>0.13287638884733055</c:v>
                </c:pt>
                <c:pt idx="948">
                  <c:v>0.13310662675984014</c:v>
                </c:pt>
                <c:pt idx="949">
                  <c:v>0.13337552070402503</c:v>
                </c:pt>
                <c:pt idx="950">
                  <c:v>0.13352933612713472</c:v>
                </c:pt>
                <c:pt idx="951">
                  <c:v>0.13379879616383369</c:v>
                </c:pt>
                <c:pt idx="952">
                  <c:v>0.13395293506837999</c:v>
                </c:pt>
                <c:pt idx="953">
                  <c:v>0.13410723571364458</c:v>
                </c:pt>
                <c:pt idx="954">
                  <c:v>0.13441616048561039</c:v>
                </c:pt>
                <c:pt idx="955">
                  <c:v>0.13464809667566222</c:v>
                </c:pt>
                <c:pt idx="956">
                  <c:v>0.13480288254308173</c:v>
                </c:pt>
                <c:pt idx="957">
                  <c:v>0.13511277775935737</c:v>
                </c:pt>
                <c:pt idx="958">
                  <c:v>0.1352678871082135</c:v>
                </c:pt>
                <c:pt idx="959">
                  <c:v>0.13550079374257515</c:v>
                </c:pt>
                <c:pt idx="960">
                  <c:v>0.13557851015772152</c:v>
                </c:pt>
                <c:pt idx="961">
                  <c:v>0.13573410472873257</c:v>
                </c:pt>
                <c:pt idx="962">
                  <c:v>0.13588986104046191</c:v>
                </c:pt>
                <c:pt idx="963">
                  <c:v>0.13600679957979767</c:v>
                </c:pt>
                <c:pt idx="964">
                  <c:v>0.13612385942467214</c:v>
                </c:pt>
                <c:pt idx="965">
                  <c:v>0.13620198019161428</c:v>
                </c:pt>
                <c:pt idx="966">
                  <c:v>0.13631928264756621</c:v>
                </c:pt>
                <c:pt idx="967">
                  <c:v>0.13639756515522666</c:v>
                </c:pt>
                <c:pt idx="968">
                  <c:v>0.13671101866730506</c:v>
                </c:pt>
                <c:pt idx="969">
                  <c:v>0.13675024079149445</c:v>
                </c:pt>
                <c:pt idx="970">
                  <c:v>0.1367895033508634</c:v>
                </c:pt>
                <c:pt idx="971">
                  <c:v>0.13686810933996046</c:v>
                </c:pt>
                <c:pt idx="972">
                  <c:v>0.13710416991832911</c:v>
                </c:pt>
                <c:pt idx="973">
                  <c:v>0.13730108924286752</c:v>
                </c:pt>
                <c:pt idx="974">
                  <c:v>0.1374193621431293</c:v>
                </c:pt>
                <c:pt idx="975">
                  <c:v>0.13761668581946349</c:v>
                </c:pt>
                <c:pt idx="976">
                  <c:v>0.13769569616035632</c:v>
                </c:pt>
                <c:pt idx="977">
                  <c:v>0.13781433297723428</c:v>
                </c:pt>
                <c:pt idx="978">
                  <c:v>0.13797267714045655</c:v>
                </c:pt>
                <c:pt idx="979">
                  <c:v>0.13801230361644171</c:v>
                </c:pt>
                <c:pt idx="980">
                  <c:v>0.13813130434993587</c:v>
                </c:pt>
                <c:pt idx="981">
                  <c:v>0.13832984108165736</c:v>
                </c:pt>
                <c:pt idx="982">
                  <c:v>0.13836958886318124</c:v>
                </c:pt>
                <c:pt idx="983">
                  <c:v>0.13856852994669849</c:v>
                </c:pt>
                <c:pt idx="984">
                  <c:v>0.13864818725046454</c:v>
                </c:pt>
                <c:pt idx="985">
                  <c:v>0.13880766359871496</c:v>
                </c:pt>
                <c:pt idx="986">
                  <c:v>0.1389273921654415</c:v>
                </c:pt>
                <c:pt idx="987">
                  <c:v>0.13900729208028501</c:v>
                </c:pt>
                <c:pt idx="988">
                  <c:v>0.13916725365069033</c:v>
                </c:pt>
                <c:pt idx="989">
                  <c:v>0.13936740778959486</c:v>
                </c:pt>
                <c:pt idx="990">
                  <c:v>0.13952769284143682</c:v>
                </c:pt>
                <c:pt idx="991">
                  <c:v>0.13968813963399707</c:v>
                </c:pt>
                <c:pt idx="992">
                  <c:v>0.13984874816727563</c:v>
                </c:pt>
                <c:pt idx="993">
                  <c:v>0.14017028871526935</c:v>
                </c:pt>
                <c:pt idx="994">
                  <c:v>0.14029098772630572</c:v>
                </c:pt>
                <c:pt idx="995">
                  <c:v>0.1405729017983143</c:v>
                </c:pt>
                <c:pt idx="996">
                  <c:v>0.14061321567235224</c:v>
                </c:pt>
                <c:pt idx="997">
                  <c:v>0.14077463290922235</c:v>
                </c:pt>
                <c:pt idx="998">
                  <c:v>0.14097660663120784</c:v>
                </c:pt>
                <c:pt idx="999">
                  <c:v>0.14109791216993786</c:v>
                </c:pt>
                <c:pt idx="1000">
                  <c:v>0.14113838778469412</c:v>
                </c:pt>
                <c:pt idx="1001">
                  <c:v>0.14138148408430909</c:v>
                </c:pt>
                <c:pt idx="1002">
                  <c:v>0.1414625970545399</c:v>
                </c:pt>
                <c:pt idx="1003">
                  <c:v>0.14162498473571983</c:v>
                </c:pt>
                <c:pt idx="1004">
                  <c:v>0.14190944622404175</c:v>
                </c:pt>
                <c:pt idx="1005">
                  <c:v>0.14223486854927483</c:v>
                </c:pt>
                <c:pt idx="1006">
                  <c:v>0.14235702322677599</c:v>
                </c:pt>
                <c:pt idx="1007">
                  <c:v>0.14243854054880256</c:v>
                </c:pt>
                <c:pt idx="1008">
                  <c:v>0.14256093783738116</c:v>
                </c:pt>
                <c:pt idx="1009">
                  <c:v>0.14276513549424338</c:v>
                </c:pt>
                <c:pt idx="1010">
                  <c:v>0.14288777539389944</c:v>
                </c:pt>
                <c:pt idx="1011">
                  <c:v>0.14296961619736262</c:v>
                </c:pt>
                <c:pt idx="1012">
                  <c:v>0.14301057703427381</c:v>
                </c:pt>
                <c:pt idx="1013">
                  <c:v>0.14329758593890904</c:v>
                </c:pt>
                <c:pt idx="1014">
                  <c:v>0.14333862764617936</c:v>
                </c:pt>
                <c:pt idx="1015">
                  <c:v>0.14346187407352906</c:v>
                </c:pt>
                <c:pt idx="1016">
                  <c:v>0.1437908546945649</c:v>
                </c:pt>
                <c:pt idx="1017">
                  <c:v>0.14395550674580113</c:v>
                </c:pt>
                <c:pt idx="1018">
                  <c:v>0.14412032053775567</c:v>
                </c:pt>
                <c:pt idx="1019">
                  <c:v>0.1442028083040921</c:v>
                </c:pt>
                <c:pt idx="1020">
                  <c:v>0.1442440926224399</c:v>
                </c:pt>
                <c:pt idx="1021">
                  <c:v>0.14432674212949462</c:v>
                </c:pt>
                <c:pt idx="1022">
                  <c:v>0.14457493326173626</c:v>
                </c:pt>
                <c:pt idx="1023">
                  <c:v>0.14494758387671491</c:v>
                </c:pt>
                <c:pt idx="1024">
                  <c:v>0.1450719220539132</c:v>
                </c:pt>
                <c:pt idx="1025">
                  <c:v>0.14519638153665021</c:v>
                </c:pt>
                <c:pt idx="1026">
                  <c:v>0.14544554311320168</c:v>
                </c:pt>
                <c:pt idx="1027">
                  <c:v>0.14552867784241133</c:v>
                </c:pt>
                <c:pt idx="1028">
                  <c:v>0.14569510904154892</c:v>
                </c:pt>
                <c:pt idx="1029">
                  <c:v>0.14586170198140483</c:v>
                </c:pt>
                <c:pt idx="1030">
                  <c:v>0.14619521134255326</c:v>
                </c:pt>
                <c:pt idx="1031">
                  <c:v>0.14627866955319951</c:v>
                </c:pt>
                <c:pt idx="1032">
                  <c:v>0.14648751725571305</c:v>
                </c:pt>
                <c:pt idx="1033">
                  <c:v>0.14661294718275988</c:v>
                </c:pt>
                <c:pt idx="1034">
                  <c:v>0.14678034882620733</c:v>
                </c:pt>
                <c:pt idx="1035">
                  <c:v>0.14690602136433165</c:v>
                </c:pt>
                <c:pt idx="1036">
                  <c:v>0.14719954033287874</c:v>
                </c:pt>
                <c:pt idx="1037">
                  <c:v>0.14740960109077958</c:v>
                </c:pt>
                <c:pt idx="1038">
                  <c:v>0.14749370626429906</c:v>
                </c:pt>
                <c:pt idx="1039">
                  <c:v>0.14770417137399566</c:v>
                </c:pt>
                <c:pt idx="1040">
                  <c:v>0.14783057174535236</c:v>
                </c:pt>
                <c:pt idx="1041">
                  <c:v>0.14804144120684473</c:v>
                </c:pt>
                <c:pt idx="1042">
                  <c:v>0.14808365553432279</c:v>
                </c:pt>
                <c:pt idx="1043">
                  <c:v>0.14816816505963804</c:v>
                </c:pt>
                <c:pt idx="1044">
                  <c:v>0.14829505065314966</c:v>
                </c:pt>
                <c:pt idx="1045">
                  <c:v>0.1484220575522</c:v>
                </c:pt>
                <c:pt idx="1046">
                  <c:v>0.1486339378931818</c:v>
                </c:pt>
                <c:pt idx="1047">
                  <c:v>0.14871877089993366</c:v>
                </c:pt>
                <c:pt idx="1048">
                  <c:v>0.14880368477704467</c:v>
                </c:pt>
                <c:pt idx="1049">
                  <c:v>0.14901617164572009</c:v>
                </c:pt>
                <c:pt idx="1050">
                  <c:v>0.14931393630812273</c:v>
                </c:pt>
                <c:pt idx="1051">
                  <c:v>0.14939909279631122</c:v>
                </c:pt>
                <c:pt idx="1052">
                  <c:v>0.14948433015485885</c:v>
                </c:pt>
                <c:pt idx="1053">
                  <c:v>0.14956964838376563</c:v>
                </c:pt>
                <c:pt idx="1054">
                  <c:v>0.14974044658229752</c:v>
                </c:pt>
                <c:pt idx="1055">
                  <c:v>0.14991140652154769</c:v>
                </c:pt>
                <c:pt idx="1056">
                  <c:v>0.15008252820151619</c:v>
                </c:pt>
                <c:pt idx="1057">
                  <c:v>0.1501253490566879</c:v>
                </c:pt>
                <c:pt idx="1058">
                  <c:v>0.15029695595881132</c:v>
                </c:pt>
                <c:pt idx="1059">
                  <c:v>0.15064049324449474</c:v>
                </c:pt>
                <c:pt idx="1060">
                  <c:v>0.15081242362805478</c:v>
                </c:pt>
                <c:pt idx="1061">
                  <c:v>0.15094149272126353</c:v>
                </c:pt>
                <c:pt idx="1062">
                  <c:v>0.15107068312001101</c:v>
                </c:pt>
                <c:pt idx="1063">
                  <c:v>0.15119999482429722</c:v>
                </c:pt>
                <c:pt idx="1064">
                  <c:v>0.15141571650733879</c:v>
                </c:pt>
                <c:pt idx="1065">
                  <c:v>0.15154527082270247</c:v>
                </c:pt>
                <c:pt idx="1066">
                  <c:v>0.15171817165057233</c:v>
                </c:pt>
                <c:pt idx="1067">
                  <c:v>0.15193449986130755</c:v>
                </c:pt>
                <c:pt idx="1068">
                  <c:v>0.1520211120159608</c:v>
                </c:pt>
                <c:pt idx="1069">
                  <c:v>0.15223784457849179</c:v>
                </c:pt>
                <c:pt idx="1070">
                  <c:v>0.1523680054215491</c:v>
                </c:pt>
                <c:pt idx="1071">
                  <c:v>0.15249828757014516</c:v>
                </c:pt>
                <c:pt idx="1072">
                  <c:v>0.15258522320623502</c:v>
                </c:pt>
                <c:pt idx="1073">
                  <c:v>0.15262873145945952</c:v>
                </c:pt>
                <c:pt idx="1074">
                  <c:v>0.15271582883626766</c:v>
                </c:pt>
                <c:pt idx="1075">
                  <c:v>0.15280300708343497</c:v>
                </c:pt>
                <c:pt idx="1076">
                  <c:v>0.15293389575972466</c:v>
                </c:pt>
                <c:pt idx="1077">
                  <c:v>0.15310857573549591</c:v>
                </c:pt>
                <c:pt idx="1078">
                  <c:v>0.15315228616461829</c:v>
                </c:pt>
                <c:pt idx="1079">
                  <c:v>0.15323978789322221</c:v>
                </c:pt>
                <c:pt idx="1080">
                  <c:v>0.15341495309114836</c:v>
                </c:pt>
                <c:pt idx="1081">
                  <c:v>0.15363411176445393</c:v>
                </c:pt>
                <c:pt idx="1082">
                  <c:v>0.1538096004438167</c:v>
                </c:pt>
                <c:pt idx="1083">
                  <c:v>0.15394133825887751</c:v>
                </c:pt>
                <c:pt idx="1084">
                  <c:v>0.15398529129907737</c:v>
                </c:pt>
                <c:pt idx="1085">
                  <c:v>0.15411727172521564</c:v>
                </c:pt>
                <c:pt idx="1086">
                  <c:v>0.15429340736745165</c:v>
                </c:pt>
                <c:pt idx="1087">
                  <c:v>0.15446970475040595</c:v>
                </c:pt>
                <c:pt idx="1088">
                  <c:v>0.15460204909316042</c:v>
                </c:pt>
                <c:pt idx="1089">
                  <c:v>0.15495529082194226</c:v>
                </c:pt>
                <c:pt idx="1090">
                  <c:v>0.15535305168343802</c:v>
                </c:pt>
                <c:pt idx="1091">
                  <c:v>0.15539728776989489</c:v>
                </c:pt>
                <c:pt idx="1092">
                  <c:v>0.15548584081316782</c:v>
                </c:pt>
                <c:pt idx="1093">
                  <c:v>0.15557447472679989</c:v>
                </c:pt>
                <c:pt idx="1094">
                  <c:v>0.15561883211879551</c:v>
                </c:pt>
                <c:pt idx="1095">
                  <c:v>0.15579642342749628</c:v>
                </c:pt>
                <c:pt idx="1096">
                  <c:v>0.15601861473927012</c:v>
                </c:pt>
                <c:pt idx="1097">
                  <c:v>0.15624100822694184</c:v>
                </c:pt>
                <c:pt idx="1098">
                  <c:v>0.15637456562508359</c:v>
                </c:pt>
                <c:pt idx="1099">
                  <c:v>0.15659736346455108</c:v>
                </c:pt>
                <c:pt idx="1100">
                  <c:v>0.15682036347991646</c:v>
                </c:pt>
                <c:pt idx="1101">
                  <c:v>0.15708820610943236</c:v>
                </c:pt>
                <c:pt idx="1102">
                  <c:v>0.15713288698286459</c:v>
                </c:pt>
                <c:pt idx="1103">
                  <c:v>0.1571776082914764</c:v>
                </c:pt>
                <c:pt idx="1104">
                  <c:v>0.15726713177905915</c:v>
                </c:pt>
                <c:pt idx="1105">
                  <c:v>0.15735673613700107</c:v>
                </c:pt>
                <c:pt idx="1106">
                  <c:v>0.15744642136530215</c:v>
                </c:pt>
                <c:pt idx="1107">
                  <c:v>0.15758107051329248</c:v>
                </c:pt>
                <c:pt idx="1108">
                  <c:v>0.15767091748231185</c:v>
                </c:pt>
                <c:pt idx="1109">
                  <c:v>0.15776084532169038</c:v>
                </c:pt>
                <c:pt idx="1110">
                  <c:v>0.15785085403142807</c:v>
                </c:pt>
                <c:pt idx="1111">
                  <c:v>0.15803103319162173</c:v>
                </c:pt>
                <c:pt idx="1112">
                  <c:v>0.15812120364207771</c:v>
                </c:pt>
                <c:pt idx="1113">
                  <c:v>0.15821145496289285</c:v>
                </c:pt>
                <c:pt idx="1114">
                  <c:v>0.15843728544082858</c:v>
                </c:pt>
                <c:pt idx="1115">
                  <c:v>0.15870852462542892</c:v>
                </c:pt>
                <c:pt idx="1116">
                  <c:v>0.15888951248921412</c:v>
                </c:pt>
                <c:pt idx="1117">
                  <c:v>0.15916123689596939</c:v>
                </c:pt>
                <c:pt idx="1118">
                  <c:v>0.15938787607749666</c:v>
                </c:pt>
                <c:pt idx="1119">
                  <c:v>0.15956934916343679</c:v>
                </c:pt>
                <c:pt idx="1120">
                  <c:v>0.15966016657676602</c:v>
                </c:pt>
                <c:pt idx="1121">
                  <c:v>0.15975106486045437</c:v>
                </c:pt>
                <c:pt idx="1122">
                  <c:v>0.15984204401450189</c:v>
                </c:pt>
                <c:pt idx="1123">
                  <c:v>0.1599786340511119</c:v>
                </c:pt>
                <c:pt idx="1124">
                  <c:v>0.16016091584064357</c:v>
                </c:pt>
                <c:pt idx="1125">
                  <c:v>0.16038897025345603</c:v>
                </c:pt>
                <c:pt idx="1126">
                  <c:v>0.16043462157119809</c:v>
                </c:pt>
                <c:pt idx="1127">
                  <c:v>0.16057169682996303</c:v>
                </c:pt>
                <c:pt idx="1128">
                  <c:v>0.16075462558236792</c:v>
                </c:pt>
                <c:pt idx="1129">
                  <c:v>0.1608003982056487</c:v>
                </c:pt>
                <c:pt idx="1130">
                  <c:v>0.16093783738102982</c:v>
                </c:pt>
                <c:pt idx="1131">
                  <c:v>0.16102954436830971</c:v>
                </c:pt>
                <c:pt idx="1132">
                  <c:v>0.16112133222594877</c:v>
                </c:pt>
                <c:pt idx="1133">
                  <c:v>0.16125913531794608</c:v>
                </c:pt>
                <c:pt idx="1134">
                  <c:v>0.16130511011712476</c:v>
                </c:pt>
                <c:pt idx="1135">
                  <c:v>0.16139714058584126</c:v>
                </c:pt>
                <c:pt idx="1136">
                  <c:v>0.16162741893353044</c:v>
                </c:pt>
                <c:pt idx="1137">
                  <c:v>0.16181180335240009</c:v>
                </c:pt>
                <c:pt idx="1138">
                  <c:v>0.16190407643219407</c:v>
                </c:pt>
                <c:pt idx="1139">
                  <c:v>0.16199643038234721</c:v>
                </c:pt>
                <c:pt idx="1140">
                  <c:v>0.16208886520285948</c:v>
                </c:pt>
                <c:pt idx="1141">
                  <c:v>0.16236641227547377</c:v>
                </c:pt>
                <c:pt idx="1142">
                  <c:v>0.16259790367855023</c:v>
                </c:pt>
                <c:pt idx="1143">
                  <c:v>0.16273691982593486</c:v>
                </c:pt>
                <c:pt idx="1144">
                  <c:v>0.16292243642983265</c:v>
                </c:pt>
                <c:pt idx="1145">
                  <c:v>0.16306169518829472</c:v>
                </c:pt>
                <c:pt idx="1146">
                  <c:v>0.16329399529496272</c:v>
                </c:pt>
                <c:pt idx="1147">
                  <c:v>0.16357299803404179</c:v>
                </c:pt>
                <c:pt idx="1148">
                  <c:v>0.1637591616008128</c:v>
                </c:pt>
                <c:pt idx="1149">
                  <c:v>0.16399206823517445</c:v>
                </c:pt>
                <c:pt idx="1150">
                  <c:v>0.16417855528338207</c:v>
                </c:pt>
                <c:pt idx="1151">
                  <c:v>0.16450519066400246</c:v>
                </c:pt>
                <c:pt idx="1152">
                  <c:v>0.16459859592882459</c:v>
                </c:pt>
                <c:pt idx="1153">
                  <c:v>0.16483231126677778</c:v>
                </c:pt>
                <c:pt idx="1154">
                  <c:v>0.16501944527785864</c:v>
                </c:pt>
                <c:pt idx="1155">
                  <c:v>0.16511309315375822</c:v>
                </c:pt>
                <c:pt idx="1156">
                  <c:v>0.16515995752688759</c:v>
                </c:pt>
                <c:pt idx="1157">
                  <c:v>0.16530067195181442</c:v>
                </c:pt>
                <c:pt idx="1158">
                  <c:v>0.16544150768227997</c:v>
                </c:pt>
                <c:pt idx="1159">
                  <c:v>0.16558246471828425</c:v>
                </c:pt>
                <c:pt idx="1160">
                  <c:v>0.16572354305982728</c:v>
                </c:pt>
                <c:pt idx="1161">
                  <c:v>0.1660059423539908</c:v>
                </c:pt>
                <c:pt idx="1162">
                  <c:v>0.16614726330661128</c:v>
                </c:pt>
                <c:pt idx="1163">
                  <c:v>0.16647729524231611</c:v>
                </c:pt>
                <c:pt idx="1164">
                  <c:v>0.16666637014201666</c:v>
                </c:pt>
                <c:pt idx="1165">
                  <c:v>0.16671367930212136</c:v>
                </c:pt>
                <c:pt idx="1166">
                  <c:v>0.16680837849268992</c:v>
                </c:pt>
                <c:pt idx="1167">
                  <c:v>0.16685576852315379</c:v>
                </c:pt>
                <c:pt idx="1168">
                  <c:v>0.16714035131701444</c:v>
                </c:pt>
                <c:pt idx="1169">
                  <c:v>0.16742517672195253</c:v>
                </c:pt>
                <c:pt idx="1170">
                  <c:v>0.16752019939395774</c:v>
                </c:pt>
                <c:pt idx="1171">
                  <c:v>0.16766285470750425</c:v>
                </c:pt>
                <c:pt idx="1172">
                  <c:v>0.16775803912022774</c:v>
                </c:pt>
                <c:pt idx="1173">
                  <c:v>0.16790093704485171</c:v>
                </c:pt>
                <c:pt idx="1174">
                  <c:v>0.16804395627501442</c:v>
                </c:pt>
                <c:pt idx="1175">
                  <c:v>0.16818709681071586</c:v>
                </c:pt>
                <c:pt idx="1176">
                  <c:v>0.16833035865195603</c:v>
                </c:pt>
                <c:pt idx="1177">
                  <c:v>0.16852153618099455</c:v>
                </c:pt>
                <c:pt idx="1178">
                  <c:v>0.16861720581587297</c:v>
                </c:pt>
                <c:pt idx="1179">
                  <c:v>0.16885658207896689</c:v>
                </c:pt>
                <c:pt idx="1180">
                  <c:v>0.16900032914236199</c:v>
                </c:pt>
                <c:pt idx="1181">
                  <c:v>0.16933602200320755</c:v>
                </c:pt>
                <c:pt idx="1182">
                  <c:v>0.16957600479399512</c:v>
                </c:pt>
                <c:pt idx="1183">
                  <c:v>0.16981618976068058</c:v>
                </c:pt>
                <c:pt idx="1184">
                  <c:v>0.17005657690326392</c:v>
                </c:pt>
                <c:pt idx="1185">
                  <c:v>0.1701528126306564</c:v>
                </c:pt>
                <c:pt idx="1186">
                  <c:v>0.17044176242391132</c:v>
                </c:pt>
                <c:pt idx="1187">
                  <c:v>0.17048996115796672</c:v>
                </c:pt>
                <c:pt idx="1188">
                  <c:v>0.17058643949643668</c:v>
                </c:pt>
                <c:pt idx="1189">
                  <c:v>0.17097267633175309</c:v>
                </c:pt>
                <c:pt idx="1190">
                  <c:v>0.17102099637134721</c:v>
                </c:pt>
                <c:pt idx="1191">
                  <c:v>0.17106935684612093</c:v>
                </c:pt>
                <c:pt idx="1192">
                  <c:v>0.1711661586660275</c:v>
                </c:pt>
                <c:pt idx="1193">
                  <c:v>0.1714083653916918</c:v>
                </c:pt>
                <c:pt idx="1194">
                  <c:v>0.17150532895231665</c:v>
                </c:pt>
                <c:pt idx="1195">
                  <c:v>0.17160237338330067</c:v>
                </c:pt>
                <c:pt idx="1196">
                  <c:v>0.17169949868464385</c:v>
                </c:pt>
                <c:pt idx="1197">
                  <c:v>0.17179670485634618</c:v>
                </c:pt>
                <c:pt idx="1198">
                  <c:v>0.17199127894046914</c:v>
                </c:pt>
                <c:pt idx="1199">
                  <c:v>0.17218601476531042</c:v>
                </c:pt>
                <c:pt idx="1200">
                  <c:v>0.1723321879394801</c:v>
                </c:pt>
                <c:pt idx="1201">
                  <c:v>0.17247848241918851</c:v>
                </c:pt>
                <c:pt idx="1202">
                  <c:v>0.17262489820443566</c:v>
                </c:pt>
                <c:pt idx="1203">
                  <c:v>0.17267378433654387</c:v>
                </c:pt>
                <c:pt idx="1204">
                  <c:v>0.17277163747111943</c:v>
                </c:pt>
                <c:pt idx="1205">
                  <c:v>0.17282064490876636</c:v>
                </c:pt>
                <c:pt idx="1206">
                  <c:v>0.17286969278159287</c:v>
                </c:pt>
                <c:pt idx="1207">
                  <c:v>0.17316422262962938</c:v>
                </c:pt>
                <c:pt idx="1208">
                  <c:v>0.17331160885918637</c:v>
                </c:pt>
                <c:pt idx="1209">
                  <c:v>0.17345911639428208</c:v>
                </c:pt>
                <c:pt idx="1210">
                  <c:v>0.17360674523491651</c:v>
                </c:pt>
                <c:pt idx="1211">
                  <c:v>0.17370524533236528</c:v>
                </c:pt>
                <c:pt idx="1212">
                  <c:v>0.17380382630017321</c:v>
                </c:pt>
                <c:pt idx="1213">
                  <c:v>0.1740011499765074</c:v>
                </c:pt>
                <c:pt idx="1214">
                  <c:v>0.17419863539355987</c:v>
                </c:pt>
                <c:pt idx="1215">
                  <c:v>0.17439628255133066</c:v>
                </c:pt>
                <c:pt idx="1216">
                  <c:v>0.17484135257293112</c:v>
                </c:pt>
                <c:pt idx="1217">
                  <c:v>0.17489084523273299</c:v>
                </c:pt>
                <c:pt idx="1218">
                  <c:v>0.17503944451767728</c:v>
                </c:pt>
                <c:pt idx="1219">
                  <c:v>0.17523773863832129</c:v>
                </c:pt>
                <c:pt idx="1220">
                  <c:v>0.17543619449968362</c:v>
                </c:pt>
                <c:pt idx="1221">
                  <c:v>0.17578377530332473</c:v>
                </c:pt>
                <c:pt idx="1222">
                  <c:v>0.17598255464612367</c:v>
                </c:pt>
                <c:pt idx="1223">
                  <c:v>0.17623123100052024</c:v>
                </c:pt>
                <c:pt idx="1224">
                  <c:v>0.17662943664899133</c:v>
                </c:pt>
                <c:pt idx="1225">
                  <c:v>0.17677888507270673</c:v>
                </c:pt>
                <c:pt idx="1226">
                  <c:v>0.17712788110763303</c:v>
                </c:pt>
                <c:pt idx="1227">
                  <c:v>0.17742726317721874</c:v>
                </c:pt>
                <c:pt idx="1228">
                  <c:v>0.17767695041110471</c:v>
                </c:pt>
                <c:pt idx="1229">
                  <c:v>0.17782688405697503</c:v>
                </c:pt>
                <c:pt idx="1230">
                  <c:v>0.17792692069124771</c:v>
                </c:pt>
                <c:pt idx="1231">
                  <c:v>0.17807709694819548</c:v>
                </c:pt>
                <c:pt idx="1232">
                  <c:v>0.17832759288567299</c:v>
                </c:pt>
                <c:pt idx="1233">
                  <c:v>0.17837773250834807</c:v>
                </c:pt>
                <c:pt idx="1234">
                  <c:v>0.17862863279762134</c:v>
                </c:pt>
                <c:pt idx="1235">
                  <c:v>0.17887973526279249</c:v>
                </c:pt>
                <c:pt idx="1236">
                  <c:v>0.17913103990386153</c:v>
                </c:pt>
                <c:pt idx="1237">
                  <c:v>0.17918134126725491</c:v>
                </c:pt>
                <c:pt idx="1238">
                  <c:v>0.17938270846154675</c:v>
                </c:pt>
                <c:pt idx="1239">
                  <c:v>0.17953385516280437</c:v>
                </c:pt>
                <c:pt idx="1240">
                  <c:v>0.17978596850746495</c:v>
                </c:pt>
                <c:pt idx="1241">
                  <c:v>0.1800887471321351</c:v>
                </c:pt>
                <c:pt idx="1242">
                  <c:v>0.1802402577500089</c:v>
                </c:pt>
                <c:pt idx="1243">
                  <c:v>0.18054376420791143</c:v>
                </c:pt>
                <c:pt idx="1244">
                  <c:v>0.18064501389757143</c:v>
                </c:pt>
                <c:pt idx="1245">
                  <c:v>0.180695679177581</c:v>
                </c:pt>
                <c:pt idx="1246">
                  <c:v>0.18074638489277015</c:v>
                </c:pt>
                <c:pt idx="1247">
                  <c:v>0.18084787719350759</c:v>
                </c:pt>
                <c:pt idx="1248">
                  <c:v>0.18094945036460419</c:v>
                </c:pt>
                <c:pt idx="1249">
                  <c:v>0.18110193142678785</c:v>
                </c:pt>
                <c:pt idx="1250">
                  <c:v>0.18130540125041769</c:v>
                </c:pt>
                <c:pt idx="1251">
                  <c:v>0.1814581249236788</c:v>
                </c:pt>
                <c:pt idx="1252">
                  <c:v>0.18171286655501187</c:v>
                </c:pt>
                <c:pt idx="1253">
                  <c:v>0.18191682160079661</c:v>
                </c:pt>
                <c:pt idx="1254">
                  <c:v>0.18196785079742236</c:v>
                </c:pt>
                <c:pt idx="1255">
                  <c:v>0.18201892042922771</c:v>
                </c:pt>
                <c:pt idx="1256">
                  <c:v>0.18237697394437918</c:v>
                </c:pt>
                <c:pt idx="1257">
                  <c:v>0.18242816488172325</c:v>
                </c:pt>
                <c:pt idx="1258">
                  <c:v>0.18268432174434149</c:v>
                </c:pt>
                <c:pt idx="1259">
                  <c:v>0.18294068078285761</c:v>
                </c:pt>
                <c:pt idx="1260">
                  <c:v>0.18319724199727161</c:v>
                </c:pt>
                <c:pt idx="1261">
                  <c:v>0.183248594675334</c:v>
                </c:pt>
                <c:pt idx="1262">
                  <c:v>0.18335138090181791</c:v>
                </c:pt>
                <c:pt idx="1263">
                  <c:v>0.18355711509550404</c:v>
                </c:pt>
                <c:pt idx="1264">
                  <c:v>0.18366006306270627</c:v>
                </c:pt>
                <c:pt idx="1265">
                  <c:v>0.18381472762458706</c:v>
                </c:pt>
                <c:pt idx="1266">
                  <c:v>0.18407270407028625</c:v>
                </c:pt>
                <c:pt idx="1267">
                  <c:v>0.18417597551892509</c:v>
                </c:pt>
                <c:pt idx="1268">
                  <c:v>0.18427932783792308</c:v>
                </c:pt>
                <c:pt idx="1269">
                  <c:v>0.18438276102728021</c:v>
                </c:pt>
                <c:pt idx="1270">
                  <c:v>0.1844862750869965</c:v>
                </c:pt>
                <c:pt idx="1271">
                  <c:v>0.18453807255203422</c:v>
                </c:pt>
                <c:pt idx="1272">
                  <c:v>0.18479726205312072</c:v>
                </c:pt>
                <c:pt idx="1273">
                  <c:v>0.18510853206550199</c:v>
                </c:pt>
                <c:pt idx="1274">
                  <c:v>0.18516045083607843</c:v>
                </c:pt>
                <c:pt idx="1275">
                  <c:v>0.18542024686485858</c:v>
                </c:pt>
                <c:pt idx="1276">
                  <c:v>0.18547224650579419</c:v>
                </c:pt>
                <c:pt idx="1277">
                  <c:v>0.18562836673413974</c:v>
                </c:pt>
                <c:pt idx="1278">
                  <c:v>0.1856804472454345</c:v>
                </c:pt>
                <c:pt idx="1279">
                  <c:v>0.1858368100848575</c:v>
                </c:pt>
                <c:pt idx="1280">
                  <c:v>0.18594113284816532</c:v>
                </c:pt>
                <c:pt idx="1281">
                  <c:v>0.18614994011549929</c:v>
                </c:pt>
                <c:pt idx="1282">
                  <c:v>0.18630666687153849</c:v>
                </c:pt>
                <c:pt idx="1283">
                  <c:v>0.18641123224592376</c:v>
                </c:pt>
                <c:pt idx="1284">
                  <c:v>0.1865158784906682</c:v>
                </c:pt>
                <c:pt idx="1285">
                  <c:v>0.18667296916332357</c:v>
                </c:pt>
                <c:pt idx="1286">
                  <c:v>0.18688274687496736</c:v>
                </c:pt>
                <c:pt idx="1287">
                  <c:v>0.18698771660114841</c:v>
                </c:pt>
                <c:pt idx="1288">
                  <c:v>0.18704024189941851</c:v>
                </c:pt>
                <c:pt idx="1289">
                  <c:v>0.1873030705666669</c:v>
                </c:pt>
                <c:pt idx="1290">
                  <c:v>0.18746088907255468</c:v>
                </c:pt>
                <c:pt idx="1291">
                  <c:v>0.18767147548779001</c:v>
                </c:pt>
                <c:pt idx="1292">
                  <c:v>0.18788238538446195</c:v>
                </c:pt>
                <c:pt idx="1293">
                  <c:v>0.18804068911250463</c:v>
                </c:pt>
                <c:pt idx="1294">
                  <c:v>0.18825192249061318</c:v>
                </c:pt>
                <c:pt idx="1295">
                  <c:v>0.1883576200500266</c:v>
                </c:pt>
                <c:pt idx="1296">
                  <c:v>0.18846339847979918</c:v>
                </c:pt>
                <c:pt idx="1297">
                  <c:v>0.18862218742999678</c:v>
                </c:pt>
                <c:pt idx="1298">
                  <c:v>0.18878109768573312</c:v>
                </c:pt>
                <c:pt idx="1299">
                  <c:v>0.18883410820615815</c:v>
                </c:pt>
                <c:pt idx="1300">
                  <c:v>0.18894021011736734</c:v>
                </c:pt>
                <c:pt idx="1301">
                  <c:v>0.18931184985285657</c:v>
                </c:pt>
                <c:pt idx="1302">
                  <c:v>0.18952437715671158</c:v>
                </c:pt>
                <c:pt idx="1303">
                  <c:v>0.18973706620128489</c:v>
                </c:pt>
                <c:pt idx="1304">
                  <c:v>0.1897902788976078</c:v>
                </c:pt>
                <c:pt idx="1305">
                  <c:v>0.18984353202911028</c:v>
                </c:pt>
                <c:pt idx="1306">
                  <c:v>0.19010999986252058</c:v>
                </c:pt>
                <c:pt idx="1307">
                  <c:v>0.19021666786624386</c:v>
                </c:pt>
                <c:pt idx="1308">
                  <c:v>0.1903767911773675</c:v>
                </c:pt>
                <c:pt idx="1309">
                  <c:v>0.19048362092180907</c:v>
                </c:pt>
                <c:pt idx="1310">
                  <c:v>0.19064398684401015</c:v>
                </c:pt>
                <c:pt idx="1311">
                  <c:v>0.19085796981432993</c:v>
                </c:pt>
                <c:pt idx="1312">
                  <c:v>0.19091150599208945</c:v>
                </c:pt>
                <c:pt idx="1313">
                  <c:v>0.19096508260502854</c:v>
                </c:pt>
                <c:pt idx="1314">
                  <c:v>0.19107239757162503</c:v>
                </c:pt>
                <c:pt idx="1315">
                  <c:v>0.19123361263259725</c:v>
                </c:pt>
                <c:pt idx="1316">
                  <c:v>0.19139494899910819</c:v>
                </c:pt>
                <c:pt idx="1317">
                  <c:v>0.19166404511919097</c:v>
                </c:pt>
                <c:pt idx="1318">
                  <c:v>0.19187948375597549</c:v>
                </c:pt>
                <c:pt idx="1319">
                  <c:v>0.19209508413347834</c:v>
                </c:pt>
                <c:pt idx="1320">
                  <c:v>0.19231084625169947</c:v>
                </c:pt>
                <c:pt idx="1321">
                  <c:v>0.19247278914590407</c:v>
                </c:pt>
                <c:pt idx="1322">
                  <c:v>0.19268887474556182</c:v>
                </c:pt>
                <c:pt idx="1323">
                  <c:v>0.19290512208593788</c:v>
                </c:pt>
                <c:pt idx="1324">
                  <c:v>0.19312153116703226</c:v>
                </c:pt>
                <c:pt idx="1325">
                  <c:v>0.19333810198884493</c:v>
                </c:pt>
                <c:pt idx="1326">
                  <c:v>0.19344646827011042</c:v>
                </c:pt>
                <c:pt idx="1327">
                  <c:v>0.19355491542173506</c:v>
                </c:pt>
                <c:pt idx="1328">
                  <c:v>0.19360917943272696</c:v>
                </c:pt>
                <c:pt idx="1329">
                  <c:v>0.19366348387889842</c:v>
                </c:pt>
                <c:pt idx="1330">
                  <c:v>0.19404389804835578</c:v>
                </c:pt>
                <c:pt idx="1331">
                  <c:v>0.19420705399794766</c:v>
                </c:pt>
                <c:pt idx="1332">
                  <c:v>0.19431590550136807</c:v>
                </c:pt>
                <c:pt idx="1333">
                  <c:v>0.19447930406203742</c:v>
                </c:pt>
                <c:pt idx="1334">
                  <c:v>0.1946428239282455</c:v>
                </c:pt>
                <c:pt idx="1335">
                  <c:v>0.19475191804274336</c:v>
                </c:pt>
                <c:pt idx="1336">
                  <c:v>0.195134313536</c:v>
                </c:pt>
                <c:pt idx="1337">
                  <c:v>0.19524365026157534</c:v>
                </c:pt>
                <c:pt idx="1338">
                  <c:v>0.19540777665547707</c:v>
                </c:pt>
                <c:pt idx="1339">
                  <c:v>0.1955172751217707</c:v>
                </c:pt>
                <c:pt idx="1340">
                  <c:v>0.19557206479009709</c:v>
                </c:pt>
                <c:pt idx="1341">
                  <c:v>0.19562693532878264</c:v>
                </c:pt>
                <c:pt idx="1342">
                  <c:v>0.19568188673782735</c:v>
                </c:pt>
                <c:pt idx="1343">
                  <c:v>0.19573687858205163</c:v>
                </c:pt>
                <c:pt idx="1344">
                  <c:v>0.19595700769966706</c:v>
                </c:pt>
                <c:pt idx="1345">
                  <c:v>0.19612222584341737</c:v>
                </c:pt>
                <c:pt idx="1346">
                  <c:v>0.19623245214294338</c:v>
                </c:pt>
                <c:pt idx="1347">
                  <c:v>0.19628760572788598</c:v>
                </c:pt>
                <c:pt idx="1348">
                  <c:v>0.1963979937681303</c:v>
                </c:pt>
                <c:pt idx="1349">
                  <c:v>0.19645322822343203</c:v>
                </c:pt>
                <c:pt idx="1350">
                  <c:v>0.19650850311391335</c:v>
                </c:pt>
                <c:pt idx="1351">
                  <c:v>0.19678507974221782</c:v>
                </c:pt>
                <c:pt idx="1352">
                  <c:v>0.19722792582894158</c:v>
                </c:pt>
                <c:pt idx="1353">
                  <c:v>0.19733871822098167</c:v>
                </c:pt>
                <c:pt idx="1354">
                  <c:v>0.19750502811458054</c:v>
                </c:pt>
                <c:pt idx="1355">
                  <c:v>0.19756050518095974</c:v>
                </c:pt>
                <c:pt idx="1356">
                  <c:v>0.19772705768563606</c:v>
                </c:pt>
                <c:pt idx="1357">
                  <c:v>0.19794928943258946</c:v>
                </c:pt>
                <c:pt idx="1358">
                  <c:v>0.19806048617642533</c:v>
                </c:pt>
                <c:pt idx="1359">
                  <c:v>0.19811612498352282</c:v>
                </c:pt>
                <c:pt idx="1360">
                  <c:v>0.19817180422579991</c:v>
                </c:pt>
                <c:pt idx="1361">
                  <c:v>0.19822752390325657</c:v>
                </c:pt>
                <c:pt idx="1362">
                  <c:v>0.19833904412852904</c:v>
                </c:pt>
                <c:pt idx="1363">
                  <c:v>0.19839484467634486</c:v>
                </c:pt>
                <c:pt idx="1364">
                  <c:v>0.19856236762533103</c:v>
                </c:pt>
                <c:pt idx="1365">
                  <c:v>0.19873001187985592</c:v>
                </c:pt>
                <c:pt idx="1366">
                  <c:v>0.19917738670669227</c:v>
                </c:pt>
                <c:pt idx="1367">
                  <c:v>0.19934527357229462</c:v>
                </c:pt>
                <c:pt idx="1368">
                  <c:v>0.19940127629600832</c:v>
                </c:pt>
                <c:pt idx="1369">
                  <c:v>0.19956940577268814</c:v>
                </c:pt>
                <c:pt idx="1370">
                  <c:v>0.19973765655490669</c:v>
                </c:pt>
                <c:pt idx="1371">
                  <c:v>0.2000184788770667</c:v>
                </c:pt>
                <c:pt idx="1372">
                  <c:v>0.20035570827473617</c:v>
                </c:pt>
                <c:pt idx="1373">
                  <c:v>0.2005806896139008</c:v>
                </c:pt>
                <c:pt idx="1374">
                  <c:v>0.20069326115384226</c:v>
                </c:pt>
                <c:pt idx="1375">
                  <c:v>0.2009748921795938</c:v>
                </c:pt>
                <c:pt idx="1376">
                  <c:v>0.20131309202157313</c:v>
                </c:pt>
                <c:pt idx="1377">
                  <c:v>0.20142590617259207</c:v>
                </c:pt>
                <c:pt idx="1378">
                  <c:v>0.2015952487046592</c:v>
                </c:pt>
                <c:pt idx="1379">
                  <c:v>0.20182120048813365</c:v>
                </c:pt>
                <c:pt idx="1380">
                  <c:v>0.20199078563127823</c:v>
                </c:pt>
                <c:pt idx="1381">
                  <c:v>0.20210392326373378</c:v>
                </c:pt>
                <c:pt idx="1382">
                  <c:v>0.20233036026936316</c:v>
                </c:pt>
                <c:pt idx="1383">
                  <c:v>0.20255695901571086</c:v>
                </c:pt>
                <c:pt idx="1384">
                  <c:v>0.20261364913747737</c:v>
                </c:pt>
                <c:pt idx="1385">
                  <c:v>0.20289730192220776</c:v>
                </c:pt>
                <c:pt idx="1386">
                  <c:v>0.20306785750966216</c:v>
                </c:pt>
                <c:pt idx="1387">
                  <c:v>0.20318164210499093</c:v>
                </c:pt>
                <c:pt idx="1388">
                  <c:v>0.20329550757067885</c:v>
                </c:pt>
                <c:pt idx="1389">
                  <c:v>0.20335248073870238</c:v>
                </c:pt>
                <c:pt idx="1390">
                  <c:v>0.20358053515151484</c:v>
                </c:pt>
                <c:pt idx="1391">
                  <c:v>0.20380875130504558</c:v>
                </c:pt>
                <c:pt idx="1392">
                  <c:v>0.20403712919929465</c:v>
                </c:pt>
                <c:pt idx="1393">
                  <c:v>0.20426566883426203</c:v>
                </c:pt>
                <c:pt idx="1394">
                  <c:v>0.20455154555386912</c:v>
                </c:pt>
                <c:pt idx="1395">
                  <c:v>0.20478040867027311</c:v>
                </c:pt>
                <c:pt idx="1396">
                  <c:v>0.20495217731311483</c:v>
                </c:pt>
                <c:pt idx="1397">
                  <c:v>0.20500947396257496</c:v>
                </c:pt>
                <c:pt idx="1398">
                  <c:v>0.20518148521649415</c:v>
                </c:pt>
                <c:pt idx="1399">
                  <c:v>0.20529624025613277</c:v>
                </c:pt>
                <c:pt idx="1400">
                  <c:v>0.2055259120761283</c:v>
                </c:pt>
                <c:pt idx="1401">
                  <c:v>0.20564082885648521</c:v>
                </c:pt>
                <c:pt idx="1402">
                  <c:v>0.20575582650720128</c:v>
                </c:pt>
                <c:pt idx="1403">
                  <c:v>0.20592844428881413</c:v>
                </c:pt>
                <c:pt idx="1404">
                  <c:v>0.20621634276740006</c:v>
                </c:pt>
                <c:pt idx="1405">
                  <c:v>0.20633166389955274</c:v>
                </c:pt>
                <c:pt idx="1406">
                  <c:v>0.20656246790457641</c:v>
                </c:pt>
                <c:pt idx="1407">
                  <c:v>0.20673569221388288</c:v>
                </c:pt>
                <c:pt idx="1408">
                  <c:v>0.20696681970034317</c:v>
                </c:pt>
                <c:pt idx="1409">
                  <c:v>0.20702464200713783</c:v>
                </c:pt>
                <c:pt idx="1410">
                  <c:v>0.20731395571700895</c:v>
                </c:pt>
                <c:pt idx="1411">
                  <c:v>0.20737185889416274</c:v>
                </c:pt>
                <c:pt idx="1412">
                  <c:v>0.20760363334349624</c:v>
                </c:pt>
                <c:pt idx="1413">
                  <c:v>0.20789355358106101</c:v>
                </c:pt>
                <c:pt idx="1414">
                  <c:v>0.20812581325254945</c:v>
                </c:pt>
                <c:pt idx="1415">
                  <c:v>0.2083001293117045</c:v>
                </c:pt>
                <c:pt idx="1416">
                  <c:v>0.208416420888167</c:v>
                </c:pt>
                <c:pt idx="1417">
                  <c:v>0.20864916578181036</c:v>
                </c:pt>
                <c:pt idx="1418">
                  <c:v>0.20882384575758162</c:v>
                </c:pt>
                <c:pt idx="1419">
                  <c:v>0.20905707587337988</c:v>
                </c:pt>
                <c:pt idx="1420">
                  <c:v>0.20911542383750903</c:v>
                </c:pt>
                <c:pt idx="1421">
                  <c:v>0.20929058903543518</c:v>
                </c:pt>
                <c:pt idx="1422">
                  <c:v>0.20946587553890006</c:v>
                </c:pt>
                <c:pt idx="1423">
                  <c:v>0.2095243852437475</c:v>
                </c:pt>
                <c:pt idx="1424">
                  <c:v>0.20964148552380155</c:v>
                </c:pt>
                <c:pt idx="1425">
                  <c:v>0.20993443839983456</c:v>
                </c:pt>
                <c:pt idx="1426">
                  <c:v>0.21016896244137928</c:v>
                </c:pt>
                <c:pt idx="1427">
                  <c:v>0.21052099111477382</c:v>
                </c:pt>
                <c:pt idx="1428">
                  <c:v>0.21069712675700983</c:v>
                </c:pt>
                <c:pt idx="1429">
                  <c:v>0.21081463138885964</c:v>
                </c:pt>
                <c:pt idx="1430">
                  <c:v>0.2109910096421731</c:v>
                </c:pt>
                <c:pt idx="1431">
                  <c:v>0.21104984282845715</c:v>
                </c:pt>
                <c:pt idx="1432">
                  <c:v>0.21116759007138444</c:v>
                </c:pt>
                <c:pt idx="1433">
                  <c:v>0.21128541818467086</c:v>
                </c:pt>
                <c:pt idx="1434">
                  <c:v>0.21140332716831645</c:v>
                </c:pt>
                <c:pt idx="1435">
                  <c:v>0.21152131702232119</c:v>
                </c:pt>
                <c:pt idx="1436">
                  <c:v>0.21163938774668509</c:v>
                </c:pt>
                <c:pt idx="1437">
                  <c:v>0.21181661513876965</c:v>
                </c:pt>
                <c:pt idx="1438">
                  <c:v>0.21199396383639296</c:v>
                </c:pt>
                <c:pt idx="1439">
                  <c:v>0.212171433839555</c:v>
                </c:pt>
                <c:pt idx="1440">
                  <c:v>0.21240822225115602</c:v>
                </c:pt>
                <c:pt idx="1441">
                  <c:v>0.21258593486539551</c:v>
                </c:pt>
                <c:pt idx="1442">
                  <c:v>0.21276376878517372</c:v>
                </c:pt>
                <c:pt idx="1443">
                  <c:v>0.2128230871936127</c:v>
                </c:pt>
                <c:pt idx="1444">
                  <c:v>0.2130011637244684</c:v>
                </c:pt>
                <c:pt idx="1445">
                  <c:v>0.21306056300326653</c:v>
                </c:pt>
                <c:pt idx="1446">
                  <c:v>0.21317944243122197</c:v>
                </c:pt>
                <c:pt idx="1447">
                  <c:v>0.21335788287869384</c:v>
                </c:pt>
                <c:pt idx="1448">
                  <c:v>0.21353644463170443</c:v>
                </c:pt>
                <c:pt idx="1449">
                  <c:v>0.21371512769025378</c:v>
                </c:pt>
                <c:pt idx="1450">
                  <c:v>0.2137747291449498</c:v>
                </c:pt>
                <c:pt idx="1451">
                  <c:v>0.21395365481457659</c:v>
                </c:pt>
                <c:pt idx="1452">
                  <c:v>0.21401333713963178</c:v>
                </c:pt>
                <c:pt idx="1453">
                  <c:v>0.21419250542033602</c:v>
                </c:pt>
                <c:pt idx="1454">
                  <c:v>0.21443155820199333</c:v>
                </c:pt>
                <c:pt idx="1455">
                  <c:v>0.21455116546318115</c:v>
                </c:pt>
                <c:pt idx="1456">
                  <c:v>0.21461100952895462</c:v>
                </c:pt>
                <c:pt idx="1457">
                  <c:v>0.21473077853086073</c:v>
                </c:pt>
                <c:pt idx="1458">
                  <c:v>0.21491055333925863</c:v>
                </c:pt>
                <c:pt idx="1459">
                  <c:v>0.21521038019581967</c:v>
                </c:pt>
                <c:pt idx="1460">
                  <c:v>0.21545040342178681</c:v>
                </c:pt>
                <c:pt idx="1461">
                  <c:v>0.21563054214680091</c:v>
                </c:pt>
                <c:pt idx="1462">
                  <c:v>0.21593097553105561</c:v>
                </c:pt>
                <c:pt idx="1463">
                  <c:v>0.21605122975511665</c:v>
                </c:pt>
                <c:pt idx="1464">
                  <c:v>0.21611139730232673</c:v>
                </c:pt>
                <c:pt idx="1465">
                  <c:v>0.21623181326710608</c:v>
                </c:pt>
                <c:pt idx="1466">
                  <c:v>0.21635231010224457</c:v>
                </c:pt>
                <c:pt idx="1467">
                  <c:v>0.21659346551323985</c:v>
                </c:pt>
                <c:pt idx="1468">
                  <c:v>0.21665379480116825</c:v>
                </c:pt>
                <c:pt idx="1469">
                  <c:v>0.21695564341670814</c:v>
                </c:pt>
                <c:pt idx="1470">
                  <c:v>0.21725769420814592</c:v>
                </c:pt>
                <c:pt idx="1471">
                  <c:v>0.21737859539508017</c:v>
                </c:pt>
                <c:pt idx="1472">
                  <c:v>0.21749957745237358</c:v>
                </c:pt>
                <c:pt idx="1473">
                  <c:v>0.21756010891619987</c:v>
                </c:pt>
                <c:pt idx="1474">
                  <c:v>0.21762068081520572</c:v>
                </c:pt>
                <c:pt idx="1475">
                  <c:v>0.21774190548357658</c:v>
                </c:pt>
                <c:pt idx="1476">
                  <c:v>0.21792386379167161</c:v>
                </c:pt>
                <c:pt idx="1477">
                  <c:v>0.21804525020076079</c:v>
                </c:pt>
                <c:pt idx="1478">
                  <c:v>0.21822757242547203</c:v>
                </c:pt>
                <c:pt idx="1479">
                  <c:v>0.21828838693555536</c:v>
                </c:pt>
                <c:pt idx="1480">
                  <c:v>0.21841017769644031</c:v>
                </c:pt>
                <c:pt idx="1481">
                  <c:v>0.21859298514330647</c:v>
                </c:pt>
                <c:pt idx="1482">
                  <c:v>0.21871501851526887</c:v>
                </c:pt>
                <c:pt idx="1483">
                  <c:v>0.21877607563642965</c:v>
                </c:pt>
                <c:pt idx="1484">
                  <c:v>0.21902046586179108</c:v>
                </c:pt>
                <c:pt idx="1485">
                  <c:v>0.21914274184483096</c:v>
                </c:pt>
                <c:pt idx="1486">
                  <c:v>0.21920392027153046</c:v>
                </c:pt>
                <c:pt idx="1487">
                  <c:v>0.21926513913340956</c:v>
                </c:pt>
                <c:pt idx="1488">
                  <c:v>0.21938765772752689</c:v>
                </c:pt>
                <c:pt idx="1489">
                  <c:v>0.21951025719200337</c:v>
                </c:pt>
                <c:pt idx="1490">
                  <c:v>0.21987829819651028</c:v>
                </c:pt>
                <c:pt idx="1491">
                  <c:v>0.22006244000430247</c:v>
                </c:pt>
                <c:pt idx="1492">
                  <c:v>0.22024670311763339</c:v>
                </c:pt>
                <c:pt idx="1493">
                  <c:v>0.22043108753650303</c:v>
                </c:pt>
                <c:pt idx="1494">
                  <c:v>0.22049258944463915</c:v>
                </c:pt>
                <c:pt idx="1495">
                  <c:v>0.22067721647458624</c:v>
                </c:pt>
                <c:pt idx="1496">
                  <c:v>0.22086196481007209</c:v>
                </c:pt>
                <c:pt idx="1497">
                  <c:v>0.2211084576647715</c:v>
                </c:pt>
                <c:pt idx="1498">
                  <c:v>0.22147843955789809</c:v>
                </c:pt>
                <c:pt idx="1499">
                  <c:v>0.22160184772596611</c:v>
                </c:pt>
                <c:pt idx="1500">
                  <c:v>0.22172533676439327</c:v>
                </c:pt>
                <c:pt idx="1501">
                  <c:v>0.22191069162757274</c:v>
                </c:pt>
                <c:pt idx="1502">
                  <c:v>0.22197251701714549</c:v>
                </c:pt>
                <c:pt idx="1503">
                  <c:v>0.22215811449140244</c:v>
                </c:pt>
                <c:pt idx="1504">
                  <c:v>0.22222002075133432</c:v>
                </c:pt>
                <c:pt idx="1505">
                  <c:v>0.22265364761711459</c:v>
                </c:pt>
                <c:pt idx="1506">
                  <c:v>0.22277762187769667</c:v>
                </c:pt>
                <c:pt idx="1507">
                  <c:v>0.22290167700863792</c:v>
                </c:pt>
                <c:pt idx="1508">
                  <c:v>0.22296378544446768</c:v>
                </c:pt>
                <c:pt idx="1509">
                  <c:v>0.22321238092850509</c:v>
                </c:pt>
                <c:pt idx="1510">
                  <c:v>0.22333675954088295</c:v>
                </c:pt>
                <c:pt idx="1511">
                  <c:v>0.22352344876498845</c:v>
                </c:pt>
                <c:pt idx="1512">
                  <c:v>0.22364798911808462</c:v>
                </c:pt>
                <c:pt idx="1513">
                  <c:v>0.22377269121189908</c:v>
                </c:pt>
                <c:pt idx="1514">
                  <c:v>0.2238974741760727</c:v>
                </c:pt>
                <c:pt idx="1515">
                  <c:v>0.22427206567967103</c:v>
                </c:pt>
                <c:pt idx="1516">
                  <c:v>0.22458442744190085</c:v>
                </c:pt>
                <c:pt idx="1517">
                  <c:v>0.22477196580477748</c:v>
                </c:pt>
                <c:pt idx="1518">
                  <c:v>0.22495962547319284</c:v>
                </c:pt>
                <c:pt idx="1519">
                  <c:v>0.22502221913117754</c:v>
                </c:pt>
                <c:pt idx="1520">
                  <c:v>0.22527275550383463</c:v>
                </c:pt>
                <c:pt idx="1521">
                  <c:v>0.22546077908886616</c:v>
                </c:pt>
                <c:pt idx="1522">
                  <c:v>0.22552349405238958</c:v>
                </c:pt>
                <c:pt idx="1523">
                  <c:v>0.2255862494510926</c:v>
                </c:pt>
                <c:pt idx="1524">
                  <c:v>0.22564904528497517</c:v>
                </c:pt>
                <c:pt idx="1525">
                  <c:v>0.22590039036122378</c:v>
                </c:pt>
                <c:pt idx="1526">
                  <c:v>0.22596326706546552</c:v>
                </c:pt>
                <c:pt idx="1527">
                  <c:v>0.22627785276257206</c:v>
                </c:pt>
                <c:pt idx="1528">
                  <c:v>0.22640376791177383</c:v>
                </c:pt>
                <c:pt idx="1529">
                  <c:v>0.22652976393133475</c:v>
                </c:pt>
                <c:pt idx="1530">
                  <c:v>0.22697103304605501</c:v>
                </c:pt>
                <c:pt idx="1531">
                  <c:v>0.22716026968647385</c:v>
                </c:pt>
                <c:pt idx="1532">
                  <c:v>0.22728650831711222</c:v>
                </c:pt>
                <c:pt idx="1533">
                  <c:v>0.22747598756860854</c:v>
                </c:pt>
                <c:pt idx="1534">
                  <c:v>0.22766558812564358</c:v>
                </c:pt>
                <c:pt idx="1535">
                  <c:v>0.22779206936735943</c:v>
                </c:pt>
                <c:pt idx="1536">
                  <c:v>0.22804519359150943</c:v>
                </c:pt>
                <c:pt idx="1537">
                  <c:v>0.22836200322349268</c:v>
                </c:pt>
                <c:pt idx="1538">
                  <c:v>0.22848880794664514</c:v>
                </c:pt>
                <c:pt idx="1539">
                  <c:v>0.22855225074340094</c:v>
                </c:pt>
                <c:pt idx="1540">
                  <c:v>0.22886966690307783</c:v>
                </c:pt>
                <c:pt idx="1541">
                  <c:v>0.22893319057019279</c:v>
                </c:pt>
                <c:pt idx="1542">
                  <c:v>0.22906031877478186</c:v>
                </c:pt>
                <c:pt idx="1543">
                  <c:v>0.22931489866539662</c:v>
                </c:pt>
                <c:pt idx="1544">
                  <c:v>0.22937858407322989</c:v>
                </c:pt>
                <c:pt idx="1545">
                  <c:v>0.22982466497431978</c:v>
                </c:pt>
                <c:pt idx="1546">
                  <c:v>0.23001596380889702</c:v>
                </c:pt>
                <c:pt idx="1547">
                  <c:v>0.23027119066238499</c:v>
                </c:pt>
                <c:pt idx="1548">
                  <c:v>0.23052657925659129</c:v>
                </c:pt>
                <c:pt idx="1549">
                  <c:v>0.23084601717524703</c:v>
                </c:pt>
                <c:pt idx="1550">
                  <c:v>0.23090994519415775</c:v>
                </c:pt>
                <c:pt idx="1551">
                  <c:v>0.23110185055642865</c:v>
                </c:pt>
                <c:pt idx="1552">
                  <c:v>0.23142189500277804</c:v>
                </c:pt>
                <c:pt idx="1553">
                  <c:v>0.23167825404129416</c:v>
                </c:pt>
                <c:pt idx="1554">
                  <c:v>0.23199890501533721</c:v>
                </c:pt>
                <c:pt idx="1555">
                  <c:v>0.23212724627531359</c:v>
                </c:pt>
                <c:pt idx="1556">
                  <c:v>0.23238409053598463</c:v>
                </c:pt>
                <c:pt idx="1557">
                  <c:v>0.23251275527739762</c:v>
                </c:pt>
                <c:pt idx="1558">
                  <c:v>0.23257712808328368</c:v>
                </c:pt>
                <c:pt idx="1559">
                  <c:v>0.23270595456541496</c:v>
                </c:pt>
                <c:pt idx="1560">
                  <c:v>0.23296376927039583</c:v>
                </c:pt>
                <c:pt idx="1561">
                  <c:v>0.23328644200341769</c:v>
                </c:pt>
                <c:pt idx="1562">
                  <c:v>0.2334157537077039</c:v>
                </c:pt>
                <c:pt idx="1563">
                  <c:v>0.23360984256967193</c:v>
                </c:pt>
                <c:pt idx="1564">
                  <c:v>0.23367457929217419</c:v>
                </c:pt>
                <c:pt idx="1565">
                  <c:v>0.23373935644985602</c:v>
                </c:pt>
                <c:pt idx="1566">
                  <c:v>0.23380417404271744</c:v>
                </c:pt>
                <c:pt idx="1567">
                  <c:v>0.23386903207075843</c:v>
                </c:pt>
                <c:pt idx="1568">
                  <c:v>0.23412878766435899</c:v>
                </c:pt>
                <c:pt idx="1569">
                  <c:v>0.23432372566509815</c:v>
                </c:pt>
                <c:pt idx="1570">
                  <c:v>0.23451878497137604</c:v>
                </c:pt>
                <c:pt idx="1571">
                  <c:v>0.23477902578713153</c:v>
                </c:pt>
                <c:pt idx="1572">
                  <c:v>0.23503942834360533</c:v>
                </c:pt>
                <c:pt idx="1573">
                  <c:v>0.23516971049220139</c:v>
                </c:pt>
                <c:pt idx="1574">
                  <c:v>0.23523489200167899</c:v>
                </c:pt>
                <c:pt idx="1575">
                  <c:v>0.23543055783565053</c:v>
                </c:pt>
                <c:pt idx="1576">
                  <c:v>0.23556108259532405</c:v>
                </c:pt>
                <c:pt idx="1577">
                  <c:v>0.23569168822535672</c:v>
                </c:pt>
                <c:pt idx="1578">
                  <c:v>0.23575703147555263</c:v>
                </c:pt>
                <c:pt idx="1579">
                  <c:v>0.23582241516092811</c:v>
                </c:pt>
                <c:pt idx="1580">
                  <c:v>0.23608411164314835</c:v>
                </c:pt>
                <c:pt idx="1581">
                  <c:v>0.23641163659771944</c:v>
                </c:pt>
                <c:pt idx="1582">
                  <c:v>0.2366739800428129</c:v>
                </c:pt>
                <c:pt idx="1583">
                  <c:v>0.23673960633926586</c:v>
                </c:pt>
                <c:pt idx="1584">
                  <c:v>0.23706793999742848</c:v>
                </c:pt>
                <c:pt idx="1585">
                  <c:v>0.23719935433105269</c:v>
                </c:pt>
                <c:pt idx="1586">
                  <c:v>0.23733084953503603</c:v>
                </c:pt>
                <c:pt idx="1587">
                  <c:v>0.23746242560937852</c:v>
                </c:pt>
                <c:pt idx="1588">
                  <c:v>0.23752825408172934</c:v>
                </c:pt>
                <c:pt idx="1589">
                  <c:v>0.23759412298925975</c:v>
                </c:pt>
                <c:pt idx="1590">
                  <c:v>0.23766003233196972</c:v>
                </c:pt>
                <c:pt idx="1591">
                  <c:v>0.23779193188774883</c:v>
                </c:pt>
                <c:pt idx="1592">
                  <c:v>0.23785796253599753</c:v>
                </c:pt>
                <c:pt idx="1593">
                  <c:v>0.23792407405460539</c:v>
                </c:pt>
                <c:pt idx="1594">
                  <c:v>0.23805637796218027</c:v>
                </c:pt>
                <c:pt idx="1595">
                  <c:v>0.23818884361047346</c:v>
                </c:pt>
                <c:pt idx="1596">
                  <c:v>0.23845393664777814</c:v>
                </c:pt>
                <c:pt idx="1597">
                  <c:v>0.23871919142580114</c:v>
                </c:pt>
                <c:pt idx="1598">
                  <c:v>0.23885189968517179</c:v>
                </c:pt>
                <c:pt idx="1599">
                  <c:v>0.23905108337976649</c:v>
                </c:pt>
                <c:pt idx="1600">
                  <c:v>0.23925038837989993</c:v>
                </c:pt>
                <c:pt idx="1601">
                  <c:v>0.23944981468557208</c:v>
                </c:pt>
                <c:pt idx="1602">
                  <c:v>0.23951633055597571</c:v>
                </c:pt>
                <c:pt idx="1603">
                  <c:v>0.23991566838947495</c:v>
                </c:pt>
                <c:pt idx="1604">
                  <c:v>0.24011545861176331</c:v>
                </c:pt>
                <c:pt idx="1605">
                  <c:v>0.24038200731553275</c:v>
                </c:pt>
                <c:pt idx="1606">
                  <c:v>0.24044868492665469</c:v>
                </c:pt>
                <c:pt idx="1607">
                  <c:v>0.2405154029729562</c:v>
                </c:pt>
                <c:pt idx="1608">
                  <c:v>0.24071579972293822</c:v>
                </c:pt>
                <c:pt idx="1609">
                  <c:v>0.24091631777845895</c:v>
                </c:pt>
                <c:pt idx="1610">
                  <c:v>0.24098319756547879</c:v>
                </c:pt>
                <c:pt idx="1611">
                  <c:v>0.24105011778767818</c:v>
                </c:pt>
                <c:pt idx="1612">
                  <c:v>0.24111707844505714</c:v>
                </c:pt>
                <c:pt idx="1613">
                  <c:v>0.24118411997279526</c:v>
                </c:pt>
                <c:pt idx="1614">
                  <c:v>0.24131828389863066</c:v>
                </c:pt>
                <c:pt idx="1615">
                  <c:v>0.24145252869482522</c:v>
                </c:pt>
                <c:pt idx="1616">
                  <c:v>0.24151973196328166</c:v>
                </c:pt>
                <c:pt idx="1617">
                  <c:v>0.24178886851854403</c:v>
                </c:pt>
                <c:pt idx="1618">
                  <c:v>0.2418561930925392</c:v>
                </c:pt>
                <c:pt idx="1619">
                  <c:v>0.24212565312923817</c:v>
                </c:pt>
                <c:pt idx="1620">
                  <c:v>0.24226046401794682</c:v>
                </c:pt>
                <c:pt idx="1621">
                  <c:v>0.24246280165654852</c:v>
                </c:pt>
                <c:pt idx="1622">
                  <c:v>0.242530287971262</c:v>
                </c:pt>
                <c:pt idx="1623">
                  <c:v>0.24259781472115505</c:v>
                </c:pt>
                <c:pt idx="1624">
                  <c:v>0.24266538190622766</c:v>
                </c:pt>
                <c:pt idx="1625">
                  <c:v>0.24286820476698426</c:v>
                </c:pt>
                <c:pt idx="1626">
                  <c:v>0.24313879698871138</c:v>
                </c:pt>
                <c:pt idx="1627">
                  <c:v>0.24340955095115679</c:v>
                </c:pt>
                <c:pt idx="1628">
                  <c:v>0.24347727987694773</c:v>
                </c:pt>
                <c:pt idx="1629">
                  <c:v>0.24354504923791823</c:v>
                </c:pt>
                <c:pt idx="1630">
                  <c:v>0.24374847862636848</c:v>
                </c:pt>
                <c:pt idx="1631">
                  <c:v>0.24388417908902779</c:v>
                </c:pt>
                <c:pt idx="1632">
                  <c:v>0.24401996042204627</c:v>
                </c:pt>
                <c:pt idx="1633">
                  <c:v>0.24408789152373508</c:v>
                </c:pt>
                <c:pt idx="1634">
                  <c:v>0.24422383459747188</c:v>
                </c:pt>
                <c:pt idx="1635">
                  <c:v>0.2443598585415678</c:v>
                </c:pt>
                <c:pt idx="1636">
                  <c:v>0.24442791094879535</c:v>
                </c:pt>
                <c:pt idx="1637">
                  <c:v>0.24470028231842383</c:v>
                </c:pt>
                <c:pt idx="1638">
                  <c:v>0.24490468215118394</c:v>
                </c:pt>
                <c:pt idx="1639">
                  <c:v>0.2449728962991298</c:v>
                </c:pt>
                <c:pt idx="1640">
                  <c:v>0.24504115088225523</c:v>
                </c:pt>
                <c:pt idx="1641">
                  <c:v>0.24524603593717023</c:v>
                </c:pt>
                <c:pt idx="1642">
                  <c:v>0.24545104229762399</c:v>
                </c:pt>
                <c:pt idx="1643">
                  <c:v>0.24558779407495232</c:v>
                </c:pt>
                <c:pt idx="1644">
                  <c:v>0.24586145937032727</c:v>
                </c:pt>
                <c:pt idx="1645">
                  <c:v>0.24627244253554462</c:v>
                </c:pt>
                <c:pt idx="1646">
                  <c:v>0.24647805542369203</c:v>
                </c:pt>
                <c:pt idx="1647">
                  <c:v>0.2466152115528161</c:v>
                </c:pt>
                <c:pt idx="1648">
                  <c:v>0.24668383005255773</c:v>
                </c:pt>
                <c:pt idx="1649">
                  <c:v>0.24682114792240012</c:v>
                </c:pt>
                <c:pt idx="1650">
                  <c:v>0.24716464477290398</c:v>
                </c:pt>
                <c:pt idx="1651">
                  <c:v>0.24730212438346469</c:v>
                </c:pt>
                <c:pt idx="1652">
                  <c:v>0.24737090462392461</c:v>
                </c:pt>
                <c:pt idx="1653">
                  <c:v>0.24743972529956412</c:v>
                </c:pt>
                <c:pt idx="1654">
                  <c:v>0.2475085864103832</c:v>
                </c:pt>
                <c:pt idx="1655">
                  <c:v>0.24757748795638185</c:v>
                </c:pt>
                <c:pt idx="1656">
                  <c:v>0.24785325588109478</c:v>
                </c:pt>
                <c:pt idx="1657">
                  <c:v>0.24799122071381038</c:v>
                </c:pt>
                <c:pt idx="1658">
                  <c:v>0.24812926641688515</c:v>
                </c:pt>
                <c:pt idx="1659">
                  <c:v>0.24826739299031908</c:v>
                </c:pt>
                <c:pt idx="1660">
                  <c:v>0.24833649671221561</c:v>
                </c:pt>
                <c:pt idx="1661">
                  <c:v>0.24854392918344395</c:v>
                </c:pt>
                <c:pt idx="1662">
                  <c:v>0.24868229836795533</c:v>
                </c:pt>
                <c:pt idx="1663">
                  <c:v>0.24888997345026115</c:v>
                </c:pt>
                <c:pt idx="1664">
                  <c:v>0.24902850437549084</c:v>
                </c:pt>
                <c:pt idx="1665">
                  <c:v>0.24909781027328526</c:v>
                </c:pt>
                <c:pt idx="1666">
                  <c:v>0.24916715660625927</c:v>
                </c:pt>
                <c:pt idx="1667">
                  <c:v>0.24930593014256641</c:v>
                </c:pt>
                <c:pt idx="1668">
                  <c:v>0.24958396243733563</c:v>
                </c:pt>
                <c:pt idx="1669">
                  <c:v>0.24972305945507939</c:v>
                </c:pt>
                <c:pt idx="1670">
                  <c:v>0.24979264839913085</c:v>
                </c:pt>
                <c:pt idx="1671">
                  <c:v>0.25014079529528604</c:v>
                </c:pt>
                <c:pt idx="1672">
                  <c:v>0.25028013492410728</c:v>
                </c:pt>
                <c:pt idx="1673">
                  <c:v>0.25034984517369746</c:v>
                </c:pt>
                <c:pt idx="1674">
                  <c:v>0.25041959585846724</c:v>
                </c:pt>
                <c:pt idx="1675">
                  <c:v>0.25048938697841661</c:v>
                </c:pt>
                <c:pt idx="1676">
                  <c:v>0.25055921853354551</c:v>
                </c:pt>
                <c:pt idx="1677">
                  <c:v>0.25083870649477952</c:v>
                </c:pt>
                <c:pt idx="1678">
                  <c:v>0.25097853134575565</c:v>
                </c:pt>
                <c:pt idx="1679">
                  <c:v>0.2511883899277586</c:v>
                </c:pt>
                <c:pt idx="1680">
                  <c:v>0.25125838322360583</c:v>
                </c:pt>
                <c:pt idx="1681">
                  <c:v>0.25132841695463265</c:v>
                </c:pt>
                <c:pt idx="1682">
                  <c:v>0.2513985315560186</c:v>
                </c:pt>
                <c:pt idx="1683">
                  <c:v>0.25153884162914969</c:v>
                </c:pt>
                <c:pt idx="1684">
                  <c:v>0.25174942804438499</c:v>
                </c:pt>
                <c:pt idx="1685">
                  <c:v>0.25203037167208375</c:v>
                </c:pt>
                <c:pt idx="1686">
                  <c:v>0.25224120069839656</c:v>
                </c:pt>
                <c:pt idx="1687">
                  <c:v>0.25231151747568042</c:v>
                </c:pt>
                <c:pt idx="1688">
                  <c:v>0.25259294632553408</c:v>
                </c:pt>
                <c:pt idx="1689">
                  <c:v>0.25266338440835667</c:v>
                </c:pt>
                <c:pt idx="1690">
                  <c:v>0.2527338629263588</c:v>
                </c:pt>
                <c:pt idx="1691">
                  <c:v>0.25287490083272224</c:v>
                </c:pt>
                <c:pt idx="1692">
                  <c:v>0.25301601960944486</c:v>
                </c:pt>
                <c:pt idx="1693">
                  <c:v>0.25322781908006747</c:v>
                </c:pt>
                <c:pt idx="1694">
                  <c:v>0.25336909959750836</c:v>
                </c:pt>
                <c:pt idx="1695">
                  <c:v>0.2537225030670085</c:v>
                </c:pt>
                <c:pt idx="1696">
                  <c:v>0.25386402619552684</c:v>
                </c:pt>
                <c:pt idx="1697">
                  <c:v>0.25400563019440436</c:v>
                </c:pt>
                <c:pt idx="1698">
                  <c:v>0.25407647262902272</c:v>
                </c:pt>
                <c:pt idx="1699">
                  <c:v>0.25414735549882062</c:v>
                </c:pt>
                <c:pt idx="1700">
                  <c:v>0.25428920210877559</c:v>
                </c:pt>
                <c:pt idx="1701">
                  <c:v>0.25436016584893267</c:v>
                </c:pt>
                <c:pt idx="1702">
                  <c:v>0.25443117002426929</c:v>
                </c:pt>
                <c:pt idx="1703">
                  <c:v>0.25464430385581793</c:v>
                </c:pt>
                <c:pt idx="1704">
                  <c:v>0.2549286440386011</c:v>
                </c:pt>
                <c:pt idx="1705">
                  <c:v>0.25507105674107017</c:v>
                </c:pt>
                <c:pt idx="1706">
                  <c:v>0.25528479710031249</c:v>
                </c:pt>
                <c:pt idx="1707">
                  <c:v>0.25549865876509353</c:v>
                </c:pt>
                <c:pt idx="1708">
                  <c:v>0.25599795236250633</c:v>
                </c:pt>
                <c:pt idx="1709">
                  <c:v>0.25621205663836483</c:v>
                </c:pt>
                <c:pt idx="1710">
                  <c:v>0.25635487369262966</c:v>
                </c:pt>
                <c:pt idx="1711">
                  <c:v>0.25642632265494164</c:v>
                </c:pt>
                <c:pt idx="1712">
                  <c:v>0.25656930144992479</c:v>
                </c:pt>
                <c:pt idx="1713">
                  <c:v>0.2566408717177755</c:v>
                </c:pt>
                <c:pt idx="1714">
                  <c:v>0.2568557038268664</c:v>
                </c:pt>
                <c:pt idx="1715">
                  <c:v>0.25721395951791576</c:v>
                </c:pt>
                <c:pt idx="1716">
                  <c:v>0.25728565109130519</c:v>
                </c:pt>
                <c:pt idx="1717">
                  <c:v>0.25778777515128837</c:v>
                </c:pt>
                <c:pt idx="1718">
                  <c:v>0.25800309248253417</c:v>
                </c:pt>
                <c:pt idx="1719">
                  <c:v>0.25814671824039054</c:v>
                </c:pt>
                <c:pt idx="1720">
                  <c:v>0.25829042486860604</c:v>
                </c:pt>
                <c:pt idx="1721">
                  <c:v>0.25843421236718067</c:v>
                </c:pt>
                <c:pt idx="1722">
                  <c:v>0.25857808073611449</c:v>
                </c:pt>
                <c:pt idx="1723">
                  <c:v>0.25865005535576097</c:v>
                </c:pt>
                <c:pt idx="1724">
                  <c:v>0.2587940854654131</c:v>
                </c:pt>
                <c:pt idx="1725">
                  <c:v>0.25893819644542437</c:v>
                </c:pt>
                <c:pt idx="1726">
                  <c:v>0.25901029237060957</c:v>
                </c:pt>
                <c:pt idx="1727">
                  <c:v>0.25922670145170396</c:v>
                </c:pt>
                <c:pt idx="1728">
                  <c:v>0.2597319390205145</c:v>
                </c:pt>
                <c:pt idx="1729">
                  <c:v>0.26002080794341026</c:v>
                </c:pt>
                <c:pt idx="1730">
                  <c:v>0.2601653232752173</c:v>
                </c:pt>
                <c:pt idx="1731">
                  <c:v>0.26038221757846658</c:v>
                </c:pt>
                <c:pt idx="1732">
                  <c:v>0.26045455611472923</c:v>
                </c:pt>
                <c:pt idx="1733">
                  <c:v>0.26059931405761372</c:v>
                </c:pt>
                <c:pt idx="1734">
                  <c:v>0.26096141109072285</c:v>
                </c:pt>
                <c:pt idx="1735">
                  <c:v>0.26125125045792846</c:v>
                </c:pt>
                <c:pt idx="1736">
                  <c:v>0.2613962510118904</c:v>
                </c:pt>
                <c:pt idx="1737">
                  <c:v>0.26146879172405096</c:v>
                </c:pt>
                <c:pt idx="1738">
                  <c:v>0.26175911631341148</c:v>
                </c:pt>
                <c:pt idx="1739">
                  <c:v>0.26204960264349031</c:v>
                </c:pt>
                <c:pt idx="1740">
                  <c:v>0.2621222646611896</c:v>
                </c:pt>
                <c:pt idx="1741">
                  <c:v>0.26248577692558389</c:v>
                </c:pt>
                <c:pt idx="1742">
                  <c:v>0.26263126270170079</c:v>
                </c:pt>
                <c:pt idx="1743">
                  <c:v>0.2627040460249388</c:v>
                </c:pt>
                <c:pt idx="1744">
                  <c:v>0.26284969354177401</c:v>
                </c:pt>
                <c:pt idx="1745">
                  <c:v>0.26299542192896835</c:v>
                </c:pt>
                <c:pt idx="1746">
                  <c:v>0.26328720218479362</c:v>
                </c:pt>
                <c:pt idx="1747">
                  <c:v>0.26336018768392955</c:v>
                </c:pt>
                <c:pt idx="1748">
                  <c:v>0.26357926548687599</c:v>
                </c:pt>
                <c:pt idx="1749">
                  <c:v>0.26372547909622523</c:v>
                </c:pt>
                <c:pt idx="1750">
                  <c:v>0.26394492081578785</c:v>
                </c:pt>
                <c:pt idx="1751">
                  <c:v>0.26409129616585542</c:v>
                </c:pt>
                <c:pt idx="1752">
                  <c:v>0.26431098049649548</c:v>
                </c:pt>
                <c:pt idx="1753">
                  <c:v>0.26453078613267428</c:v>
                </c:pt>
                <c:pt idx="1754">
                  <c:v>0.26467740409381929</c:v>
                </c:pt>
                <c:pt idx="1755">
                  <c:v>0.26482410292532349</c:v>
                </c:pt>
                <c:pt idx="1756">
                  <c:v>0.26519105217998185</c:v>
                </c:pt>
                <c:pt idx="1757">
                  <c:v>0.26533791275220431</c:v>
                </c:pt>
                <c:pt idx="1758">
                  <c:v>0.26563179563736761</c:v>
                </c:pt>
                <c:pt idx="1759">
                  <c:v>0.26570530679383803</c:v>
                </c:pt>
                <c:pt idx="1760">
                  <c:v>0.26577889882066758</c:v>
                </c:pt>
                <c:pt idx="1761">
                  <c:v>0.26585253128267672</c:v>
                </c:pt>
                <c:pt idx="1762">
                  <c:v>0.2659262041798654</c:v>
                </c:pt>
                <c:pt idx="1763">
                  <c:v>0.26607363084460195</c:v>
                </c:pt>
                <c:pt idx="1764">
                  <c:v>0.26614738461214982</c:v>
                </c:pt>
                <c:pt idx="1765">
                  <c:v>0.26629497301760469</c:v>
                </c:pt>
                <c:pt idx="1766">
                  <c:v>0.26636884809069128</c:v>
                </c:pt>
                <c:pt idx="1767">
                  <c:v>0.2665166791072236</c:v>
                </c:pt>
                <c:pt idx="1768">
                  <c:v>0.2666645909941151</c:v>
                </c:pt>
                <c:pt idx="1769">
                  <c:v>0.26673858737274042</c:v>
                </c:pt>
                <c:pt idx="1770">
                  <c:v>0.26703473462796001</c:v>
                </c:pt>
                <c:pt idx="1771">
                  <c:v>0.26725696637491342</c:v>
                </c:pt>
                <c:pt idx="1772">
                  <c:v>0.26740520174324151</c:v>
                </c:pt>
                <c:pt idx="1773">
                  <c:v>0.26762767610127236</c:v>
                </c:pt>
                <c:pt idx="1774">
                  <c:v>0.26792463206008349</c:v>
                </c:pt>
                <c:pt idx="1775">
                  <c:v>0.26799891148496585</c:v>
                </c:pt>
                <c:pt idx="1776">
                  <c:v>0.26829619092521356</c:v>
                </c:pt>
                <c:pt idx="1777">
                  <c:v>0.268668194577319</c:v>
                </c:pt>
                <c:pt idx="1778">
                  <c:v>0.2688170769085203</c:v>
                </c:pt>
                <c:pt idx="1779">
                  <c:v>0.26911500331164123</c:v>
                </c:pt>
                <c:pt idx="1780">
                  <c:v>0.26941309145548048</c:v>
                </c:pt>
                <c:pt idx="1781">
                  <c:v>0.26956221639775924</c:v>
                </c:pt>
                <c:pt idx="1782">
                  <c:v>0.27000983383567306</c:v>
                </c:pt>
                <c:pt idx="1783">
                  <c:v>0.2700844771771716</c:v>
                </c:pt>
                <c:pt idx="1784">
                  <c:v>0.27015920138902932</c:v>
                </c:pt>
                <c:pt idx="1785">
                  <c:v>0.27030873068310385</c:v>
                </c:pt>
                <c:pt idx="1786">
                  <c:v>0.2703835357653207</c:v>
                </c:pt>
                <c:pt idx="1787">
                  <c:v>0.27060807231751</c:v>
                </c:pt>
                <c:pt idx="1788">
                  <c:v>0.27083273017523801</c:v>
                </c:pt>
                <c:pt idx="1789">
                  <c:v>0.27098258295074917</c:v>
                </c:pt>
                <c:pt idx="1790">
                  <c:v>0.27105759020886389</c:v>
                </c:pt>
                <c:pt idx="1791">
                  <c:v>0.2712827332887468</c:v>
                </c:pt>
                <c:pt idx="1792">
                  <c:v>0.2714329095456946</c:v>
                </c:pt>
                <c:pt idx="1793">
                  <c:v>0.27158316667300153</c:v>
                </c:pt>
                <c:pt idx="1794">
                  <c:v>0.27165833567183456</c:v>
                </c:pt>
                <c:pt idx="1795">
                  <c:v>0.27173354510584719</c:v>
                </c:pt>
                <c:pt idx="1796">
                  <c:v>0.27203454458261594</c:v>
                </c:pt>
                <c:pt idx="1797">
                  <c:v>0.2721098348869877</c:v>
                </c:pt>
                <c:pt idx="1798">
                  <c:v>0.27218516562653905</c:v>
                </c:pt>
                <c:pt idx="1799">
                  <c:v>0.27256202150019365</c:v>
                </c:pt>
                <c:pt idx="1800">
                  <c:v>0.27271284472001467</c:v>
                </c:pt>
                <c:pt idx="1801">
                  <c:v>0.27293920085528489</c:v>
                </c:pt>
                <c:pt idx="1802">
                  <c:v>0.27324117077636351</c:v>
                </c:pt>
                <c:pt idx="1803">
                  <c:v>0.27346776952271118</c:v>
                </c:pt>
                <c:pt idx="1804">
                  <c:v>0.27361891622396878</c:v>
                </c:pt>
                <c:pt idx="1805">
                  <c:v>0.2736946108801363</c:v>
                </c:pt>
                <c:pt idx="1806">
                  <c:v>0.27399755124552477</c:v>
                </c:pt>
                <c:pt idx="1807">
                  <c:v>0.27430065335163156</c:v>
                </c:pt>
                <c:pt idx="1808">
                  <c:v>0.27437646931333781</c:v>
                </c:pt>
                <c:pt idx="1809">
                  <c:v>0.2745281821071095</c:v>
                </c:pt>
                <c:pt idx="1810">
                  <c:v>0.27475587260330575</c:v>
                </c:pt>
                <c:pt idx="1811">
                  <c:v>0.27483185030573032</c:v>
                </c:pt>
                <c:pt idx="1812">
                  <c:v>0.27513592285614691</c:v>
                </c:pt>
                <c:pt idx="1813">
                  <c:v>0.27521198142893066</c:v>
                </c:pt>
                <c:pt idx="1814">
                  <c:v>0.27528808043689396</c:v>
                </c:pt>
                <c:pt idx="1815">
                  <c:v>0.27544035932317973</c:v>
                </c:pt>
                <c:pt idx="1816">
                  <c:v>0.27551657963668175</c:v>
                </c:pt>
                <c:pt idx="1817">
                  <c:v>0.27566910113404497</c:v>
                </c:pt>
                <c:pt idx="1818">
                  <c:v>0.27582170350176732</c:v>
                </c:pt>
                <c:pt idx="1819">
                  <c:v>0.27605072835888961</c:v>
                </c:pt>
                <c:pt idx="1820">
                  <c:v>0.27620357333768947</c:v>
                </c:pt>
                <c:pt idx="1821">
                  <c:v>0.27635649918684846</c:v>
                </c:pt>
                <c:pt idx="1822">
                  <c:v>0.27650950590636658</c:v>
                </c:pt>
                <c:pt idx="1823">
                  <c:v>0.27666259349624389</c:v>
                </c:pt>
                <c:pt idx="1824">
                  <c:v>0.27681576195648033</c:v>
                </c:pt>
                <c:pt idx="1825">
                  <c:v>0.27696901128707596</c:v>
                </c:pt>
                <c:pt idx="1826">
                  <c:v>0.27704567638755334</c:v>
                </c:pt>
                <c:pt idx="1827">
                  <c:v>0.27719908745886723</c:v>
                </c:pt>
                <c:pt idx="1828">
                  <c:v>0.27742932537137682</c:v>
                </c:pt>
                <c:pt idx="1829">
                  <c:v>0.27750611177739293</c:v>
                </c:pt>
                <c:pt idx="1830">
                  <c:v>0.27773659230097997</c:v>
                </c:pt>
                <c:pt idx="1831">
                  <c:v>0.2778135000125348</c:v>
                </c:pt>
                <c:pt idx="1832">
                  <c:v>0.27796739630600364</c:v>
                </c:pt>
                <c:pt idx="1833">
                  <c:v>0.27804438488791766</c:v>
                </c:pt>
                <c:pt idx="1834">
                  <c:v>0.27850680160155655</c:v>
                </c:pt>
                <c:pt idx="1835">
                  <c:v>0.27866102137646198</c:v>
                </c:pt>
                <c:pt idx="1836">
                  <c:v>0.27873817169909426</c:v>
                </c:pt>
                <c:pt idx="1837">
                  <c:v>0.27896974397252988</c:v>
                </c:pt>
                <c:pt idx="1838">
                  <c:v>0.27912420635851276</c:v>
                </c:pt>
                <c:pt idx="1839">
                  <c:v>0.27927874961485483</c:v>
                </c:pt>
                <c:pt idx="1840">
                  <c:v>0.27935606167820543</c:v>
                </c:pt>
                <c:pt idx="1841">
                  <c:v>0.27943341417673562</c:v>
                </c:pt>
                <c:pt idx="1842">
                  <c:v>0.2795108071104454</c:v>
                </c:pt>
                <c:pt idx="1843">
                  <c:v>0.27958824047933473</c:v>
                </c:pt>
                <c:pt idx="1844">
                  <c:v>0.27974318808747256</c:v>
                </c:pt>
                <c:pt idx="1845">
                  <c:v>0.280130759283715</c:v>
                </c:pt>
                <c:pt idx="1846">
                  <c:v>0.28028586863257116</c:v>
                </c:pt>
                <c:pt idx="1847">
                  <c:v>0.2803634637421788</c:v>
                </c:pt>
                <c:pt idx="1848">
                  <c:v>0.28059637037654045</c:v>
                </c:pt>
                <c:pt idx="1849">
                  <c:v>0.28067404635650722</c:v>
                </c:pt>
                <c:pt idx="1850">
                  <c:v>0.28098507375781101</c:v>
                </c:pt>
                <c:pt idx="1851">
                  <c:v>0.28121846561432756</c:v>
                </c:pt>
                <c:pt idx="1852">
                  <c:v>0.28129634377019225</c:v>
                </c:pt>
                <c:pt idx="1853">
                  <c:v>0.28160817987508757</c:v>
                </c:pt>
                <c:pt idx="1854">
                  <c:v>0.28168621977167058</c:v>
                </c:pt>
                <c:pt idx="1855">
                  <c:v>0.28176430010343312</c:v>
                </c:pt>
                <c:pt idx="1856">
                  <c:v>0.28207678317120166</c:v>
                </c:pt>
                <c:pt idx="1857">
                  <c:v>0.28238942797968852</c:v>
                </c:pt>
                <c:pt idx="1858">
                  <c:v>0.28254583125429111</c:v>
                </c:pt>
                <c:pt idx="1859">
                  <c:v>0.28262407332677197</c:v>
                </c:pt>
                <c:pt idx="1860">
                  <c:v>0.28293720335741374</c:v>
                </c:pt>
                <c:pt idx="1861">
                  <c:v>0.28317217218593382</c:v>
                </c:pt>
                <c:pt idx="1862">
                  <c:v>0.28325053556395341</c:v>
                </c:pt>
                <c:pt idx="1863">
                  <c:v>0.28348574700355095</c:v>
                </c:pt>
                <c:pt idx="1864">
                  <c:v>0.28364263550030844</c:v>
                </c:pt>
                <c:pt idx="1865">
                  <c:v>0.28372112018386675</c:v>
                </c:pt>
                <c:pt idx="1866">
                  <c:v>0.28387817042134256</c:v>
                </c:pt>
                <c:pt idx="1867">
                  <c:v>0.28395673597526006</c:v>
                </c:pt>
                <c:pt idx="1868">
                  <c:v>0.28411394795345418</c:v>
                </c:pt>
                <c:pt idx="1869">
                  <c:v>0.28419259437773081</c:v>
                </c:pt>
                <c:pt idx="1870">
                  <c:v>0.28435004896700239</c:v>
                </c:pt>
                <c:pt idx="1871">
                  <c:v>0.2845075844266331</c:v>
                </c:pt>
                <c:pt idx="1872">
                  <c:v>0.28482281708661289</c:v>
                </c:pt>
                <c:pt idx="1873">
                  <c:v>0.28490166568678743</c:v>
                </c:pt>
                <c:pt idx="1874">
                  <c:v>0.28505944375749565</c:v>
                </c:pt>
                <c:pt idx="1875">
                  <c:v>0.28521730269856299</c:v>
                </c:pt>
                <c:pt idx="1876">
                  <c:v>0.28537524250998947</c:v>
                </c:pt>
                <c:pt idx="1877">
                  <c:v>0.28561251614374539</c:v>
                </c:pt>
                <c:pt idx="1878">
                  <c:v>0.28569164779017692</c:v>
                </c:pt>
                <c:pt idx="1879">
                  <c:v>0.28600849785733973</c:v>
                </c:pt>
                <c:pt idx="1880">
                  <c:v>0.28616700376128029</c:v>
                </c:pt>
                <c:pt idx="1881">
                  <c:v>0.28632559053557999</c:v>
                </c:pt>
                <c:pt idx="1882">
                  <c:v>0.28640492435790943</c:v>
                </c:pt>
                <c:pt idx="1883">
                  <c:v>0.28664304713043648</c:v>
                </c:pt>
                <c:pt idx="1884">
                  <c:v>0.28688129120850225</c:v>
                </c:pt>
                <c:pt idx="1885">
                  <c:v>0.28696074633637042</c:v>
                </c:pt>
                <c:pt idx="1886">
                  <c:v>0.28711973746246588</c:v>
                </c:pt>
                <c:pt idx="1887">
                  <c:v>0.28719927346069318</c:v>
                </c:pt>
                <c:pt idx="1888">
                  <c:v>0.28735842632750697</c:v>
                </c:pt>
                <c:pt idx="1889">
                  <c:v>0.28751766006467994</c:v>
                </c:pt>
                <c:pt idx="1890">
                  <c:v>0.28775663197597812</c:v>
                </c:pt>
                <c:pt idx="1891">
                  <c:v>0.28783632971492373</c:v>
                </c:pt>
                <c:pt idx="1892">
                  <c:v>0.28791606788904894</c:v>
                </c:pt>
                <c:pt idx="1893">
                  <c:v>0.2880756251076585</c:v>
                </c:pt>
                <c:pt idx="1894">
                  <c:v>0.28823526319662723</c:v>
                </c:pt>
                <c:pt idx="1895">
                  <c:v>0.28831512267629117</c:v>
                </c:pt>
                <c:pt idx="1896">
                  <c:v>0.2883950225911347</c:v>
                </c:pt>
                <c:pt idx="1897">
                  <c:v>0.28847496294115776</c:v>
                </c:pt>
                <c:pt idx="1898">
                  <c:v>0.28863492451156308</c:v>
                </c:pt>
                <c:pt idx="1899">
                  <c:v>0.28879496695232759</c:v>
                </c:pt>
                <c:pt idx="1900">
                  <c:v>0.28887502860788938</c:v>
                </c:pt>
                <c:pt idx="1901">
                  <c:v>0.28911533488011359</c:v>
                </c:pt>
                <c:pt idx="1902">
                  <c:v>0.28927561993195555</c:v>
                </c:pt>
                <c:pt idx="1903">
                  <c:v>0.28943606672451583</c:v>
                </c:pt>
                <c:pt idx="1904">
                  <c:v>0.28951633055597553</c:v>
                </c:pt>
                <c:pt idx="1905">
                  <c:v>0.28975724335589337</c:v>
                </c:pt>
                <c:pt idx="1906">
                  <c:v>0.2898375880577122</c:v>
                </c:pt>
                <c:pt idx="1907">
                  <c:v>0.28991797319471063</c:v>
                </c:pt>
                <c:pt idx="1908">
                  <c:v>0.29007882433906668</c:v>
                </c:pt>
                <c:pt idx="1909">
                  <c:v>0.2905616203832122</c:v>
                </c:pt>
                <c:pt idx="1910">
                  <c:v>0.29064212682574936</c:v>
                </c:pt>
                <c:pt idx="1911">
                  <c:v>0.2908837674588996</c:v>
                </c:pt>
                <c:pt idx="1912">
                  <c:v>0.29096439520697548</c:v>
                </c:pt>
                <c:pt idx="1913">
                  <c:v>0.29128706793999737</c:v>
                </c:pt>
                <c:pt idx="1914">
                  <c:v>0.29144848517686744</c:v>
                </c:pt>
                <c:pt idx="1915">
                  <c:v>0.29160998328409671</c:v>
                </c:pt>
                <c:pt idx="1916">
                  <c:v>0.2916907727728909</c:v>
                </c:pt>
                <c:pt idx="1917">
                  <c:v>0.2917716026968647</c:v>
                </c:pt>
                <c:pt idx="1918">
                  <c:v>0.29209508413347812</c:v>
                </c:pt>
                <c:pt idx="1919">
                  <c:v>0.29241872731080981</c:v>
                </c:pt>
                <c:pt idx="1920">
                  <c:v>0.2926615809993473</c:v>
                </c:pt>
                <c:pt idx="1921">
                  <c:v>0.29282356432873147</c:v>
                </c:pt>
                <c:pt idx="1922">
                  <c:v>0.29298562852847476</c:v>
                </c:pt>
                <c:pt idx="1923">
                  <c:v>0.29339099120373097</c:v>
                </c:pt>
                <c:pt idx="1924">
                  <c:v>0.29355321714419258</c:v>
                </c:pt>
                <c:pt idx="1925">
                  <c:v>0.29363437054960295</c:v>
                </c:pt>
                <c:pt idx="1926">
                  <c:v>0.29387795207137285</c:v>
                </c:pt>
                <c:pt idx="1927">
                  <c:v>0.29395918634714241</c:v>
                </c:pt>
                <c:pt idx="1928">
                  <c:v>0.29412173576904066</c:v>
                </c:pt>
                <c:pt idx="1929">
                  <c:v>0.29420305091516935</c:v>
                </c:pt>
                <c:pt idx="1930">
                  <c:v>0.29444711765909415</c:v>
                </c:pt>
                <c:pt idx="1931">
                  <c:v>0.29460990969206985</c:v>
                </c:pt>
                <c:pt idx="1932">
                  <c:v>0.29469134614373726</c:v>
                </c:pt>
                <c:pt idx="1933">
                  <c:v>0.29493577680427829</c:v>
                </c:pt>
                <c:pt idx="1934">
                  <c:v>0.29509881144833144</c:v>
                </c:pt>
                <c:pt idx="1935">
                  <c:v>0.29518040964071718</c:v>
                </c:pt>
                <c:pt idx="1936">
                  <c:v>0.29534368689584778</c:v>
                </c:pt>
                <c:pt idx="1937">
                  <c:v>0.29558872408408243</c:v>
                </c:pt>
                <c:pt idx="1938">
                  <c:v>0.29575216307993135</c:v>
                </c:pt>
                <c:pt idx="1939">
                  <c:v>0.2959156829461394</c:v>
                </c:pt>
                <c:pt idx="1940">
                  <c:v>0.29599748331442299</c:v>
                </c:pt>
                <c:pt idx="1941">
                  <c:v>0.29616116492134936</c:v>
                </c:pt>
                <c:pt idx="1942">
                  <c:v>0.29624304615999214</c:v>
                </c:pt>
                <c:pt idx="1943">
                  <c:v>0.29632496783381451</c:v>
                </c:pt>
                <c:pt idx="1944">
                  <c:v>0.29673477837882412</c:v>
                </c:pt>
                <c:pt idx="1945">
                  <c:v>0.29689878346718712</c:v>
                </c:pt>
                <c:pt idx="1946">
                  <c:v>0.29714491240527036</c:v>
                </c:pt>
                <c:pt idx="1947">
                  <c:v>0.29722699581981099</c:v>
                </c:pt>
                <c:pt idx="1948">
                  <c:v>0.2975554912186919</c:v>
                </c:pt>
                <c:pt idx="1949">
                  <c:v>0.29771990065885068</c:v>
                </c:pt>
                <c:pt idx="1950">
                  <c:v>0.29780214581410963</c:v>
                </c:pt>
                <c:pt idx="1951">
                  <c:v>0.29788443140454818</c:v>
                </c:pt>
                <c:pt idx="1952">
                  <c:v>0.29796675743016626</c:v>
                </c:pt>
                <c:pt idx="1953">
                  <c:v>0.29804912389096394</c:v>
                </c:pt>
                <c:pt idx="1954">
                  <c:v>0.29813153078694121</c:v>
                </c:pt>
                <c:pt idx="1955">
                  <c:v>0.29837887278041175</c:v>
                </c:pt>
                <c:pt idx="1956">
                  <c:v>0.29846136054674816</c:v>
                </c:pt>
                <c:pt idx="1957">
                  <c:v>0.29854388874826415</c:v>
                </c:pt>
                <c:pt idx="1958">
                  <c:v>0.29862645738495974</c:v>
                </c:pt>
                <c:pt idx="1959">
                  <c:v>0.29895689367246037</c:v>
                </c:pt>
                <c:pt idx="1960">
                  <c:v>0.29903954317951509</c:v>
                </c:pt>
                <c:pt idx="1961">
                  <c:v>0.29920500393434285</c:v>
                </c:pt>
                <c:pt idx="1962">
                  <c:v>0.29961885799731014</c:v>
                </c:pt>
                <c:pt idx="1963">
                  <c:v>0.29995010298840225</c:v>
                </c:pt>
                <c:pt idx="1964">
                  <c:v>0.30003295467135488</c:v>
                </c:pt>
                <c:pt idx="1965">
                  <c:v>0.30028163102575145</c:v>
                </c:pt>
                <c:pt idx="1966">
                  <c:v>0.30044749613237498</c:v>
                </c:pt>
                <c:pt idx="1967">
                  <c:v>0.300696415097849</c:v>
                </c:pt>
                <c:pt idx="1968">
                  <c:v>0.30086244194519085</c:v>
                </c:pt>
                <c:pt idx="1969">
                  <c:v>0.30102854966289183</c:v>
                </c:pt>
                <c:pt idx="1970">
                  <c:v>0.30111164395692191</c:v>
                </c:pt>
                <c:pt idx="1971">
                  <c:v>0.30127791341534121</c:v>
                </c:pt>
                <c:pt idx="1972">
                  <c:v>0.30136108857973043</c:v>
                </c:pt>
                <c:pt idx="1973">
                  <c:v>0.3016107353784368</c:v>
                </c:pt>
                <c:pt idx="1974">
                  <c:v>0.3019437595174303</c:v>
                </c:pt>
                <c:pt idx="1975">
                  <c:v>0.30202705598735824</c:v>
                </c:pt>
                <c:pt idx="1976">
                  <c:v>0.30211039289246577</c:v>
                </c:pt>
                <c:pt idx="1977">
                  <c:v>0.30227714757303997</c:v>
                </c:pt>
                <c:pt idx="1978">
                  <c:v>0.30244398312397336</c:v>
                </c:pt>
                <c:pt idx="1979">
                  <c:v>0.30252744133461962</c:v>
                </c:pt>
                <c:pt idx="1980">
                  <c:v>0.30261093998044547</c:v>
                </c:pt>
                <c:pt idx="1981">
                  <c:v>0.3028615572234617</c:v>
                </c:pt>
                <c:pt idx="1982">
                  <c:v>0.30294513673964668</c:v>
                </c:pt>
                <c:pt idx="1983">
                  <c:v>0.30319599659374036</c:v>
                </c:pt>
                <c:pt idx="1984">
                  <c:v>0.30336339823718778</c:v>
                </c:pt>
                <c:pt idx="1985">
                  <c:v>0.30353088075099438</c:v>
                </c:pt>
                <c:pt idx="1986">
                  <c:v>0.30361466244307728</c:v>
                </c:pt>
                <c:pt idx="1987">
                  <c:v>0.30369848457033971</c:v>
                </c:pt>
                <c:pt idx="1988">
                  <c:v>0.30378234713278174</c:v>
                </c:pt>
                <c:pt idx="1989">
                  <c:v>0.30395015312802492</c:v>
                </c:pt>
                <c:pt idx="1990">
                  <c:v>0.3041180399936273</c:v>
                </c:pt>
                <c:pt idx="1991">
                  <c:v>0.30420206429678764</c:v>
                </c:pt>
                <c:pt idx="1992">
                  <c:v>0.30437019377346747</c:v>
                </c:pt>
                <c:pt idx="1993">
                  <c:v>0.30453840412050642</c:v>
                </c:pt>
                <c:pt idx="1994">
                  <c:v>0.30479084094660364</c:v>
                </c:pt>
                <c:pt idx="1995">
                  <c:v>0.30504339907823957</c:v>
                </c:pt>
                <c:pt idx="1996">
                  <c:v>0.30521185203635598</c:v>
                </c:pt>
                <c:pt idx="1997">
                  <c:v>0.30529611895059378</c:v>
                </c:pt>
                <c:pt idx="1998">
                  <c:v>0.30554904099884589</c:v>
                </c:pt>
                <c:pt idx="1999">
                  <c:v>0.3057177365680398</c:v>
                </c:pt>
                <c:pt idx="2000">
                  <c:v>0.30588651300759284</c:v>
                </c:pt>
                <c:pt idx="2001">
                  <c:v>0.30597094166254896</c:v>
                </c:pt>
                <c:pt idx="2002">
                  <c:v>0.30613987984282032</c:v>
                </c:pt>
                <c:pt idx="2003">
                  <c:v>0.30639340841876606</c:v>
                </c:pt>
                <c:pt idx="2004">
                  <c:v>0.30647799881444049</c:v>
                </c:pt>
                <c:pt idx="2005">
                  <c:v>0.30656262964529446</c:v>
                </c:pt>
                <c:pt idx="2006">
                  <c:v>0.30664730091132802</c:v>
                </c:pt>
                <c:pt idx="2007">
                  <c:v>0.30673201261254118</c:v>
                </c:pt>
                <c:pt idx="2008">
                  <c:v>0.30690159775568576</c:v>
                </c:pt>
                <c:pt idx="2009">
                  <c:v>0.30732576278944507</c:v>
                </c:pt>
                <c:pt idx="2010">
                  <c:v>0.30741071710173568</c:v>
                </c:pt>
                <c:pt idx="2011">
                  <c:v>0.30758070659667602</c:v>
                </c:pt>
                <c:pt idx="2012">
                  <c:v>0.3077507769619755</c:v>
                </c:pt>
                <c:pt idx="2013">
                  <c:v>0.3079210090679933</c:v>
                </c:pt>
                <c:pt idx="2014">
                  <c:v>0.30800616555618177</c:v>
                </c:pt>
                <c:pt idx="2015">
                  <c:v>0.30817655940291788</c:v>
                </c:pt>
                <c:pt idx="2016">
                  <c:v>0.30843227147856078</c:v>
                </c:pt>
                <c:pt idx="2017">
                  <c:v>0.30851754927228797</c:v>
                </c:pt>
                <c:pt idx="2018">
                  <c:v>0.30860286750119476</c:v>
                </c:pt>
                <c:pt idx="2019">
                  <c:v>0.30868822616528113</c:v>
                </c:pt>
                <c:pt idx="2020">
                  <c:v>0.30877362526454705</c:v>
                </c:pt>
                <c:pt idx="2021">
                  <c:v>0.30902994386788357</c:v>
                </c:pt>
                <c:pt idx="2022">
                  <c:v>0.30920090380713378</c:v>
                </c:pt>
                <c:pt idx="2023">
                  <c:v>0.30937194461674311</c:v>
                </c:pt>
                <c:pt idx="2024">
                  <c:v>0.30945754589190694</c:v>
                </c:pt>
                <c:pt idx="2025">
                  <c:v>0.30954318760225036</c:v>
                </c:pt>
                <c:pt idx="2026">
                  <c:v>0.30971455189329633</c:v>
                </c:pt>
                <c:pt idx="2027">
                  <c:v>0.30980027447399888</c:v>
                </c:pt>
                <c:pt idx="2028">
                  <c:v>0.30988603748988103</c:v>
                </c:pt>
                <c:pt idx="2029">
                  <c:v>0.31005764439200445</c:v>
                </c:pt>
                <c:pt idx="2030">
                  <c:v>0.31014352871342532</c:v>
                </c:pt>
                <c:pt idx="2031">
                  <c:v>0.31022945347002578</c:v>
                </c:pt>
                <c:pt idx="2032">
                  <c:v>0.31040138385358579</c:v>
                </c:pt>
                <c:pt idx="2033">
                  <c:v>0.31083141198838371</c:v>
                </c:pt>
                <c:pt idx="2034">
                  <c:v>0.3109174580505229</c:v>
                </c:pt>
                <c:pt idx="2035">
                  <c:v>0.31108963104516041</c:v>
                </c:pt>
                <c:pt idx="2036">
                  <c:v>0.31117575797765873</c:v>
                </c:pt>
                <c:pt idx="2037">
                  <c:v>0.3113480927130145</c:v>
                </c:pt>
                <c:pt idx="2038">
                  <c:v>0.31143430051587195</c:v>
                </c:pt>
                <c:pt idx="2039">
                  <c:v>0.311520548753909</c:v>
                </c:pt>
                <c:pt idx="2040">
                  <c:v>0.31169312610034228</c:v>
                </c:pt>
                <c:pt idx="2041">
                  <c:v>0.31186578431713469</c:v>
                </c:pt>
                <c:pt idx="2042">
                  <c:v>0.31195215386071046</c:v>
                </c:pt>
                <c:pt idx="2043">
                  <c:v>0.31212505468858032</c:v>
                </c:pt>
                <c:pt idx="2044">
                  <c:v>0.312211626408054</c:v>
                </c:pt>
                <c:pt idx="2045">
                  <c:v>0.3123848507173605</c:v>
                </c:pt>
                <c:pt idx="2046">
                  <c:v>0.31255823676738526</c:v>
                </c:pt>
                <c:pt idx="2047">
                  <c:v>0.3126449702275772</c:v>
                </c:pt>
                <c:pt idx="2048">
                  <c:v>0.31273174412294874</c:v>
                </c:pt>
                <c:pt idx="2049">
                  <c:v>0.31281855845349987</c:v>
                </c:pt>
                <c:pt idx="2050">
                  <c:v>0.31299226798496127</c:v>
                </c:pt>
                <c:pt idx="2051">
                  <c:v>0.31307916318587153</c:v>
                </c:pt>
                <c:pt idx="2052">
                  <c:v>0.31333997009414111</c:v>
                </c:pt>
                <c:pt idx="2053">
                  <c:v>0.31342694616541056</c:v>
                </c:pt>
                <c:pt idx="2054">
                  <c:v>0.31351396267185955</c:v>
                </c:pt>
                <c:pt idx="2055">
                  <c:v>0.31360101961348813</c:v>
                </c:pt>
                <c:pt idx="2056">
                  <c:v>0.3139495708614391</c:v>
                </c:pt>
                <c:pt idx="2057">
                  <c:v>0.31421110560294102</c:v>
                </c:pt>
                <c:pt idx="2058">
                  <c:v>0.31438554296763482</c:v>
                </c:pt>
                <c:pt idx="2059">
                  <c:v>0.3146473203202142</c:v>
                </c:pt>
                <c:pt idx="2060">
                  <c:v>0.31473461987292023</c:v>
                </c:pt>
                <c:pt idx="2061">
                  <c:v>0.31490938071905061</c:v>
                </c:pt>
                <c:pt idx="2062">
                  <c:v>0.31499680157729537</c:v>
                </c:pt>
                <c:pt idx="2063">
                  <c:v>0.31517172416414407</c:v>
                </c:pt>
                <c:pt idx="2064">
                  <c:v>0.3155217310785598</c:v>
                </c:pt>
                <c:pt idx="2065">
                  <c:v>0.31578447887544903</c:v>
                </c:pt>
                <c:pt idx="2066">
                  <c:v>0.31587218277995083</c:v>
                </c:pt>
                <c:pt idx="2067">
                  <c:v>0.31622364536083131</c:v>
                </c:pt>
                <c:pt idx="2068">
                  <c:v>0.31631155144123102</c:v>
                </c:pt>
                <c:pt idx="2069">
                  <c:v>0.31648744447238958</c:v>
                </c:pt>
                <c:pt idx="2070">
                  <c:v>0.31657543142314842</c:v>
                </c:pt>
                <c:pt idx="2071">
                  <c:v>0.31666345880908686</c:v>
                </c:pt>
                <c:pt idx="2072">
                  <c:v>0.31692778357797957</c:v>
                </c:pt>
                <c:pt idx="2073">
                  <c:v>0.31728037834388817</c:v>
                </c:pt>
                <c:pt idx="2074">
                  <c:v>0.3176332965912334</c:v>
                </c:pt>
                <c:pt idx="2075">
                  <c:v>0.31772156658824929</c:v>
                </c:pt>
                <c:pt idx="2076">
                  <c:v>0.3178981874526402</c:v>
                </c:pt>
                <c:pt idx="2077">
                  <c:v>0.31798653832001522</c:v>
                </c:pt>
                <c:pt idx="2078">
                  <c:v>0.31825171222767906</c:v>
                </c:pt>
                <c:pt idx="2079">
                  <c:v>0.31834014396541327</c:v>
                </c:pt>
                <c:pt idx="2080">
                  <c:v>0.31842861613832701</c:v>
                </c:pt>
                <c:pt idx="2081">
                  <c:v>0.31851716918159995</c:v>
                </c:pt>
                <c:pt idx="2082">
                  <c:v>0.31869435613850494</c:v>
                </c:pt>
                <c:pt idx="2083">
                  <c:v>0.31878299005213701</c:v>
                </c:pt>
                <c:pt idx="2084">
                  <c:v>0.31887166440094866</c:v>
                </c:pt>
                <c:pt idx="2085">
                  <c:v>0.31904917483929029</c:v>
                </c:pt>
                <c:pt idx="2086">
                  <c:v>0.31922700875906851</c:v>
                </c:pt>
                <c:pt idx="2087">
                  <c:v>0.31940492354920591</c:v>
                </c:pt>
                <c:pt idx="2088">
                  <c:v>0.31949392137945415</c:v>
                </c:pt>
                <c:pt idx="2089">
                  <c:v>0.31958300008006157</c:v>
                </c:pt>
                <c:pt idx="2090">
                  <c:v>0.31976131922199469</c:v>
                </c:pt>
                <c:pt idx="2091">
                  <c:v>0.31993971923428699</c:v>
                </c:pt>
                <c:pt idx="2092">
                  <c:v>0.32029668099958991</c:v>
                </c:pt>
                <c:pt idx="2093">
                  <c:v>0.32038604274645438</c:v>
                </c:pt>
                <c:pt idx="2094">
                  <c:v>0.32047544492849839</c:v>
                </c:pt>
                <c:pt idx="2095">
                  <c:v>0.32065441103330478</c:v>
                </c:pt>
                <c:pt idx="2096">
                  <c:v>0.32074393452088756</c:v>
                </c:pt>
                <c:pt idx="2097">
                  <c:v>0.32092306236641222</c:v>
                </c:pt>
                <c:pt idx="2098">
                  <c:v>0.32101270715953373</c:v>
                </c:pt>
                <c:pt idx="2099">
                  <c:v>0.32128176284443694</c:v>
                </c:pt>
                <c:pt idx="2100">
                  <c:v>0.32137148850791758</c:v>
                </c:pt>
                <c:pt idx="2101">
                  <c:v>0.32146125460657782</c:v>
                </c:pt>
                <c:pt idx="2102">
                  <c:v>0.32155106114041759</c:v>
                </c:pt>
                <c:pt idx="2103">
                  <c:v>0.32164090810943696</c:v>
                </c:pt>
                <c:pt idx="2104">
                  <c:v>0.32182068291783489</c:v>
                </c:pt>
                <c:pt idx="2105">
                  <c:v>0.32191061075721339</c:v>
                </c:pt>
                <c:pt idx="2106">
                  <c:v>0.32200057903177148</c:v>
                </c:pt>
                <c:pt idx="2107">
                  <c:v>0.32209062817668876</c:v>
                </c:pt>
                <c:pt idx="2108">
                  <c:v>0.32218071775678558</c:v>
                </c:pt>
                <c:pt idx="2109">
                  <c:v>0.32263136783316765</c:v>
                </c:pt>
                <c:pt idx="2110">
                  <c:v>0.32281170873407961</c:v>
                </c:pt>
                <c:pt idx="2111">
                  <c:v>0.32317255227662184</c:v>
                </c:pt>
                <c:pt idx="2112">
                  <c:v>0.32326280359743698</c:v>
                </c:pt>
                <c:pt idx="2113">
                  <c:v>0.32335309535343171</c:v>
                </c:pt>
                <c:pt idx="2114">
                  <c:v>0.3235337597357803</c:v>
                </c:pt>
                <c:pt idx="2115">
                  <c:v>0.32362417279731376</c:v>
                </c:pt>
                <c:pt idx="2116">
                  <c:v>0.3238050797907398</c:v>
                </c:pt>
                <c:pt idx="2117">
                  <c:v>0.32398631026560248</c:v>
                </c:pt>
                <c:pt idx="2118">
                  <c:v>0.32407700637339298</c:v>
                </c:pt>
                <c:pt idx="2119">
                  <c:v>0.32434921600230315</c:v>
                </c:pt>
                <c:pt idx="2120">
                  <c:v>0.32462154693675205</c:v>
                </c:pt>
                <c:pt idx="2121">
                  <c:v>0.32471236435008127</c:v>
                </c:pt>
                <c:pt idx="2122">
                  <c:v>0.32480322219859009</c:v>
                </c:pt>
                <c:pt idx="2123">
                  <c:v>0.32507591704965522</c:v>
                </c:pt>
                <c:pt idx="2124">
                  <c:v>0.32516685576852317</c:v>
                </c:pt>
                <c:pt idx="2125">
                  <c:v>0.32553077238471323</c:v>
                </c:pt>
                <c:pt idx="2126">
                  <c:v>0.32571281156316745</c:v>
                </c:pt>
                <c:pt idx="2127">
                  <c:v>0.32580387158757412</c:v>
                </c:pt>
                <c:pt idx="2128">
                  <c:v>0.32589497204716039</c:v>
                </c:pt>
                <c:pt idx="2129">
                  <c:v>0.32607725383669206</c:v>
                </c:pt>
                <c:pt idx="2130">
                  <c:v>0.32662434181636446</c:v>
                </c:pt>
                <c:pt idx="2131">
                  <c:v>0.32698922887686438</c:v>
                </c:pt>
                <c:pt idx="2132">
                  <c:v>0.32726301547777803</c:v>
                </c:pt>
                <c:pt idx="2133">
                  <c:v>0.32744562074874628</c:v>
                </c:pt>
                <c:pt idx="2134">
                  <c:v>0.32753696381941</c:v>
                </c:pt>
                <c:pt idx="2135">
                  <c:v>0.32762834732525331</c:v>
                </c:pt>
                <c:pt idx="2136">
                  <c:v>0.32771977126627616</c:v>
                </c:pt>
                <c:pt idx="2137">
                  <c:v>0.32790278088904018</c:v>
                </c:pt>
                <c:pt idx="2138">
                  <c:v>0.32826896187528654</c:v>
                </c:pt>
                <c:pt idx="2139">
                  <c:v>0.32854371892051004</c:v>
                </c:pt>
                <c:pt idx="2140">
                  <c:v>0.32872697115435151</c:v>
                </c:pt>
                <c:pt idx="2141">
                  <c:v>0.32881863770645181</c:v>
                </c:pt>
                <c:pt idx="2142">
                  <c:v>0.3290020516810116</c:v>
                </c:pt>
                <c:pt idx="2143">
                  <c:v>0.3291856273962897</c:v>
                </c:pt>
                <c:pt idx="2144">
                  <c:v>0.32955294056756423</c:v>
                </c:pt>
                <c:pt idx="2145">
                  <c:v>0.32964480929556245</c:v>
                </c:pt>
                <c:pt idx="2146">
                  <c:v>0.33010435511145136</c:v>
                </c:pt>
                <c:pt idx="2147">
                  <c:v>0.33028825430816611</c:v>
                </c:pt>
                <c:pt idx="2148">
                  <c:v>0.33047223437523998</c:v>
                </c:pt>
                <c:pt idx="2149">
                  <c:v>0.33056426484395651</c:v>
                </c:pt>
                <c:pt idx="2150">
                  <c:v>0.33074848752210784</c:v>
                </c:pt>
                <c:pt idx="2151">
                  <c:v>0.33102518545595105</c:v>
                </c:pt>
                <c:pt idx="2152">
                  <c:v>0.331302004695333</c:v>
                </c:pt>
                <c:pt idx="2153">
                  <c:v>0.33167125875522718</c:v>
                </c:pt>
                <c:pt idx="2154">
                  <c:v>0.33194832060568658</c:v>
                </c:pt>
                <c:pt idx="2155">
                  <c:v>0.33204071499101928</c:v>
                </c:pt>
                <c:pt idx="2156">
                  <c:v>0.33222558463204382</c:v>
                </c:pt>
                <c:pt idx="2157">
                  <c:v>0.33231805988773566</c:v>
                </c:pt>
                <c:pt idx="2158">
                  <c:v>0.33241061601378669</c:v>
                </c:pt>
                <c:pt idx="2159">
                  <c:v>0.33268840569747843</c:v>
                </c:pt>
                <c:pt idx="2160">
                  <c:v>0.33278104269388858</c:v>
                </c:pt>
                <c:pt idx="2161">
                  <c:v>0.33287372012547833</c:v>
                </c:pt>
                <c:pt idx="2162">
                  <c:v>0.33305915585901696</c:v>
                </c:pt>
                <c:pt idx="2163">
                  <c:v>0.33324467246291478</c:v>
                </c:pt>
                <c:pt idx="2164">
                  <c:v>0.33333747120004326</c:v>
                </c:pt>
                <c:pt idx="2165">
                  <c:v>0.33352314954465934</c:v>
                </c:pt>
                <c:pt idx="2166">
                  <c:v>0.33361602915214694</c:v>
                </c:pt>
                <c:pt idx="2167">
                  <c:v>0.33389478928014854</c:v>
                </c:pt>
                <c:pt idx="2168">
                  <c:v>0.33408071023584207</c:v>
                </c:pt>
                <c:pt idx="2169">
                  <c:v>0.33435971297492112</c:v>
                </c:pt>
                <c:pt idx="2170">
                  <c:v>0.33445279475830664</c:v>
                </c:pt>
                <c:pt idx="2171">
                  <c:v>0.3346390391954368</c:v>
                </c:pt>
                <c:pt idx="2172">
                  <c:v>0.33491852715667081</c:v>
                </c:pt>
                <c:pt idx="2173">
                  <c:v>0.33501173024559505</c:v>
                </c:pt>
                <c:pt idx="2174">
                  <c:v>0.33538470434201029</c:v>
                </c:pt>
                <c:pt idx="2175">
                  <c:v>0.33547802873647325</c:v>
                </c:pt>
                <c:pt idx="2176">
                  <c:v>0.33566475839575832</c:v>
                </c:pt>
                <c:pt idx="2177">
                  <c:v>0.33585156892540258</c:v>
                </c:pt>
                <c:pt idx="2178">
                  <c:v>0.33594505506058386</c:v>
                </c:pt>
                <c:pt idx="2179">
                  <c:v>0.33603858163094469</c:v>
                </c:pt>
                <c:pt idx="2180">
                  <c:v>0.3361321890716647</c:v>
                </c:pt>
                <c:pt idx="2181">
                  <c:v>0.33631948482346385</c:v>
                </c:pt>
                <c:pt idx="2182">
                  <c:v>0.336413173134543</c:v>
                </c:pt>
                <c:pt idx="2183">
                  <c:v>0.33660103497885624</c:v>
                </c:pt>
                <c:pt idx="2184">
                  <c:v>0.33669500633619243</c:v>
                </c:pt>
                <c:pt idx="2185">
                  <c:v>0.33678901812870821</c:v>
                </c:pt>
                <c:pt idx="2186">
                  <c:v>0.33697720345445803</c:v>
                </c:pt>
                <c:pt idx="2187">
                  <c:v>0.33707133655251253</c:v>
                </c:pt>
                <c:pt idx="2188">
                  <c:v>0.33725968361898068</c:v>
                </c:pt>
                <c:pt idx="2189">
                  <c:v>0.33744811155580801</c:v>
                </c:pt>
                <c:pt idx="2190">
                  <c:v>0.33754236595940124</c:v>
                </c:pt>
                <c:pt idx="2191">
                  <c:v>0.33773095563694683</c:v>
                </c:pt>
                <c:pt idx="2192">
                  <c:v>0.33791962618485161</c:v>
                </c:pt>
                <c:pt idx="2193">
                  <c:v>0.3381084584734747</c:v>
                </c:pt>
                <c:pt idx="2194">
                  <c:v>0.33829737163245693</c:v>
                </c:pt>
                <c:pt idx="2195">
                  <c:v>0.3383919495174868</c:v>
                </c:pt>
                <c:pt idx="2196">
                  <c:v>0.3385812670282648</c:v>
                </c:pt>
                <c:pt idx="2197">
                  <c:v>0.33877066540940193</c:v>
                </c:pt>
                <c:pt idx="2198">
                  <c:v>0.33914962391239456</c:v>
                </c:pt>
                <c:pt idx="2199">
                  <c:v>0.33933926490460919</c:v>
                </c:pt>
                <c:pt idx="2200">
                  <c:v>0.33952906763754209</c:v>
                </c:pt>
                <c:pt idx="2201">
                  <c:v>0.33971895124083418</c:v>
                </c:pt>
                <c:pt idx="2202">
                  <c:v>0.33981393347765981</c:v>
                </c:pt>
                <c:pt idx="2203">
                  <c:v>0.34000397882167022</c:v>
                </c:pt>
                <c:pt idx="2204">
                  <c:v>0.34028916814322452</c:v>
                </c:pt>
                <c:pt idx="2205">
                  <c:v>0.34057447877031755</c:v>
                </c:pt>
                <c:pt idx="2206">
                  <c:v>0.34066966318304104</c:v>
                </c:pt>
                <c:pt idx="2207">
                  <c:v>0.34076488803094412</c:v>
                </c:pt>
                <c:pt idx="2208">
                  <c:v>0.34086019374920634</c:v>
                </c:pt>
                <c:pt idx="2209">
                  <c:v>0.34095553990264815</c:v>
                </c:pt>
                <c:pt idx="2210">
                  <c:v>0.34105092649126956</c:v>
                </c:pt>
                <c:pt idx="2211">
                  <c:v>0.34124194227958976</c:v>
                </c:pt>
                <c:pt idx="2212">
                  <c:v>0.34133753104410902</c:v>
                </c:pt>
                <c:pt idx="2213">
                  <c:v>0.34162453994874425</c:v>
                </c:pt>
                <c:pt idx="2214">
                  <c:v>0.34172029045398183</c:v>
                </c:pt>
                <c:pt idx="2215">
                  <c:v>0.34191187233481612</c:v>
                </c:pt>
                <c:pt idx="2216">
                  <c:v>0.34210353508600955</c:v>
                </c:pt>
                <c:pt idx="2217">
                  <c:v>0.34229527870756216</c:v>
                </c:pt>
                <c:pt idx="2218">
                  <c:v>0.34239119095351805</c:v>
                </c:pt>
                <c:pt idx="2219">
                  <c:v>0.34248714363465349</c:v>
                </c:pt>
                <c:pt idx="2220">
                  <c:v>0.34258317718614811</c:v>
                </c:pt>
                <c:pt idx="2221">
                  <c:v>0.34267925117282227</c:v>
                </c:pt>
                <c:pt idx="2222">
                  <c:v>0.34277536559467603</c:v>
                </c:pt>
                <c:pt idx="2223">
                  <c:v>0.34287152045170938</c:v>
                </c:pt>
                <c:pt idx="2224">
                  <c:v>0.34296771574392226</c:v>
                </c:pt>
                <c:pt idx="2225">
                  <c:v>0.34316018719870722</c:v>
                </c:pt>
                <c:pt idx="2226">
                  <c:v>0.3432564633612793</c:v>
                </c:pt>
                <c:pt idx="2227">
                  <c:v>0.34344909655678257</c:v>
                </c:pt>
                <c:pt idx="2228">
                  <c:v>0.34364181062264504</c:v>
                </c:pt>
                <c:pt idx="2229">
                  <c:v>0.34373824852593543</c:v>
                </c:pt>
                <c:pt idx="2230">
                  <c:v>0.34393136694359361</c:v>
                </c:pt>
                <c:pt idx="2231">
                  <c:v>0.34422128718115835</c:v>
                </c:pt>
                <c:pt idx="2232">
                  <c:v>0.34431796769552619</c:v>
                </c:pt>
                <c:pt idx="2233">
                  <c:v>0.34460813054416845</c:v>
                </c:pt>
                <c:pt idx="2234">
                  <c:v>0.34489841469834942</c:v>
                </c:pt>
                <c:pt idx="2235">
                  <c:v>0.34509201833816255</c:v>
                </c:pt>
                <c:pt idx="2236">
                  <c:v>0.34547938735850708</c:v>
                </c:pt>
                <c:pt idx="2237">
                  <c:v>0.34567315273903854</c:v>
                </c:pt>
                <c:pt idx="2238">
                  <c:v>0.34577007586448383</c:v>
                </c:pt>
                <c:pt idx="2239">
                  <c:v>0.34606108785189715</c:v>
                </c:pt>
                <c:pt idx="2240">
                  <c:v>0.34615813228288117</c:v>
                </c:pt>
                <c:pt idx="2241">
                  <c:v>0.34635230201520839</c:v>
                </c:pt>
                <c:pt idx="2242">
                  <c:v>0.34664367791923789</c:v>
                </c:pt>
                <c:pt idx="2243">
                  <c:v>0.34674084365576063</c:v>
                </c:pt>
                <c:pt idx="2244">
                  <c:v>0.3469352559991653</c:v>
                </c:pt>
                <c:pt idx="2245">
                  <c:v>0.34712974921292911</c:v>
                </c:pt>
                <c:pt idx="2246">
                  <c:v>0.3473243232970521</c:v>
                </c:pt>
                <c:pt idx="2247">
                  <c:v>0.34742165077429316</c:v>
                </c:pt>
                <c:pt idx="2248">
                  <c:v>0.34751901868671381</c:v>
                </c:pt>
                <c:pt idx="2249">
                  <c:v>0.347616427034314</c:v>
                </c:pt>
                <c:pt idx="2250">
                  <c:v>0.34771387581709379</c:v>
                </c:pt>
                <c:pt idx="2251">
                  <c:v>0.34800646477651059</c:v>
                </c:pt>
                <c:pt idx="2252">
                  <c:v>0.3481040348648291</c:v>
                </c:pt>
                <c:pt idx="2253">
                  <c:v>0.34820164538832721</c:v>
                </c:pt>
                <c:pt idx="2254">
                  <c:v>0.34849459826436024</c:v>
                </c:pt>
                <c:pt idx="2255">
                  <c:v>0.34859228965821748</c:v>
                </c:pt>
                <c:pt idx="2256">
                  <c:v>0.34898337871508311</c:v>
                </c:pt>
                <c:pt idx="2257">
                  <c:v>0.34908119141447908</c:v>
                </c:pt>
                <c:pt idx="2258">
                  <c:v>0.34917908498423422</c:v>
                </c:pt>
                <c:pt idx="2259">
                  <c:v>0.34927701898916891</c:v>
                </c:pt>
                <c:pt idx="2260">
                  <c:v>0.34947296786939747</c:v>
                </c:pt>
                <c:pt idx="2261">
                  <c:v>0.34976701249527903</c:v>
                </c:pt>
                <c:pt idx="2262">
                  <c:v>0.35006117842669937</c:v>
                </c:pt>
                <c:pt idx="2263">
                  <c:v>0.35025736991800538</c:v>
                </c:pt>
                <c:pt idx="2264">
                  <c:v>0.35045364227967057</c:v>
                </c:pt>
                <c:pt idx="2265">
                  <c:v>0.35055181889568277</c:v>
                </c:pt>
                <c:pt idx="2266">
                  <c:v>0.35084659135479673</c:v>
                </c:pt>
                <c:pt idx="2267">
                  <c:v>0.35104318719789851</c:v>
                </c:pt>
                <c:pt idx="2268">
                  <c:v>0.35114152555462896</c:v>
                </c:pt>
                <c:pt idx="2269">
                  <c:v>0.35153504072226915</c:v>
                </c:pt>
                <c:pt idx="2270">
                  <c:v>0.35192871763062766</c:v>
                </c:pt>
                <c:pt idx="2271">
                  <c:v>0.35202721772807644</c:v>
                </c:pt>
                <c:pt idx="2272">
                  <c:v>0.3521257582607048</c:v>
                </c:pt>
                <c:pt idx="2273">
                  <c:v>0.35252008213193653</c:v>
                </c:pt>
                <c:pt idx="2274">
                  <c:v>0.35271732493791158</c:v>
                </c:pt>
                <c:pt idx="2275">
                  <c:v>0.35291464861424576</c:v>
                </c:pt>
                <c:pt idx="2276">
                  <c:v>0.35301335088759245</c:v>
                </c:pt>
                <c:pt idx="2277">
                  <c:v>0.35321083630464495</c:v>
                </c:pt>
                <c:pt idx="2278">
                  <c:v>0.35340840259205658</c:v>
                </c:pt>
                <c:pt idx="2279">
                  <c:v>0.35370487332871275</c:v>
                </c:pt>
                <c:pt idx="2280">
                  <c:v>0.35400146537090765</c:v>
                </c:pt>
                <c:pt idx="2281">
                  <c:v>0.35419943601011505</c:v>
                </c:pt>
                <c:pt idx="2282">
                  <c:v>0.35439748751968159</c:v>
                </c:pt>
                <c:pt idx="2283">
                  <c:v>0.35469480739510889</c:v>
                </c:pt>
                <c:pt idx="2284">
                  <c:v>0.35489310151575293</c:v>
                </c:pt>
                <c:pt idx="2285">
                  <c:v>0.35499228901125451</c:v>
                </c:pt>
                <c:pt idx="2286">
                  <c:v>0.35509151694193569</c:v>
                </c:pt>
                <c:pt idx="2287">
                  <c:v>0.3552902154143755</c:v>
                </c:pt>
                <c:pt idx="2288">
                  <c:v>0.355389605085775</c:v>
                </c:pt>
                <c:pt idx="2289">
                  <c:v>0.35548903519235403</c:v>
                </c:pt>
                <c:pt idx="2290">
                  <c:v>0.35568797627587129</c:v>
                </c:pt>
                <c:pt idx="2291">
                  <c:v>0.35578748725280951</c:v>
                </c:pt>
                <c:pt idx="2292">
                  <c:v>0.35588703866492727</c:v>
                </c:pt>
                <c:pt idx="2293">
                  <c:v>0.35608622235952198</c:v>
                </c:pt>
                <c:pt idx="2294">
                  <c:v>0.3565843837719066</c:v>
                </c:pt>
                <c:pt idx="2295">
                  <c:v>0.35668405648956308</c:v>
                </c:pt>
                <c:pt idx="2296">
                  <c:v>0.35688348279523524</c:v>
                </c:pt>
                <c:pt idx="2297">
                  <c:v>0.35698323638325091</c:v>
                </c:pt>
                <c:pt idx="2298">
                  <c:v>0.35718282442964139</c:v>
                </c:pt>
                <c:pt idx="2299">
                  <c:v>0.35728265888801619</c:v>
                </c:pt>
                <c:pt idx="2300">
                  <c:v>0.35748240867512499</c:v>
                </c:pt>
                <c:pt idx="2301">
                  <c:v>0.3575824453093977</c:v>
                </c:pt>
                <c:pt idx="2302">
                  <c:v>0.35768252237884995</c:v>
                </c:pt>
                <c:pt idx="2303">
                  <c:v>0.35788275738811365</c:v>
                </c:pt>
                <c:pt idx="2304">
                  <c:v>0.35808307326773647</c:v>
                </c:pt>
                <c:pt idx="2305">
                  <c:v>0.35828347001771849</c:v>
                </c:pt>
                <c:pt idx="2306">
                  <c:v>0.35838383013342778</c:v>
                </c:pt>
                <c:pt idx="2307">
                  <c:v>0.35848423068431667</c:v>
                </c:pt>
                <c:pt idx="2308">
                  <c:v>0.35858467167038516</c:v>
                </c:pt>
                <c:pt idx="2309">
                  <c:v>0.35868515309163318</c:v>
                </c:pt>
                <c:pt idx="2310">
                  <c:v>0.35888619680448841</c:v>
                </c:pt>
                <c:pt idx="2311">
                  <c:v>0.35898679953127516</c:v>
                </c:pt>
                <c:pt idx="2312">
                  <c:v>0.3590874426932415</c:v>
                </c:pt>
                <c:pt idx="2313">
                  <c:v>0.35928880988753337</c:v>
                </c:pt>
                <c:pt idx="2314">
                  <c:v>0.35949025795218437</c:v>
                </c:pt>
                <c:pt idx="2315">
                  <c:v>0.35979255135469962</c:v>
                </c:pt>
                <c:pt idx="2316">
                  <c:v>0.35989335625738428</c:v>
                </c:pt>
                <c:pt idx="2317">
                  <c:v>0.36009504693311273</c:v>
                </c:pt>
                <c:pt idx="2318">
                  <c:v>0.36019593270615652</c:v>
                </c:pt>
                <c:pt idx="2319">
                  <c:v>0.36039786599296242</c:v>
                </c:pt>
                <c:pt idx="2320">
                  <c:v>0.36049891350672453</c:v>
                </c:pt>
                <c:pt idx="2321">
                  <c:v>0.36060000145566623</c:v>
                </c:pt>
                <c:pt idx="2322">
                  <c:v>0.36070112983978747</c:v>
                </c:pt>
                <c:pt idx="2323">
                  <c:v>0.36080229865908831</c:v>
                </c:pt>
                <c:pt idx="2324">
                  <c:v>0.36100487890876748</c:v>
                </c:pt>
                <c:pt idx="2325">
                  <c:v>0.36120754002880578</c:v>
                </c:pt>
                <c:pt idx="2326">
                  <c:v>0.36130891102400453</c:v>
                </c:pt>
                <c:pt idx="2327">
                  <c:v>0.36151173388476116</c:v>
                </c:pt>
                <c:pt idx="2328">
                  <c:v>0.36171463761587691</c:v>
                </c:pt>
                <c:pt idx="2329">
                  <c:v>0.36181612991661438</c:v>
                </c:pt>
                <c:pt idx="2330">
                  <c:v>0.36191770308771098</c:v>
                </c:pt>
                <c:pt idx="2331">
                  <c:v>0.36222254390653952</c:v>
                </c:pt>
                <c:pt idx="2332">
                  <c:v>0.36242585198945104</c:v>
                </c:pt>
                <c:pt idx="2333">
                  <c:v>0.36252758690126596</c:v>
                </c:pt>
                <c:pt idx="2334">
                  <c:v>0.36273113759525494</c:v>
                </c:pt>
                <c:pt idx="2335">
                  <c:v>0.36283295337742899</c:v>
                </c:pt>
                <c:pt idx="2336">
                  <c:v>0.36324053998756189</c:v>
                </c:pt>
                <c:pt idx="2337">
                  <c:v>0.36334247707527467</c:v>
                </c:pt>
                <c:pt idx="2338">
                  <c:v>0.36344445459816704</c:v>
                </c:pt>
                <c:pt idx="2339">
                  <c:v>0.36364857138467011</c:v>
                </c:pt>
                <c:pt idx="2340">
                  <c:v>0.3637506702131012</c:v>
                </c:pt>
                <c:pt idx="2341">
                  <c:v>0.36385280947671189</c:v>
                </c:pt>
                <c:pt idx="2342">
                  <c:v>0.36395498917550217</c:v>
                </c:pt>
                <c:pt idx="2343">
                  <c:v>0.364057209309472</c:v>
                </c:pt>
                <c:pt idx="2344">
                  <c:v>0.36436399101692024</c:v>
                </c:pt>
                <c:pt idx="2345">
                  <c:v>0.3645685930255782</c:v>
                </c:pt>
                <c:pt idx="2346">
                  <c:v>0.3648756173441039</c:v>
                </c:pt>
                <c:pt idx="2347">
                  <c:v>0.36497799921879204</c:v>
                </c:pt>
                <c:pt idx="2348">
                  <c:v>0.3651828438385275</c:v>
                </c:pt>
                <c:pt idx="2349">
                  <c:v>0.3653877693286221</c:v>
                </c:pt>
                <c:pt idx="2350">
                  <c:v>0.36549031294402856</c:v>
                </c:pt>
                <c:pt idx="2351">
                  <c:v>0.36559289699461461</c:v>
                </c:pt>
                <c:pt idx="2352">
                  <c:v>0.36579814596614579</c:v>
                </c:pt>
                <c:pt idx="2353">
                  <c:v>0.36620880564992653</c:v>
                </c:pt>
                <c:pt idx="2354">
                  <c:v>0.36631163231159003</c:v>
                </c:pt>
                <c:pt idx="2355">
                  <c:v>0.36641453984361266</c:v>
                </c:pt>
                <c:pt idx="2356">
                  <c:v>0.36651748781081489</c:v>
                </c:pt>
                <c:pt idx="2357">
                  <c:v>0.36672346461557848</c:v>
                </c:pt>
                <c:pt idx="2358">
                  <c:v>0.36703255112826261</c:v>
                </c:pt>
                <c:pt idx="2359">
                  <c:v>0.36723868967374451</c:v>
                </c:pt>
                <c:pt idx="2360">
                  <c:v>0.36734179938166506</c:v>
                </c:pt>
                <c:pt idx="2361">
                  <c:v>0.36744494952476514</c:v>
                </c:pt>
                <c:pt idx="2362">
                  <c:v>0.36754818053822441</c:v>
                </c:pt>
                <c:pt idx="2363">
                  <c:v>0.36765145198686322</c:v>
                </c:pt>
                <c:pt idx="2364">
                  <c:v>0.36796150894385715</c:v>
                </c:pt>
                <c:pt idx="2365">
                  <c:v>0.36816837532257141</c:v>
                </c:pt>
                <c:pt idx="2366">
                  <c:v>0.36827192981746726</c:v>
                </c:pt>
                <c:pt idx="2367">
                  <c:v>0.36879030881964026</c:v>
                </c:pt>
                <c:pt idx="2368">
                  <c:v>0.36889402505525443</c:v>
                </c:pt>
                <c:pt idx="2369">
                  <c:v>0.36920529506763566</c:v>
                </c:pt>
                <c:pt idx="2370">
                  <c:v>0.36951668638555563</c:v>
                </c:pt>
                <c:pt idx="2371">
                  <c:v>0.36962052392670852</c:v>
                </c:pt>
                <c:pt idx="2372">
                  <c:v>0.3697244423382206</c:v>
                </c:pt>
                <c:pt idx="2373">
                  <c:v>0.36993276438339961</c:v>
                </c:pt>
                <c:pt idx="2374">
                  <c:v>0.37024536875670688</c:v>
                </c:pt>
                <c:pt idx="2375">
                  <c:v>0.3704539334129634</c:v>
                </c:pt>
                <c:pt idx="2376">
                  <c:v>0.37066274068029736</c:v>
                </c:pt>
                <c:pt idx="2377">
                  <c:v>0.37108051695568356</c:v>
                </c:pt>
                <c:pt idx="2378">
                  <c:v>0.37128948596373584</c:v>
                </c:pt>
                <c:pt idx="2379">
                  <c:v>0.37139413220848028</c:v>
                </c:pt>
                <c:pt idx="2380">
                  <c:v>0.37181287892817633</c:v>
                </c:pt>
                <c:pt idx="2381">
                  <c:v>0.37212706027348708</c:v>
                </c:pt>
                <c:pt idx="2382">
                  <c:v>0.37233659537405339</c:v>
                </c:pt>
                <c:pt idx="2383">
                  <c:v>0.37244140335951614</c:v>
                </c:pt>
                <c:pt idx="2384">
                  <c:v>0.37254625178015849</c:v>
                </c:pt>
                <c:pt idx="2385">
                  <c:v>0.37265114063598037</c:v>
                </c:pt>
                <c:pt idx="2386">
                  <c:v>0.37307118128142286</c:v>
                </c:pt>
                <c:pt idx="2387">
                  <c:v>0.37328128247450326</c:v>
                </c:pt>
                <c:pt idx="2388">
                  <c:v>0.3733864139414026</c:v>
                </c:pt>
                <c:pt idx="2389">
                  <c:v>0.37359675774556045</c:v>
                </c:pt>
                <c:pt idx="2390">
                  <c:v>0.37422827438018896</c:v>
                </c:pt>
                <c:pt idx="2391">
                  <c:v>0.37433356758780661</c:v>
                </c:pt>
                <c:pt idx="2392">
                  <c:v>0.37454423487340111</c:v>
                </c:pt>
                <c:pt idx="2393">
                  <c:v>0.37464960895137794</c:v>
                </c:pt>
                <c:pt idx="2394">
                  <c:v>0.37475506389971391</c:v>
                </c:pt>
                <c:pt idx="2395">
                  <c:v>0.37486055928322948</c:v>
                </c:pt>
                <c:pt idx="2396">
                  <c:v>0.37517716673931484</c:v>
                </c:pt>
                <c:pt idx="2397">
                  <c:v>0.37549389550093892</c:v>
                </c:pt>
                <c:pt idx="2398">
                  <c:v>0.37559951218999321</c:v>
                </c:pt>
                <c:pt idx="2399">
                  <c:v>0.37570516931422704</c:v>
                </c:pt>
                <c:pt idx="2400">
                  <c:v>0.37581086687364046</c:v>
                </c:pt>
                <c:pt idx="2401">
                  <c:v>0.37602234286282649</c:v>
                </c:pt>
                <c:pt idx="2402">
                  <c:v>0.3763399207632217</c:v>
                </c:pt>
                <c:pt idx="2403">
                  <c:v>0.37644586093371257</c:v>
                </c:pt>
                <c:pt idx="2404">
                  <c:v>0.3766578221450535</c:v>
                </c:pt>
                <c:pt idx="2405">
                  <c:v>0.37686986422675361</c:v>
                </c:pt>
                <c:pt idx="2406">
                  <c:v>0.37708198717881286</c:v>
                </c:pt>
                <c:pt idx="2407">
                  <c:v>0.37729419100123124</c:v>
                </c:pt>
                <c:pt idx="2408">
                  <c:v>0.37750655656436793</c:v>
                </c:pt>
                <c:pt idx="2409">
                  <c:v>0.37771900299786382</c:v>
                </c:pt>
                <c:pt idx="2410">
                  <c:v>0.37782526664979132</c:v>
                </c:pt>
                <c:pt idx="2411">
                  <c:v>0.37803787482400547</c:v>
                </c:pt>
                <c:pt idx="2412">
                  <c:v>0.3781443002166513</c:v>
                </c:pt>
                <c:pt idx="2413">
                  <c:v>0.37825080647965625</c:v>
                </c:pt>
                <c:pt idx="2414">
                  <c:v>0.37835743404819994</c:v>
                </c:pt>
                <c:pt idx="2415">
                  <c:v>0.37846418292228234</c:v>
                </c:pt>
                <c:pt idx="2416">
                  <c:v>0.37889134015933035</c:v>
                </c:pt>
                <c:pt idx="2417">
                  <c:v>0.37899821033895148</c:v>
                </c:pt>
                <c:pt idx="2418">
                  <c:v>0.37910512095375221</c:v>
                </c:pt>
                <c:pt idx="2419">
                  <c:v>0.37921207200373253</c:v>
                </c:pt>
                <c:pt idx="2420">
                  <c:v>0.37953304645921215</c:v>
                </c:pt>
                <c:pt idx="2421">
                  <c:v>0.3796400783795516</c:v>
                </c:pt>
                <c:pt idx="2422">
                  <c:v>0.37974715073507065</c:v>
                </c:pt>
                <c:pt idx="2423">
                  <c:v>0.37985430396094882</c:v>
                </c:pt>
                <c:pt idx="2424">
                  <c:v>0.38006869128306436</c:v>
                </c:pt>
                <c:pt idx="2425">
                  <c:v>0.38028315947553903</c:v>
                </c:pt>
                <c:pt idx="2426">
                  <c:v>0.38039047444213553</c:v>
                </c:pt>
                <c:pt idx="2427">
                  <c:v>0.38071254064746374</c:v>
                </c:pt>
                <c:pt idx="2428">
                  <c:v>0.38092733232137505</c:v>
                </c:pt>
                <c:pt idx="2429">
                  <c:v>0.38103476859351026</c:v>
                </c:pt>
                <c:pt idx="2430">
                  <c:v>0.38114228573600467</c:v>
                </c:pt>
                <c:pt idx="2431">
                  <c:v>0.38157267778741882</c:v>
                </c:pt>
                <c:pt idx="2432">
                  <c:v>0.38168031623545196</c:v>
                </c:pt>
                <c:pt idx="2433">
                  <c:v>0.38200335288509002</c:v>
                </c:pt>
                <c:pt idx="2434">
                  <c:v>0.38211111263866188</c:v>
                </c:pt>
                <c:pt idx="2435">
                  <c:v>0.38221891282741327</c:v>
                </c:pt>
                <c:pt idx="2436">
                  <c:v>0.38254267731028374</c:v>
                </c:pt>
                <c:pt idx="2437">
                  <c:v>0.38265067967493305</c:v>
                </c:pt>
                <c:pt idx="2438">
                  <c:v>0.38275872247476195</c:v>
                </c:pt>
                <c:pt idx="2439">
                  <c:v>0.38286688658012957</c:v>
                </c:pt>
                <c:pt idx="2440">
                  <c:v>0.38297509112067674</c:v>
                </c:pt>
                <c:pt idx="2441">
                  <c:v>0.38308333609640349</c:v>
                </c:pt>
                <c:pt idx="2442">
                  <c:v>0.38329998778857532</c:v>
                </c:pt>
                <c:pt idx="2443">
                  <c:v>0.38362508663237183</c:v>
                </c:pt>
                <c:pt idx="2444">
                  <c:v>0.38384190006526198</c:v>
                </c:pt>
                <c:pt idx="2445">
                  <c:v>0.38405879436851126</c:v>
                </c:pt>
                <c:pt idx="2446">
                  <c:v>0.38416728195531546</c:v>
                </c:pt>
                <c:pt idx="2447">
                  <c:v>0.38427580997729927</c:v>
                </c:pt>
                <c:pt idx="2448">
                  <c:v>0.384492946891626</c:v>
                </c:pt>
                <c:pt idx="2449">
                  <c:v>0.38471016467631192</c:v>
                </c:pt>
                <c:pt idx="2450">
                  <c:v>0.38481881400383444</c:v>
                </c:pt>
                <c:pt idx="2451">
                  <c:v>0.38503643614031613</c:v>
                </c:pt>
                <c:pt idx="2452">
                  <c:v>0.38536311195611611</c:v>
                </c:pt>
                <c:pt idx="2453">
                  <c:v>0.38547208476507527</c:v>
                </c:pt>
                <c:pt idx="2454">
                  <c:v>0.38579912449749143</c:v>
                </c:pt>
                <c:pt idx="2455">
                  <c:v>0.38612640684098504</c:v>
                </c:pt>
                <c:pt idx="2456">
                  <c:v>0.38623558182584206</c:v>
                </c:pt>
                <c:pt idx="2457">
                  <c:v>0.38634479724587867</c:v>
                </c:pt>
                <c:pt idx="2458">
                  <c:v>0.38667256481152723</c:v>
                </c:pt>
                <c:pt idx="2459">
                  <c:v>0.38689115739231872</c:v>
                </c:pt>
                <c:pt idx="2460">
                  <c:v>0.38710999258418771</c:v>
                </c:pt>
                <c:pt idx="2461">
                  <c:v>0.38721949105048137</c:v>
                </c:pt>
                <c:pt idx="2462">
                  <c:v>0.38732902995195456</c:v>
                </c:pt>
                <c:pt idx="2463">
                  <c:v>0.38743864972378694</c:v>
                </c:pt>
                <c:pt idx="2464">
                  <c:v>0.38754830993079886</c:v>
                </c:pt>
                <c:pt idx="2465">
                  <c:v>0.38776771121518189</c:v>
                </c:pt>
                <c:pt idx="2466">
                  <c:v>0.38820667552466626</c:v>
                </c:pt>
                <c:pt idx="2467">
                  <c:v>0.38853626267339575</c:v>
                </c:pt>
                <c:pt idx="2468">
                  <c:v>0.38864616549148517</c:v>
                </c:pt>
                <c:pt idx="2469">
                  <c:v>0.3891958817578301</c:v>
                </c:pt>
                <c:pt idx="2470">
                  <c:v>0.38930586544627865</c:v>
                </c:pt>
                <c:pt idx="2471">
                  <c:v>0.38952599456389408</c:v>
                </c:pt>
                <c:pt idx="2472">
                  <c:v>0.38963609955788137</c:v>
                </c:pt>
                <c:pt idx="2473">
                  <c:v>0.38985647128657425</c:v>
                </c:pt>
                <c:pt idx="2474">
                  <c:v>0.39007692388562626</c:v>
                </c:pt>
                <c:pt idx="2475">
                  <c:v>0.39018719062033186</c:v>
                </c:pt>
                <c:pt idx="2476">
                  <c:v>0.39029749779021705</c:v>
                </c:pt>
                <c:pt idx="2477">
                  <c:v>0.39040784539528178</c:v>
                </c:pt>
                <c:pt idx="2478">
                  <c:v>0.39062862147577043</c:v>
                </c:pt>
                <c:pt idx="2479">
                  <c:v>0.39073904995119435</c:v>
                </c:pt>
                <c:pt idx="2480">
                  <c:v>0.39084959973215699</c:v>
                </c:pt>
                <c:pt idx="2481">
                  <c:v>0.39096018994829917</c:v>
                </c:pt>
                <c:pt idx="2482">
                  <c:v>0.39118161299166104</c:v>
                </c:pt>
                <c:pt idx="2483">
                  <c:v>0.39140319777574123</c:v>
                </c:pt>
                <c:pt idx="2484">
                  <c:v>0.39162486343018055</c:v>
                </c:pt>
                <c:pt idx="2485">
                  <c:v>0.39173577712775937</c:v>
                </c:pt>
                <c:pt idx="2486">
                  <c:v>0.39184673126051778</c:v>
                </c:pt>
                <c:pt idx="2487">
                  <c:v>0.39206872039639373</c:v>
                </c:pt>
                <c:pt idx="2488">
                  <c:v>0.39217975539951128</c:v>
                </c:pt>
                <c:pt idx="2489">
                  <c:v>0.39240190627610555</c:v>
                </c:pt>
                <c:pt idx="2490">
                  <c:v>0.39251302214958228</c:v>
                </c:pt>
                <c:pt idx="2491">
                  <c:v>0.39284649107555114</c:v>
                </c:pt>
                <c:pt idx="2492">
                  <c:v>0.392957687819387</c:v>
                </c:pt>
                <c:pt idx="2493">
                  <c:v>0.39306892499840246</c:v>
                </c:pt>
                <c:pt idx="2494">
                  <c:v>0.3932914802267925</c:v>
                </c:pt>
                <c:pt idx="2495">
                  <c:v>0.39340279827616709</c:v>
                </c:pt>
                <c:pt idx="2496">
                  <c:v>0.3937369950353683</c:v>
                </c:pt>
                <c:pt idx="2497">
                  <c:v>0.39384843439028161</c:v>
                </c:pt>
                <c:pt idx="2498">
                  <c:v>0.39407155571118568</c:v>
                </c:pt>
                <c:pt idx="2499">
                  <c:v>0.39440635899808058</c:v>
                </c:pt>
                <c:pt idx="2500">
                  <c:v>0.3945180005288918</c:v>
                </c:pt>
                <c:pt idx="2501">
                  <c:v>0.39462968249488256</c:v>
                </c:pt>
                <c:pt idx="2502">
                  <c:v>0.39474140489605292</c:v>
                </c:pt>
                <c:pt idx="2503">
                  <c:v>0.39485316773240287</c:v>
                </c:pt>
                <c:pt idx="2504">
                  <c:v>0.39496497100393235</c:v>
                </c:pt>
                <c:pt idx="2505">
                  <c:v>0.39507697645135975</c:v>
                </c:pt>
                <c:pt idx="2506">
                  <c:v>0.39530106821657368</c:v>
                </c:pt>
                <c:pt idx="2507">
                  <c:v>0.39552532172250593</c:v>
                </c:pt>
                <c:pt idx="2508">
                  <c:v>0.39563748891065165</c:v>
                </c:pt>
                <c:pt idx="2509">
                  <c:v>0.3957496965339769</c:v>
                </c:pt>
                <c:pt idx="2510">
                  <c:v>0.3959741926509866</c:v>
                </c:pt>
                <c:pt idx="2511">
                  <c:v>0.39608648114467104</c:v>
                </c:pt>
                <c:pt idx="2512">
                  <c:v>0.39619881007353502</c:v>
                </c:pt>
                <c:pt idx="2513">
                  <c:v>0.39642354880162217</c:v>
                </c:pt>
                <c:pt idx="2514">
                  <c:v>0.39653595860084534</c:v>
                </c:pt>
                <c:pt idx="2515">
                  <c:v>0.39687330930405357</c:v>
                </c:pt>
                <c:pt idx="2516">
                  <c:v>0.39698579997363587</c:v>
                </c:pt>
                <c:pt idx="2517">
                  <c:v>0.39709833107839776</c:v>
                </c:pt>
                <c:pt idx="2518">
                  <c:v>0.39743604569822216</c:v>
                </c:pt>
                <c:pt idx="2519">
                  <c:v>0.39766126964846427</c:v>
                </c:pt>
                <c:pt idx="2520">
                  <c:v>0.3978865744690655</c:v>
                </c:pt>
                <c:pt idx="2521">
                  <c:v>0.39811196016002587</c:v>
                </c:pt>
                <c:pt idx="2522">
                  <c:v>0.39822469344068562</c:v>
                </c:pt>
                <c:pt idx="2523">
                  <c:v>0.39867595004476131</c:v>
                </c:pt>
                <c:pt idx="2524">
                  <c:v>0.39890165921715831</c:v>
                </c:pt>
                <c:pt idx="2525">
                  <c:v>0.39901455423853638</c:v>
                </c:pt>
                <c:pt idx="2526">
                  <c:v>0.39912748969509404</c:v>
                </c:pt>
                <c:pt idx="2527">
                  <c:v>0.39935352234892768</c:v>
                </c:pt>
                <c:pt idx="2528">
                  <c:v>0.39946657911102407</c:v>
                </c:pt>
                <c:pt idx="2529">
                  <c:v>0.39957971674347958</c:v>
                </c:pt>
                <c:pt idx="2530">
                  <c:v>0.39980607287874981</c:v>
                </c:pt>
                <c:pt idx="2531">
                  <c:v>0.39991929138156451</c:v>
                </c:pt>
                <c:pt idx="2532">
                  <c:v>0.40003255031955876</c:v>
                </c:pt>
                <c:pt idx="2533">
                  <c:v>0.40014593056309178</c:v>
                </c:pt>
                <c:pt idx="2534">
                  <c:v>0.40025943211216353</c:v>
                </c:pt>
                <c:pt idx="2535">
                  <c:v>0.40037297409641481</c:v>
                </c:pt>
                <c:pt idx="2536">
                  <c:v>0.40071372135470745</c:v>
                </c:pt>
                <c:pt idx="2537">
                  <c:v>0.40082738464449746</c:v>
                </c:pt>
                <c:pt idx="2538">
                  <c:v>0.40105479209443667</c:v>
                </c:pt>
                <c:pt idx="2539">
                  <c:v>0.401168617124945</c:v>
                </c:pt>
                <c:pt idx="2540">
                  <c:v>0.40139650979703917</c:v>
                </c:pt>
                <c:pt idx="2541">
                  <c:v>0.40162448333949247</c:v>
                </c:pt>
                <c:pt idx="2542">
                  <c:v>0.40185253775230489</c:v>
                </c:pt>
                <c:pt idx="2543">
                  <c:v>0.40242307813613182</c:v>
                </c:pt>
                <c:pt idx="2544">
                  <c:v>0.40253722664807678</c:v>
                </c:pt>
                <c:pt idx="2545">
                  <c:v>0.40276560454232585</c:v>
                </c:pt>
                <c:pt idx="2546">
                  <c:v>0.40299406330693405</c:v>
                </c:pt>
                <c:pt idx="2547">
                  <c:v>0.40333687275938512</c:v>
                </c:pt>
                <c:pt idx="2548">
                  <c:v>0.40345118301204841</c:v>
                </c:pt>
                <c:pt idx="2549">
                  <c:v>0.40367996525809324</c:v>
                </c:pt>
                <c:pt idx="2550">
                  <c:v>0.40379439681629525</c:v>
                </c:pt>
                <c:pt idx="2551">
                  <c:v>0.40390899011521553</c:v>
                </c:pt>
                <c:pt idx="2552">
                  <c:v>0.40402362384931539</c:v>
                </c:pt>
                <c:pt idx="2553">
                  <c:v>0.40425297218787432</c:v>
                </c:pt>
                <c:pt idx="2554">
                  <c:v>0.40459711600125142</c:v>
                </c:pt>
                <c:pt idx="2555">
                  <c:v>0.40471187104089001</c:v>
                </c:pt>
                <c:pt idx="2556">
                  <c:v>0.40494146199052639</c:v>
                </c:pt>
                <c:pt idx="2557">
                  <c:v>0.40505629790052416</c:v>
                </c:pt>
                <c:pt idx="2558">
                  <c:v>0.40517125511606067</c:v>
                </c:pt>
                <c:pt idx="2559">
                  <c:v>0.40540125041749281</c:v>
                </c:pt>
                <c:pt idx="2560">
                  <c:v>0.40574636467517972</c:v>
                </c:pt>
                <c:pt idx="2561">
                  <c:v>0.40586148363143454</c:v>
                </c:pt>
                <c:pt idx="2562">
                  <c:v>0.4059766430228689</c:v>
                </c:pt>
                <c:pt idx="2563">
                  <c:v>0.40632224250271076</c:v>
                </c:pt>
                <c:pt idx="2564">
                  <c:v>0.40643748276450431</c:v>
                </c:pt>
                <c:pt idx="2565">
                  <c:v>0.40666812502880967</c:v>
                </c:pt>
                <c:pt idx="2566">
                  <c:v>0.40689884816347416</c:v>
                </c:pt>
                <c:pt idx="2567">
                  <c:v>0.40701425016598597</c:v>
                </c:pt>
                <c:pt idx="2568">
                  <c:v>0.40724513504136878</c:v>
                </c:pt>
                <c:pt idx="2569">
                  <c:v>0.40736061791423978</c:v>
                </c:pt>
                <c:pt idx="2570">
                  <c:v>0.4074762220926495</c:v>
                </c:pt>
                <c:pt idx="2571">
                  <c:v>0.40770751131982808</c:v>
                </c:pt>
                <c:pt idx="2572">
                  <c:v>0.40782327723895612</c:v>
                </c:pt>
                <c:pt idx="2573">
                  <c:v>0.4079390835932637</c:v>
                </c:pt>
                <c:pt idx="2574">
                  <c:v>0.40805493038275087</c:v>
                </c:pt>
                <c:pt idx="2575">
                  <c:v>0.40840259205675111</c:v>
                </c:pt>
                <c:pt idx="2576">
                  <c:v>0.40851851971659742</c:v>
                </c:pt>
                <c:pt idx="2577">
                  <c:v>0.40863452824680291</c:v>
                </c:pt>
                <c:pt idx="2578">
                  <c:v>0.40875061764736753</c:v>
                </c:pt>
                <c:pt idx="2579">
                  <c:v>0.40886678791829134</c:v>
                </c:pt>
                <c:pt idx="2580">
                  <c:v>0.40909937107121636</c:v>
                </c:pt>
                <c:pt idx="2581">
                  <c:v>0.40921570308285843</c:v>
                </c:pt>
                <c:pt idx="2582">
                  <c:v>0.4093320755296801</c:v>
                </c:pt>
                <c:pt idx="2583">
                  <c:v>0.40944860971722008</c:v>
                </c:pt>
                <c:pt idx="2584">
                  <c:v>0.40956526521029879</c:v>
                </c:pt>
                <c:pt idx="2585">
                  <c:v>0.40968208244409582</c:v>
                </c:pt>
                <c:pt idx="2586">
                  <c:v>0.41003265545102557</c:v>
                </c:pt>
                <c:pt idx="2587">
                  <c:v>0.41026645165933789</c:v>
                </c:pt>
                <c:pt idx="2588">
                  <c:v>0.41050049047872772</c:v>
                </c:pt>
                <c:pt idx="2589">
                  <c:v>0.4106175503236022</c:v>
                </c:pt>
                <c:pt idx="2590">
                  <c:v>0.41085191262442861</c:v>
                </c:pt>
                <c:pt idx="2591">
                  <c:v>0.4110863557956142</c:v>
                </c:pt>
                <c:pt idx="2592">
                  <c:v>0.41120361781638654</c:v>
                </c:pt>
                <c:pt idx="2593">
                  <c:v>0.41132096070751806</c:v>
                </c:pt>
                <c:pt idx="2594">
                  <c:v>0.41155580823049936</c:v>
                </c:pt>
                <c:pt idx="2595">
                  <c:v>0.41167327242716961</c:v>
                </c:pt>
                <c:pt idx="2596">
                  <c:v>0.41190828169086924</c:v>
                </c:pt>
                <c:pt idx="2597">
                  <c:v>0.41214337182492805</c:v>
                </c:pt>
                <c:pt idx="2598">
                  <c:v>0.41226095732713702</c:v>
                </c:pt>
                <c:pt idx="2599">
                  <c:v>0.41249629007227329</c:v>
                </c:pt>
                <c:pt idx="2600">
                  <c:v>0.41273194629884613</c:v>
                </c:pt>
                <c:pt idx="2601">
                  <c:v>0.41284981484731215</c:v>
                </c:pt>
                <c:pt idx="2602">
                  <c:v>0.41296772383095776</c:v>
                </c:pt>
                <c:pt idx="2603">
                  <c:v>0.4130856732497829</c:v>
                </c:pt>
                <c:pt idx="2604">
                  <c:v>0.41320374397414678</c:v>
                </c:pt>
                <c:pt idx="2605">
                  <c:v>0.41343996629323371</c:v>
                </c:pt>
                <c:pt idx="2606">
                  <c:v>0.41355823919349549</c:v>
                </c:pt>
                <c:pt idx="2607">
                  <c:v>0.41379486586437819</c:v>
                </c:pt>
                <c:pt idx="2608">
                  <c:v>0.41391330050535829</c:v>
                </c:pt>
                <c:pt idx="2609">
                  <c:v>0.41403181601669753</c:v>
                </c:pt>
                <c:pt idx="2610">
                  <c:v>0.41415037196321636</c:v>
                </c:pt>
                <c:pt idx="2611">
                  <c:v>0.41438756472661314</c:v>
                </c:pt>
                <c:pt idx="2612">
                  <c:v>0.41462483836036906</c:v>
                </c:pt>
                <c:pt idx="2613">
                  <c:v>0.41486219286448417</c:v>
                </c:pt>
                <c:pt idx="2614">
                  <c:v>0.41521834592619555</c:v>
                </c:pt>
                <c:pt idx="2615">
                  <c:v>0.41533714448379183</c:v>
                </c:pt>
                <c:pt idx="2616">
                  <c:v>0.4154559834765677</c:v>
                </c:pt>
                <c:pt idx="2617">
                  <c:v>0.41569390407319684</c:v>
                </c:pt>
                <c:pt idx="2618">
                  <c:v>0.41581290480669097</c:v>
                </c:pt>
                <c:pt idx="2619">
                  <c:v>0.41605106801439762</c:v>
                </c:pt>
                <c:pt idx="2620">
                  <c:v>0.41617027092378966</c:v>
                </c:pt>
                <c:pt idx="2621">
                  <c:v>0.41640875761293289</c:v>
                </c:pt>
                <c:pt idx="2622">
                  <c:v>0.41652804139268407</c:v>
                </c:pt>
                <c:pt idx="2623">
                  <c:v>0.41664740604279443</c:v>
                </c:pt>
                <c:pt idx="2624">
                  <c:v>0.41676681112808434</c:v>
                </c:pt>
                <c:pt idx="2625">
                  <c:v>0.41700570216902333</c:v>
                </c:pt>
                <c:pt idx="2626">
                  <c:v>0.41712518812467242</c:v>
                </c:pt>
                <c:pt idx="2627">
                  <c:v>0.41724471451550105</c:v>
                </c:pt>
                <c:pt idx="2628">
                  <c:v>0.41736432177668886</c:v>
                </c:pt>
                <c:pt idx="2629">
                  <c:v>0.41748400990823581</c:v>
                </c:pt>
                <c:pt idx="2630">
                  <c:v>0.41760385978050107</c:v>
                </c:pt>
                <c:pt idx="2631">
                  <c:v>0.41772387139348466</c:v>
                </c:pt>
                <c:pt idx="2632">
                  <c:v>0.41784400431200697</c:v>
                </c:pt>
                <c:pt idx="2633">
                  <c:v>0.41796417766570887</c:v>
                </c:pt>
                <c:pt idx="2634">
                  <c:v>0.41820460524347181</c:v>
                </c:pt>
                <c:pt idx="2635">
                  <c:v>0.41832485946753284</c:v>
                </c:pt>
                <c:pt idx="2636">
                  <c:v>0.41844515412677347</c:v>
                </c:pt>
                <c:pt idx="2637">
                  <c:v>0.41856552965637323</c:v>
                </c:pt>
                <c:pt idx="2638">
                  <c:v>0.41868594562115258</c:v>
                </c:pt>
                <c:pt idx="2639">
                  <c:v>0.41892718190250705</c:v>
                </c:pt>
                <c:pt idx="2640">
                  <c:v>0.41916849905422066</c:v>
                </c:pt>
                <c:pt idx="2641">
                  <c:v>0.41928923850043659</c:v>
                </c:pt>
                <c:pt idx="2642">
                  <c:v>0.41941001838183212</c:v>
                </c:pt>
                <c:pt idx="2643">
                  <c:v>0.41953096000394596</c:v>
                </c:pt>
                <c:pt idx="2644">
                  <c:v>0.41989390617582623</c:v>
                </c:pt>
                <c:pt idx="2645">
                  <c:v>0.42013595116077218</c:v>
                </c:pt>
                <c:pt idx="2646">
                  <c:v>0.42025701408842475</c:v>
                </c:pt>
                <c:pt idx="2647">
                  <c:v>0.42049922081408903</c:v>
                </c:pt>
                <c:pt idx="2648">
                  <c:v>0.42062036461210073</c:v>
                </c:pt>
                <c:pt idx="2649">
                  <c:v>0.42074154884529202</c:v>
                </c:pt>
                <c:pt idx="2650">
                  <c:v>0.42110546546148209</c:v>
                </c:pt>
                <c:pt idx="2651">
                  <c:v>0.42134815740930132</c:v>
                </c:pt>
                <c:pt idx="2652">
                  <c:v>0.42159101109783881</c:v>
                </c:pt>
                <c:pt idx="2653">
                  <c:v>0.42183394565673549</c:v>
                </c:pt>
                <c:pt idx="2654">
                  <c:v>0.42195545337136342</c:v>
                </c:pt>
                <c:pt idx="2655">
                  <c:v>0.42219854967097842</c:v>
                </c:pt>
                <c:pt idx="2656">
                  <c:v>0.42244180771131168</c:v>
                </c:pt>
                <c:pt idx="2657">
                  <c:v>0.42280693738288905</c:v>
                </c:pt>
                <c:pt idx="2658">
                  <c:v>0.42292872814377397</c:v>
                </c:pt>
                <c:pt idx="2659">
                  <c:v>0.423172390535903</c:v>
                </c:pt>
                <c:pt idx="2660">
                  <c:v>0.42329426216714711</c:v>
                </c:pt>
                <c:pt idx="2661">
                  <c:v>0.42341617423357081</c:v>
                </c:pt>
                <c:pt idx="2662">
                  <c:v>0.42366016010713647</c:v>
                </c:pt>
                <c:pt idx="2663">
                  <c:v>0.4237821934790989</c:v>
                </c:pt>
                <c:pt idx="2664">
                  <c:v>0.42390426728624087</c:v>
                </c:pt>
                <c:pt idx="2665">
                  <c:v>0.42414873838196143</c:v>
                </c:pt>
                <c:pt idx="2666">
                  <c:v>0.42427101436500131</c:v>
                </c:pt>
                <c:pt idx="2667">
                  <c:v>0.42451564720144019</c:v>
                </c:pt>
                <c:pt idx="2668">
                  <c:v>0.4246380040548392</c:v>
                </c:pt>
                <c:pt idx="2669">
                  <c:v>0.42476048221377694</c:v>
                </c:pt>
                <c:pt idx="2670">
                  <c:v>0.42500551940201159</c:v>
                </c:pt>
                <c:pt idx="2671">
                  <c:v>0.42512807843130851</c:v>
                </c:pt>
                <c:pt idx="2672">
                  <c:v>0.42537327736026148</c:v>
                </c:pt>
                <c:pt idx="2673">
                  <c:v>0.42549591725991753</c:v>
                </c:pt>
                <c:pt idx="2674">
                  <c:v>0.42561859759475318</c:v>
                </c:pt>
                <c:pt idx="2675">
                  <c:v>0.4258640391347836</c:v>
                </c:pt>
                <c:pt idx="2676">
                  <c:v>0.42623232275036799</c:v>
                </c:pt>
                <c:pt idx="2677">
                  <c:v>0.42635512439074236</c:v>
                </c:pt>
                <c:pt idx="2678">
                  <c:v>0.42660080854185023</c:v>
                </c:pt>
                <c:pt idx="2679">
                  <c:v>0.42672369105258373</c:v>
                </c:pt>
                <c:pt idx="2680">
                  <c:v>0.42684669486885596</c:v>
                </c:pt>
                <c:pt idx="2681">
                  <c:v>0.42696973912030778</c:v>
                </c:pt>
                <c:pt idx="2682">
                  <c:v>0.42721590849357061</c:v>
                </c:pt>
                <c:pt idx="2683">
                  <c:v>0.42733907405056115</c:v>
                </c:pt>
                <c:pt idx="2684">
                  <c:v>0.42746228004273129</c:v>
                </c:pt>
                <c:pt idx="2685">
                  <c:v>0.42758556690526056</c:v>
                </c:pt>
                <c:pt idx="2686">
                  <c:v>0.42783222150067829</c:v>
                </c:pt>
                <c:pt idx="2687">
                  <c:v>0.42795558923356675</c:v>
                </c:pt>
                <c:pt idx="2688">
                  <c:v>0.42820240556970279</c:v>
                </c:pt>
                <c:pt idx="2689">
                  <c:v>0.4284493836465571</c:v>
                </c:pt>
                <c:pt idx="2690">
                  <c:v>0.42881997206737732</c:v>
                </c:pt>
                <c:pt idx="2691">
                  <c:v>0.42894358241134323</c:v>
                </c:pt>
                <c:pt idx="2692">
                  <c:v>0.42906723319048873</c:v>
                </c:pt>
                <c:pt idx="2693">
                  <c:v>0.42956199804778894</c:v>
                </c:pt>
                <c:pt idx="2694">
                  <c:v>0.42968577013247317</c:v>
                </c:pt>
                <c:pt idx="2695">
                  <c:v>0.42980958265233693</c:v>
                </c:pt>
                <c:pt idx="2696">
                  <c:v>0.42993343560738029</c:v>
                </c:pt>
                <c:pt idx="2697">
                  <c:v>0.43018122238782613</c:v>
                </c:pt>
                <c:pt idx="2698">
                  <c:v>0.43030519664840822</c:v>
                </c:pt>
                <c:pt idx="2699">
                  <c:v>0.43042921134416989</c:v>
                </c:pt>
                <c:pt idx="2700">
                  <c:v>0.43067732160605238</c:v>
                </c:pt>
                <c:pt idx="2701">
                  <c:v>0.43080145760735278</c:v>
                </c:pt>
                <c:pt idx="2702">
                  <c:v>0.43117410822233143</c:v>
                </c:pt>
                <c:pt idx="2703">
                  <c:v>0.43167146093112457</c:v>
                </c:pt>
                <c:pt idx="2704">
                  <c:v>0.43179583954350242</c:v>
                </c:pt>
                <c:pt idx="2705">
                  <c:v>0.43192025859105987</c:v>
                </c:pt>
                <c:pt idx="2706">
                  <c:v>0.43216917755653389</c:v>
                </c:pt>
                <c:pt idx="2707">
                  <c:v>0.43241817739236704</c:v>
                </c:pt>
                <c:pt idx="2708">
                  <c:v>0.43254271774546321</c:v>
                </c:pt>
                <c:pt idx="2709">
                  <c:v>0.43266733896891851</c:v>
                </c:pt>
                <c:pt idx="2710">
                  <c:v>0.43291674315654743</c:v>
                </c:pt>
                <c:pt idx="2711">
                  <c:v>0.43304152612072105</c:v>
                </c:pt>
                <c:pt idx="2712">
                  <c:v>0.43329117291942743</c:v>
                </c:pt>
                <c:pt idx="2713">
                  <c:v>0.43354090058849298</c:v>
                </c:pt>
                <c:pt idx="2714">
                  <c:v>0.43379070912791767</c:v>
                </c:pt>
                <c:pt idx="2715">
                  <c:v>0.43404059853770155</c:v>
                </c:pt>
                <c:pt idx="2716">
                  <c:v>0.43416558367777308</c:v>
                </c:pt>
                <c:pt idx="2717">
                  <c:v>0.43454066040352635</c:v>
                </c:pt>
                <c:pt idx="2718">
                  <c:v>0.43466572641395701</c:v>
                </c:pt>
                <c:pt idx="2719">
                  <c:v>0.43491610104589579</c:v>
                </c:pt>
                <c:pt idx="2720">
                  <c:v>0.43504132879704477</c:v>
                </c:pt>
                <c:pt idx="2721">
                  <c:v>0.43516671828891201</c:v>
                </c:pt>
                <c:pt idx="2722">
                  <c:v>0.43529226952149758</c:v>
                </c:pt>
                <c:pt idx="2723">
                  <c:v>0.43541786118926273</c:v>
                </c:pt>
                <c:pt idx="2724">
                  <c:v>0.43554349329220748</c:v>
                </c:pt>
                <c:pt idx="2725">
                  <c:v>0.43566916583033177</c:v>
                </c:pt>
                <c:pt idx="2726">
                  <c:v>0.43579495967399479</c:v>
                </c:pt>
                <c:pt idx="2727">
                  <c:v>0.43592091525837612</c:v>
                </c:pt>
                <c:pt idx="2728">
                  <c:v>0.43617290729749797</c:v>
                </c:pt>
                <c:pt idx="2729">
                  <c:v>0.43629894375223849</c:v>
                </c:pt>
                <c:pt idx="2730">
                  <c:v>0.43642502064215855</c:v>
                </c:pt>
                <c:pt idx="2731">
                  <c:v>0.4365511379672582</c:v>
                </c:pt>
                <c:pt idx="2732">
                  <c:v>0.43667729572753744</c:v>
                </c:pt>
                <c:pt idx="2733">
                  <c:v>0.43692969211845506</c:v>
                </c:pt>
                <c:pt idx="2734">
                  <c:v>0.437182250250091</c:v>
                </c:pt>
                <c:pt idx="2735">
                  <c:v>0.43730856975108856</c:v>
                </c:pt>
                <c:pt idx="2736">
                  <c:v>0.43743492968726566</c:v>
                </c:pt>
                <c:pt idx="2737">
                  <c:v>0.43768781130033818</c:v>
                </c:pt>
                <c:pt idx="2738">
                  <c:v>0.43794077378376989</c:v>
                </c:pt>
                <c:pt idx="2739">
                  <c:v>0.43806729546066531</c:v>
                </c:pt>
                <c:pt idx="2740">
                  <c:v>0.43832050055517446</c:v>
                </c:pt>
                <c:pt idx="2741">
                  <c:v>0.43857386739040194</c:v>
                </c:pt>
                <c:pt idx="2742">
                  <c:v>0.43870059124319521</c:v>
                </c:pt>
                <c:pt idx="2743">
                  <c:v>0.43895411981914095</c:v>
                </c:pt>
                <c:pt idx="2744">
                  <c:v>0.43908092454229342</c:v>
                </c:pt>
                <c:pt idx="2745">
                  <c:v>0.43920776970062547</c:v>
                </c:pt>
                <c:pt idx="2746">
                  <c:v>0.43946154088764872</c:v>
                </c:pt>
                <c:pt idx="2747">
                  <c:v>0.43971563555610854</c:v>
                </c:pt>
                <c:pt idx="2748">
                  <c:v>0.43997013457636414</c:v>
                </c:pt>
                <c:pt idx="2749">
                  <c:v>0.44009750539203069</c:v>
                </c:pt>
                <c:pt idx="2750">
                  <c:v>0.44035232789372292</c:v>
                </c:pt>
                <c:pt idx="2751">
                  <c:v>0.4404797795797486</c:v>
                </c:pt>
                <c:pt idx="2752">
                  <c:v>0.440607352571313</c:v>
                </c:pt>
                <c:pt idx="2753">
                  <c:v>0.440734965998057</c:v>
                </c:pt>
                <c:pt idx="2754">
                  <c:v>0.4408626198599806</c:v>
                </c:pt>
                <c:pt idx="2755">
                  <c:v>0.44099031415708373</c:v>
                </c:pt>
                <c:pt idx="2756">
                  <c:v>0.44111804888936645</c:v>
                </c:pt>
                <c:pt idx="2757">
                  <c:v>0.44124582405682877</c:v>
                </c:pt>
                <c:pt idx="2758">
                  <c:v>0.44137363965947063</c:v>
                </c:pt>
                <c:pt idx="2759">
                  <c:v>0.44188538729219307</c:v>
                </c:pt>
                <c:pt idx="2760">
                  <c:v>0.4421414228492726</c:v>
                </c:pt>
                <c:pt idx="2761">
                  <c:v>0.44226948106299191</c:v>
                </c:pt>
                <c:pt idx="2762">
                  <c:v>0.44252567836078971</c:v>
                </c:pt>
                <c:pt idx="2763">
                  <c:v>0.4427819565289467</c:v>
                </c:pt>
                <c:pt idx="2764">
                  <c:v>0.44291017648338432</c:v>
                </c:pt>
                <c:pt idx="2765">
                  <c:v>0.4432950789577747</c:v>
                </c:pt>
                <c:pt idx="2766">
                  <c:v>0.44342342021775105</c:v>
                </c:pt>
                <c:pt idx="2767">
                  <c:v>0.443551801912907</c:v>
                </c:pt>
                <c:pt idx="2768">
                  <c:v>0.44368030491360166</c:v>
                </c:pt>
                <c:pt idx="2769">
                  <c:v>0.44393763439642764</c:v>
                </c:pt>
                <c:pt idx="2770">
                  <c:v>0.44406638000819976</c:v>
                </c:pt>
                <c:pt idx="2771">
                  <c:v>0.44419516605515147</c:v>
                </c:pt>
                <c:pt idx="2772">
                  <c:v>0.44432399253728277</c:v>
                </c:pt>
                <c:pt idx="2773">
                  <c:v>0.44445289988977321</c:v>
                </c:pt>
                <c:pt idx="2774">
                  <c:v>0.4449693380033265</c:v>
                </c:pt>
                <c:pt idx="2775">
                  <c:v>0.44509852840207398</c:v>
                </c:pt>
                <c:pt idx="2776">
                  <c:v>0.44522784010636018</c:v>
                </c:pt>
                <c:pt idx="2777">
                  <c:v>0.44548654438529178</c:v>
                </c:pt>
                <c:pt idx="2778">
                  <c:v>0.4456160582654759</c:v>
                </c:pt>
                <c:pt idx="2779">
                  <c:v>0.4458752477665624</c:v>
                </c:pt>
                <c:pt idx="2780">
                  <c:v>0.44652382804697227</c:v>
                </c:pt>
                <c:pt idx="2781">
                  <c:v>0.44665358453823384</c:v>
                </c:pt>
                <c:pt idx="2782">
                  <c:v>0.44704309662309594</c:v>
                </c:pt>
                <c:pt idx="2783">
                  <c:v>0.44717297441989623</c:v>
                </c:pt>
                <c:pt idx="2784">
                  <c:v>0.44743281088385595</c:v>
                </c:pt>
                <c:pt idx="2785">
                  <c:v>0.4476927282181748</c:v>
                </c:pt>
                <c:pt idx="2786">
                  <c:v>0.44782272732051381</c:v>
                </c:pt>
                <c:pt idx="2787">
                  <c:v>0.44808280639555098</c:v>
                </c:pt>
                <c:pt idx="2788">
                  <c:v>0.44821292680342872</c:v>
                </c:pt>
                <c:pt idx="2789">
                  <c:v>0.44847324848954334</c:v>
                </c:pt>
                <c:pt idx="2790">
                  <c:v>0.44860344976778022</c:v>
                </c:pt>
                <c:pt idx="2791">
                  <c:v>0.44886393319461315</c:v>
                </c:pt>
                <c:pt idx="2792">
                  <c:v>0.44899425577838875</c:v>
                </c:pt>
                <c:pt idx="2793">
                  <c:v>0.44912461879734394</c:v>
                </c:pt>
                <c:pt idx="2794">
                  <c:v>0.44938542570561352</c:v>
                </c:pt>
                <c:pt idx="2795">
                  <c:v>0.4495158695949279</c:v>
                </c:pt>
                <c:pt idx="2796">
                  <c:v>0.44964639435460141</c:v>
                </c:pt>
                <c:pt idx="2797">
                  <c:v>0.44990760561466675</c:v>
                </c:pt>
                <c:pt idx="2798">
                  <c:v>0.45003829211505858</c:v>
                </c:pt>
                <c:pt idx="2799">
                  <c:v>0.45056119985734416</c:v>
                </c:pt>
                <c:pt idx="2800">
                  <c:v>0.45095350196959705</c:v>
                </c:pt>
                <c:pt idx="2801">
                  <c:v>0.45134592538738871</c:v>
                </c:pt>
                <c:pt idx="2802">
                  <c:v>0.45147677362849886</c:v>
                </c:pt>
                <c:pt idx="2803">
                  <c:v>0.4518695609629067</c:v>
                </c:pt>
                <c:pt idx="2804">
                  <c:v>0.45200057094473511</c:v>
                </c:pt>
                <c:pt idx="2805">
                  <c:v>0.45213162136174312</c:v>
                </c:pt>
                <c:pt idx="2806">
                  <c:v>0.45226271221393072</c:v>
                </c:pt>
                <c:pt idx="2807">
                  <c:v>0.45265610607603218</c:v>
                </c:pt>
                <c:pt idx="2808">
                  <c:v>0.45291844952112564</c:v>
                </c:pt>
                <c:pt idx="2809">
                  <c:v>0.45331208599430456</c:v>
                </c:pt>
                <c:pt idx="2810">
                  <c:v>0.45357483379119379</c:v>
                </c:pt>
                <c:pt idx="2811">
                  <c:v>0.4538376624584422</c:v>
                </c:pt>
                <c:pt idx="2812">
                  <c:v>0.45396911722724598</c:v>
                </c:pt>
                <c:pt idx="2813">
                  <c:v>0.45410061243122934</c:v>
                </c:pt>
                <c:pt idx="2814">
                  <c:v>0.45436368370955521</c:v>
                </c:pt>
                <c:pt idx="2815">
                  <c:v>0.45449534065425684</c:v>
                </c:pt>
                <c:pt idx="2816">
                  <c:v>0.45489103932159419</c:v>
                </c:pt>
                <c:pt idx="2817">
                  <c:v>0.45502297931255287</c:v>
                </c:pt>
                <c:pt idx="2818">
                  <c:v>0.45515500017387073</c:v>
                </c:pt>
                <c:pt idx="2819">
                  <c:v>0.4554192845075839</c:v>
                </c:pt>
                <c:pt idx="2820">
                  <c:v>0.4556836497116562</c:v>
                </c:pt>
                <c:pt idx="2821">
                  <c:v>0.45581587274887192</c:v>
                </c:pt>
                <c:pt idx="2822">
                  <c:v>0.45621278447159658</c:v>
                </c:pt>
                <c:pt idx="2823">
                  <c:v>0.45634512881435102</c:v>
                </c:pt>
                <c:pt idx="2824">
                  <c:v>0.45647751359228506</c:v>
                </c:pt>
                <c:pt idx="2825">
                  <c:v>0.45660997924057822</c:v>
                </c:pt>
                <c:pt idx="2826">
                  <c:v>0.45700761879653523</c:v>
                </c:pt>
                <c:pt idx="2827">
                  <c:v>0.45714024618554672</c:v>
                </c:pt>
                <c:pt idx="2828">
                  <c:v>0.4572729140097378</c:v>
                </c:pt>
                <c:pt idx="2829">
                  <c:v>0.45740562226910847</c:v>
                </c:pt>
                <c:pt idx="2830">
                  <c:v>0.45753837096365868</c:v>
                </c:pt>
                <c:pt idx="2831">
                  <c:v>0.45767116009338848</c:v>
                </c:pt>
                <c:pt idx="2832">
                  <c:v>0.45780398965829788</c:v>
                </c:pt>
                <c:pt idx="2833">
                  <c:v>0.45833546965865374</c:v>
                </c:pt>
                <c:pt idx="2834">
                  <c:v>0.45873420096445933</c:v>
                </c:pt>
                <c:pt idx="2835">
                  <c:v>0.45886715183490745</c:v>
                </c:pt>
                <c:pt idx="2836">
                  <c:v>0.45900014314053511</c:v>
                </c:pt>
                <c:pt idx="2837">
                  <c:v>0.45939923836295693</c:v>
                </c:pt>
                <c:pt idx="2838">
                  <c:v>0.45993152706690427</c:v>
                </c:pt>
                <c:pt idx="2839">
                  <c:v>0.46006463967807071</c:v>
                </c:pt>
                <c:pt idx="2840">
                  <c:v>0.46033094577076272</c:v>
                </c:pt>
                <c:pt idx="2841">
                  <c:v>0.46059733273381387</c:v>
                </c:pt>
                <c:pt idx="2842">
                  <c:v>0.46073056665051904</c:v>
                </c:pt>
                <c:pt idx="2843">
                  <c:v>0.46086384100240374</c:v>
                </c:pt>
                <c:pt idx="2844">
                  <c:v>0.46113063231725065</c:v>
                </c:pt>
                <c:pt idx="2845">
                  <c:v>0.46126406840985368</c:v>
                </c:pt>
                <c:pt idx="2846">
                  <c:v>0.46179797452098409</c:v>
                </c:pt>
                <c:pt idx="2847">
                  <c:v>0.4619314914839463</c:v>
                </c:pt>
                <c:pt idx="2848">
                  <c:v>0.46219868715058898</c:v>
                </c:pt>
                <c:pt idx="2849">
                  <c:v>0.46259960195609173</c:v>
                </c:pt>
                <c:pt idx="2850">
                  <c:v>0.46273336153013139</c:v>
                </c:pt>
                <c:pt idx="2851">
                  <c:v>0.46286724240970978</c:v>
                </c:pt>
                <c:pt idx="2852">
                  <c:v>0.4630011637244677</c:v>
                </c:pt>
                <c:pt idx="2853">
                  <c:v>0.46313520634476441</c:v>
                </c:pt>
                <c:pt idx="2854">
                  <c:v>0.46326928940024065</c:v>
                </c:pt>
                <c:pt idx="2855">
                  <c:v>0.46340341289089648</c:v>
                </c:pt>
                <c:pt idx="2856">
                  <c:v>0.46367182161292647</c:v>
                </c:pt>
                <c:pt idx="2857">
                  <c:v>0.46394031120531559</c:v>
                </c:pt>
                <c:pt idx="2858">
                  <c:v>0.46407459643668975</c:v>
                </c:pt>
                <c:pt idx="2859">
                  <c:v>0.46420900297360262</c:v>
                </c:pt>
                <c:pt idx="2860">
                  <c:v>0.4643434499456951</c:v>
                </c:pt>
                <c:pt idx="2861">
                  <c:v>0.4646125056305983</c:v>
                </c:pt>
                <c:pt idx="2862">
                  <c:v>0.46488164218586064</c:v>
                </c:pt>
                <c:pt idx="2863">
                  <c:v>0.46501629133385097</c:v>
                </c:pt>
                <c:pt idx="2864">
                  <c:v>0.4651509809170209</c:v>
                </c:pt>
                <c:pt idx="2865">
                  <c:v>0.46528571093537036</c:v>
                </c:pt>
                <c:pt idx="2866">
                  <c:v>0.46542064312961773</c:v>
                </c:pt>
                <c:pt idx="2867">
                  <c:v>0.46555561575904469</c:v>
                </c:pt>
                <c:pt idx="2868">
                  <c:v>0.4656906288236512</c:v>
                </c:pt>
                <c:pt idx="2869">
                  <c:v>0.4658256823234373</c:v>
                </c:pt>
                <c:pt idx="2870">
                  <c:v>0.46596077625840299</c:v>
                </c:pt>
                <c:pt idx="2871">
                  <c:v>0.46623112586905263</c:v>
                </c:pt>
                <c:pt idx="2872">
                  <c:v>0.46636634110955705</c:v>
                </c:pt>
                <c:pt idx="2873">
                  <c:v>0.4665016372204206</c:v>
                </c:pt>
                <c:pt idx="2874">
                  <c:v>0.46663701420164333</c:v>
                </c:pt>
                <c:pt idx="2875">
                  <c:v>0.4667724316180456</c:v>
                </c:pt>
                <c:pt idx="2876">
                  <c:v>0.46690788946962747</c:v>
                </c:pt>
                <c:pt idx="2877">
                  <c:v>0.46704342819156847</c:v>
                </c:pt>
                <c:pt idx="2878">
                  <c:v>0.46731458650580965</c:v>
                </c:pt>
                <c:pt idx="2879">
                  <c:v>0.46745024653328937</c:v>
                </c:pt>
                <c:pt idx="2880">
                  <c:v>0.467721647458608</c:v>
                </c:pt>
                <c:pt idx="2881">
                  <c:v>0.46785742879162651</c:v>
                </c:pt>
                <c:pt idx="2882">
                  <c:v>0.46826501540175941</c:v>
                </c:pt>
                <c:pt idx="2883">
                  <c:v>0.46853682067887381</c:v>
                </c:pt>
                <c:pt idx="2884">
                  <c:v>0.46867276375261058</c:v>
                </c:pt>
                <c:pt idx="2885">
                  <c:v>0.46880878769670653</c:v>
                </c:pt>
                <c:pt idx="2886">
                  <c:v>0.46921710214007178</c:v>
                </c:pt>
                <c:pt idx="2887">
                  <c:v>0.46935324738970646</c:v>
                </c:pt>
                <c:pt idx="2888">
                  <c:v>0.46948943307452073</c:v>
                </c:pt>
                <c:pt idx="2889">
                  <c:v>0.46962565919451454</c:v>
                </c:pt>
                <c:pt idx="2890">
                  <c:v>0.46976192574968795</c:v>
                </c:pt>
                <c:pt idx="2891">
                  <c:v>0.46989827317522048</c:v>
                </c:pt>
                <c:pt idx="2892">
                  <c:v>0.47017104889664474</c:v>
                </c:pt>
                <c:pt idx="2893">
                  <c:v>0.47030747719253646</c:v>
                </c:pt>
                <c:pt idx="2894">
                  <c:v>0.47058049552503817</c:v>
                </c:pt>
                <c:pt idx="2895">
                  <c:v>0.47071704512646861</c:v>
                </c:pt>
                <c:pt idx="2896">
                  <c:v>0.4708536351630786</c:v>
                </c:pt>
                <c:pt idx="2897">
                  <c:v>0.47099026563486818</c:v>
                </c:pt>
                <c:pt idx="2898">
                  <c:v>0.47126368831916565</c:v>
                </c:pt>
                <c:pt idx="2899">
                  <c:v>0.47140056140203268</c:v>
                </c:pt>
                <c:pt idx="2900">
                  <c:v>0.47181130195617255</c:v>
                </c:pt>
                <c:pt idx="2901">
                  <c:v>0.47194825590939876</c:v>
                </c:pt>
                <c:pt idx="2902">
                  <c:v>0.47235984560230976</c:v>
                </c:pt>
                <c:pt idx="2903">
                  <c:v>0.47263431960127622</c:v>
                </c:pt>
                <c:pt idx="2904">
                  <c:v>0.472908955340961</c:v>
                </c:pt>
                <c:pt idx="2905">
                  <c:v>0.47318367195100491</c:v>
                </c:pt>
                <c:pt idx="2906">
                  <c:v>0.47332115156156562</c:v>
                </c:pt>
                <c:pt idx="2907">
                  <c:v>0.47359619165304617</c:v>
                </c:pt>
                <c:pt idx="2908">
                  <c:v>0.47373375213396601</c:v>
                </c:pt>
                <c:pt idx="2909">
                  <c:v>0.47387135305006545</c:v>
                </c:pt>
                <c:pt idx="2910">
                  <c:v>0.47414671662298263</c:v>
                </c:pt>
                <c:pt idx="2911">
                  <c:v>0.47442216106625895</c:v>
                </c:pt>
                <c:pt idx="2912">
                  <c:v>0.47456000459343584</c:v>
                </c:pt>
                <c:pt idx="2913">
                  <c:v>0.47497365648050521</c:v>
                </c:pt>
                <c:pt idx="2914">
                  <c:v>0.47511174261875955</c:v>
                </c:pt>
                <c:pt idx="2915">
                  <c:v>0.47538807663598653</c:v>
                </c:pt>
                <c:pt idx="2916">
                  <c:v>0.47552628407977959</c:v>
                </c:pt>
                <c:pt idx="2917">
                  <c:v>0.47566457239393184</c:v>
                </c:pt>
                <c:pt idx="2918">
                  <c:v>0.4758030224488024</c:v>
                </c:pt>
                <c:pt idx="2919">
                  <c:v>0.4759415533740321</c:v>
                </c:pt>
                <c:pt idx="2920">
                  <c:v>0.47621893870592807</c:v>
                </c:pt>
                <c:pt idx="2921">
                  <c:v>0.47635775267741481</c:v>
                </c:pt>
                <c:pt idx="2922">
                  <c:v>0.47649676882479941</c:v>
                </c:pt>
                <c:pt idx="2923">
                  <c:v>0.47663590627772273</c:v>
                </c:pt>
                <c:pt idx="2924">
                  <c:v>0.47705343994203148</c:v>
                </c:pt>
                <c:pt idx="2925">
                  <c:v>0.47733195745895562</c:v>
                </c:pt>
                <c:pt idx="2926">
                  <c:v>0.4776105558462389</c:v>
                </c:pt>
                <c:pt idx="2927">
                  <c:v>0.47774993591023973</c:v>
                </c:pt>
                <c:pt idx="2928">
                  <c:v>0.47830939705486264</c:v>
                </c:pt>
                <c:pt idx="2929">
                  <c:v>0.4784493432113775</c:v>
                </c:pt>
                <c:pt idx="2930">
                  <c:v>0.47858932980307195</c:v>
                </c:pt>
                <c:pt idx="2931">
                  <c:v>0.478729356829946</c:v>
                </c:pt>
                <c:pt idx="2932">
                  <c:v>0.47886942429199958</c:v>
                </c:pt>
                <c:pt idx="2933">
                  <c:v>0.47900965349477148</c:v>
                </c:pt>
                <c:pt idx="2934">
                  <c:v>0.47914992313272298</c:v>
                </c:pt>
                <c:pt idx="2935">
                  <c:v>0.4794305432789851</c:v>
                </c:pt>
                <c:pt idx="2936">
                  <c:v>0.4799922687936643</c:v>
                </c:pt>
                <c:pt idx="2937">
                  <c:v>0.48041416945736731</c:v>
                </c:pt>
                <c:pt idx="2938">
                  <c:v>0.48055484344711458</c:v>
                </c:pt>
                <c:pt idx="2939">
                  <c:v>0.48069555787204143</c:v>
                </c:pt>
                <c:pt idx="2940">
                  <c:v>0.48083631273214783</c:v>
                </c:pt>
                <c:pt idx="2941">
                  <c:v>0.48097710802743382</c:v>
                </c:pt>
                <c:pt idx="2942">
                  <c:v>0.4811179437578994</c:v>
                </c:pt>
                <c:pt idx="2943">
                  <c:v>0.48125886035872412</c:v>
                </c:pt>
                <c:pt idx="2944">
                  <c:v>0.48154109791216931</c:v>
                </c:pt>
                <c:pt idx="2945">
                  <c:v>0.48168229755925107</c:v>
                </c:pt>
                <c:pt idx="2946">
                  <c:v>0.48196477772377372</c:v>
                </c:pt>
                <c:pt idx="2947">
                  <c:v>0.4821060986763942</c:v>
                </c:pt>
                <c:pt idx="2948">
                  <c:v>0.48224746006419428</c:v>
                </c:pt>
                <c:pt idx="2949">
                  <c:v>0.48238902362789221</c:v>
                </c:pt>
                <c:pt idx="2950">
                  <c:v>0.48253062762676974</c:v>
                </c:pt>
                <c:pt idx="2951">
                  <c:v>0.48267227206082686</c:v>
                </c:pt>
                <c:pt idx="2952">
                  <c:v>0.48281399736524311</c:v>
                </c:pt>
                <c:pt idx="2953">
                  <c:v>0.48338138380506301</c:v>
                </c:pt>
                <c:pt idx="2954">
                  <c:v>0.48352327085019758</c:v>
                </c:pt>
                <c:pt idx="2955">
                  <c:v>0.48380728755154417</c:v>
                </c:pt>
                <c:pt idx="2956">
                  <c:v>0.48394933633739706</c:v>
                </c:pt>
                <c:pt idx="2957">
                  <c:v>0.48423351477946192</c:v>
                </c:pt>
                <c:pt idx="2958">
                  <c:v>0.48451785496224509</c:v>
                </c:pt>
                <c:pt idx="2959">
                  <c:v>0.48480259949682403</c:v>
                </c:pt>
                <c:pt idx="2960">
                  <c:v>0.48494501219929309</c:v>
                </c:pt>
                <c:pt idx="2961">
                  <c:v>0.48508746533694175</c:v>
                </c:pt>
                <c:pt idx="2962">
                  <c:v>0.48522995890976994</c:v>
                </c:pt>
                <c:pt idx="2963">
                  <c:v>0.48537249291777773</c:v>
                </c:pt>
                <c:pt idx="2964">
                  <c:v>0.48580021624733982</c:v>
                </c:pt>
                <c:pt idx="2965">
                  <c:v>0.48594283112570674</c:v>
                </c:pt>
                <c:pt idx="2966">
                  <c:v>0.48608568861515111</c:v>
                </c:pt>
                <c:pt idx="2967">
                  <c:v>0.48637148446439904</c:v>
                </c:pt>
                <c:pt idx="2968">
                  <c:v>0.4865144228242026</c:v>
                </c:pt>
                <c:pt idx="2969">
                  <c:v>0.48694348051469072</c:v>
                </c:pt>
                <c:pt idx="2970">
                  <c:v>0.48708658061521259</c:v>
                </c:pt>
                <c:pt idx="2971">
                  <c:v>0.4872297615860936</c:v>
                </c:pt>
                <c:pt idx="2972">
                  <c:v>0.48737302342733374</c:v>
                </c:pt>
                <c:pt idx="2973">
                  <c:v>0.48751632570375347</c:v>
                </c:pt>
                <c:pt idx="2974">
                  <c:v>0.4876596684153528</c:v>
                </c:pt>
                <c:pt idx="2975">
                  <c:v>0.4880898178556895</c:v>
                </c:pt>
                <c:pt idx="2976">
                  <c:v>0.48823324143764796</c:v>
                </c:pt>
                <c:pt idx="2977">
                  <c:v>0.48852016947192406</c:v>
                </c:pt>
                <c:pt idx="2978">
                  <c:v>0.4886636739242417</c:v>
                </c:pt>
                <c:pt idx="2979">
                  <c:v>0.48909430858673331</c:v>
                </c:pt>
                <c:pt idx="2980">
                  <c:v>0.48952506455476363</c:v>
                </c:pt>
                <c:pt idx="2981">
                  <c:v>0.48966873074779954</c:v>
                </c:pt>
                <c:pt idx="2982">
                  <c:v>0.48995622487458973</c:v>
                </c:pt>
                <c:pt idx="2983">
                  <c:v>0.49010001237316436</c:v>
                </c:pt>
                <c:pt idx="2984">
                  <c:v>0.49024384030691859</c:v>
                </c:pt>
                <c:pt idx="2985">
                  <c:v>0.49038778954621154</c:v>
                </c:pt>
                <c:pt idx="2986">
                  <c:v>0.49053181965586368</c:v>
                </c:pt>
                <c:pt idx="2987">
                  <c:v>0.49067593063587495</c:v>
                </c:pt>
                <c:pt idx="2988">
                  <c:v>0.49096455694769325</c:v>
                </c:pt>
                <c:pt idx="2989">
                  <c:v>0.49110895097396157</c:v>
                </c:pt>
                <c:pt idx="2990">
                  <c:v>0.4912534663057686</c:v>
                </c:pt>
                <c:pt idx="2991">
                  <c:v>0.49139802207275524</c:v>
                </c:pt>
                <c:pt idx="2992">
                  <c:v>0.49154261827492141</c:v>
                </c:pt>
                <c:pt idx="2993">
                  <c:v>0.49168733578262636</c:v>
                </c:pt>
                <c:pt idx="2994">
                  <c:v>0.49197685166839533</c:v>
                </c:pt>
                <c:pt idx="2995">
                  <c:v>0.4922664484245235</c:v>
                </c:pt>
                <c:pt idx="2996">
                  <c:v>0.49241128723776717</c:v>
                </c:pt>
                <c:pt idx="2997">
                  <c:v>0.49255616648619038</c:v>
                </c:pt>
                <c:pt idx="2998">
                  <c:v>0.49270112660497278</c:v>
                </c:pt>
                <c:pt idx="2999">
                  <c:v>0.49284616759411431</c:v>
                </c:pt>
                <c:pt idx="3000">
                  <c:v>0.49299128945361498</c:v>
                </c:pt>
                <c:pt idx="3001">
                  <c:v>0.49328169491333468</c:v>
                </c:pt>
                <c:pt idx="3002">
                  <c:v>0.49342705938391285</c:v>
                </c:pt>
                <c:pt idx="3003">
                  <c:v>0.49357254516002974</c:v>
                </c:pt>
                <c:pt idx="3004">
                  <c:v>0.49371815224168536</c:v>
                </c:pt>
                <c:pt idx="3005">
                  <c:v>0.49386379975852057</c:v>
                </c:pt>
                <c:pt idx="3006">
                  <c:v>0.49415517566255007</c:v>
                </c:pt>
                <c:pt idx="3007">
                  <c:v>0.49430094448492401</c:v>
                </c:pt>
                <c:pt idx="3008">
                  <c:v>0.49459264387039015</c:v>
                </c:pt>
                <c:pt idx="3009">
                  <c:v>0.49488458586693373</c:v>
                </c:pt>
                <c:pt idx="3010">
                  <c:v>0.49503079947628298</c:v>
                </c:pt>
                <c:pt idx="3011">
                  <c:v>0.49517705352081182</c:v>
                </c:pt>
                <c:pt idx="3012">
                  <c:v>0.49532334800052025</c:v>
                </c:pt>
                <c:pt idx="3013">
                  <c:v>0.49546968291540822</c:v>
                </c:pt>
                <c:pt idx="3014">
                  <c:v>0.49576283796733911</c:v>
                </c:pt>
                <c:pt idx="3015">
                  <c:v>0.4962026918507742</c:v>
                </c:pt>
                <c:pt idx="3016">
                  <c:v>0.4963493906822784</c:v>
                </c:pt>
                <c:pt idx="3017">
                  <c:v>0.49649621081932133</c:v>
                </c:pt>
                <c:pt idx="3018">
                  <c:v>0.49664307139154379</c:v>
                </c:pt>
                <c:pt idx="3019">
                  <c:v>0.49679001283412544</c:v>
                </c:pt>
                <c:pt idx="3020">
                  <c:v>0.49693715645260494</c:v>
                </c:pt>
                <c:pt idx="3021">
                  <c:v>0.49723152455992314</c:v>
                </c:pt>
                <c:pt idx="3022">
                  <c:v>0.49737882991912097</c:v>
                </c:pt>
                <c:pt idx="3023">
                  <c:v>0.49782135252440812</c:v>
                </c:pt>
                <c:pt idx="3024">
                  <c:v>0.49796894092986299</c:v>
                </c:pt>
                <c:pt idx="3025">
                  <c:v>0.49826419861113186</c:v>
                </c:pt>
                <c:pt idx="3026">
                  <c:v>0.49855953716275991</c:v>
                </c:pt>
                <c:pt idx="3027">
                  <c:v>0.4987072873089331</c:v>
                </c:pt>
                <c:pt idx="3028">
                  <c:v>0.49900294934199774</c:v>
                </c:pt>
                <c:pt idx="3029">
                  <c:v>0.49915082079370965</c:v>
                </c:pt>
                <c:pt idx="3030">
                  <c:v>0.49929873268060115</c:v>
                </c:pt>
                <c:pt idx="3031">
                  <c:v>0.4994466850026722</c:v>
                </c:pt>
                <c:pt idx="3032">
                  <c:v>0.49959471819510243</c:v>
                </c:pt>
                <c:pt idx="3033">
                  <c:v>0.49974287269307138</c:v>
                </c:pt>
                <c:pt idx="3034">
                  <c:v>0.49989122936693819</c:v>
                </c:pt>
                <c:pt idx="3035">
                  <c:v>0.50003962647598454</c:v>
                </c:pt>
                <c:pt idx="3036">
                  <c:v>0.50018810445539008</c:v>
                </c:pt>
                <c:pt idx="3037">
                  <c:v>0.50033678461069353</c:v>
                </c:pt>
                <c:pt idx="3038">
                  <c:v>0.50048554563635617</c:v>
                </c:pt>
                <c:pt idx="3039">
                  <c:v>0.50063434709719834</c:v>
                </c:pt>
                <c:pt idx="3040">
                  <c:v>0.50078318899322005</c:v>
                </c:pt>
                <c:pt idx="3041">
                  <c:v>0.50093211175960095</c:v>
                </c:pt>
                <c:pt idx="3042">
                  <c:v>0.50108107496116139</c:v>
                </c:pt>
                <c:pt idx="3043">
                  <c:v>0.50123007859790147</c:v>
                </c:pt>
                <c:pt idx="3044">
                  <c:v>0.5013791226698211</c:v>
                </c:pt>
                <c:pt idx="3045">
                  <c:v>0.50152820717692026</c:v>
                </c:pt>
                <c:pt idx="3046">
                  <c:v>0.50182645706147777</c:v>
                </c:pt>
                <c:pt idx="3047">
                  <c:v>0.50197590548519322</c:v>
                </c:pt>
                <c:pt idx="3048">
                  <c:v>0.50227488320298319</c:v>
                </c:pt>
                <c:pt idx="3049">
                  <c:v>0.5024244933674169</c:v>
                </c:pt>
                <c:pt idx="3050">
                  <c:v>0.50257414396703015</c:v>
                </c:pt>
                <c:pt idx="3051">
                  <c:v>0.50287352603661584</c:v>
                </c:pt>
                <c:pt idx="3052">
                  <c:v>0.50302333837694746</c:v>
                </c:pt>
                <c:pt idx="3053">
                  <c:v>0.50317335289317688</c:v>
                </c:pt>
                <c:pt idx="3054">
                  <c:v>0.50332340784458596</c:v>
                </c:pt>
                <c:pt idx="3055">
                  <c:v>0.503624002969559</c:v>
                </c:pt>
                <c:pt idx="3056">
                  <c:v>0.50392475983525031</c:v>
                </c:pt>
                <c:pt idx="3057">
                  <c:v>0.50422559757130081</c:v>
                </c:pt>
                <c:pt idx="3058">
                  <c:v>0.50437613774486478</c:v>
                </c:pt>
                <c:pt idx="3059">
                  <c:v>0.50452671835360829</c:v>
                </c:pt>
                <c:pt idx="3060">
                  <c:v>0.50467746070307018</c:v>
                </c:pt>
                <c:pt idx="3061">
                  <c:v>0.50482828392289114</c:v>
                </c:pt>
                <c:pt idx="3062">
                  <c:v>0.50513009210325144</c:v>
                </c:pt>
                <c:pt idx="3063">
                  <c:v>0.50543214289468918</c:v>
                </c:pt>
                <c:pt idx="3064">
                  <c:v>0.5055832087255876</c:v>
                </c:pt>
                <c:pt idx="3065">
                  <c:v>0.50588542125774372</c:v>
                </c:pt>
                <c:pt idx="3066">
                  <c:v>0.50603656795900132</c:v>
                </c:pt>
                <c:pt idx="3067">
                  <c:v>0.50618775509543845</c:v>
                </c:pt>
                <c:pt idx="3068">
                  <c:v>0.50633898266705524</c:v>
                </c:pt>
                <c:pt idx="3069">
                  <c:v>0.50679302929852177</c:v>
                </c:pt>
                <c:pt idx="3070">
                  <c:v>0.50709580792319187</c:v>
                </c:pt>
                <c:pt idx="3071">
                  <c:v>0.50739866741822115</c:v>
                </c:pt>
                <c:pt idx="3072">
                  <c:v>0.50755013760091539</c:v>
                </c:pt>
                <c:pt idx="3073">
                  <c:v>0.50770176952432788</c:v>
                </c:pt>
                <c:pt idx="3074">
                  <c:v>0.50785344188292003</c:v>
                </c:pt>
                <c:pt idx="3075">
                  <c:v>0.50800515467669172</c:v>
                </c:pt>
                <c:pt idx="3076">
                  <c:v>0.50861216759249672</c:v>
                </c:pt>
                <c:pt idx="3077">
                  <c:v>0.50876404212698667</c:v>
                </c:pt>
                <c:pt idx="3078">
                  <c:v>0.50891595709665627</c:v>
                </c:pt>
                <c:pt idx="3079">
                  <c:v>0.50906795293668494</c:v>
                </c:pt>
                <c:pt idx="3080">
                  <c:v>0.50922015095261153</c:v>
                </c:pt>
                <c:pt idx="3081">
                  <c:v>0.50937238940371776</c:v>
                </c:pt>
                <c:pt idx="3082">
                  <c:v>0.50952466829000354</c:v>
                </c:pt>
                <c:pt idx="3083">
                  <c:v>0.50967706848182803</c:v>
                </c:pt>
                <c:pt idx="3084">
                  <c:v>0.50998194973583622</c:v>
                </c:pt>
                <c:pt idx="3085">
                  <c:v>0.51013447123319944</c:v>
                </c:pt>
                <c:pt idx="3086">
                  <c:v>0.5102870331657422</c:v>
                </c:pt>
                <c:pt idx="3087">
                  <c:v>0.51059223790118691</c:v>
                </c:pt>
                <c:pt idx="3088">
                  <c:v>0.51074496157444804</c:v>
                </c:pt>
                <c:pt idx="3089">
                  <c:v>0.51105048979132939</c:v>
                </c:pt>
                <c:pt idx="3090">
                  <c:v>0.51135617974892911</c:v>
                </c:pt>
                <c:pt idx="3091">
                  <c:v>0.51150914603326769</c:v>
                </c:pt>
                <c:pt idx="3092">
                  <c:v>0.51166227405832454</c:v>
                </c:pt>
                <c:pt idx="3093">
                  <c:v>0.51181544251856104</c:v>
                </c:pt>
                <c:pt idx="3094">
                  <c:v>0.51196873228433626</c:v>
                </c:pt>
                <c:pt idx="3095">
                  <c:v>0.51212214335565021</c:v>
                </c:pt>
                <c:pt idx="3096">
                  <c:v>0.51227559486214369</c:v>
                </c:pt>
                <c:pt idx="3097">
                  <c:v>0.51242908680381671</c:v>
                </c:pt>
                <c:pt idx="3098">
                  <c:v>0.51258274048620811</c:v>
                </c:pt>
                <c:pt idx="3099">
                  <c:v>0.51273651547413823</c:v>
                </c:pt>
                <c:pt idx="3100">
                  <c:v>0.51289033089724789</c:v>
                </c:pt>
                <c:pt idx="3101">
                  <c:v>0.51304426762589628</c:v>
                </c:pt>
                <c:pt idx="3102">
                  <c:v>0.51319828522490385</c:v>
                </c:pt>
                <c:pt idx="3103">
                  <c:v>0.51335238369427061</c:v>
                </c:pt>
                <c:pt idx="3104">
                  <c:v>0.51350668433953517</c:v>
                </c:pt>
                <c:pt idx="3105">
                  <c:v>0.51366110629033845</c:v>
                </c:pt>
                <c:pt idx="3106">
                  <c:v>0.51397019280302259</c:v>
                </c:pt>
                <c:pt idx="3107">
                  <c:v>0.51412481692972378</c:v>
                </c:pt>
                <c:pt idx="3108">
                  <c:v>0.51427952192678417</c:v>
                </c:pt>
                <c:pt idx="3109">
                  <c:v>0.51443430779420374</c:v>
                </c:pt>
                <c:pt idx="3110">
                  <c:v>0.51458917453198239</c:v>
                </c:pt>
                <c:pt idx="3111">
                  <c:v>0.51474408170494068</c:v>
                </c:pt>
                <c:pt idx="3112">
                  <c:v>0.51505430040265299</c:v>
                </c:pt>
                <c:pt idx="3113">
                  <c:v>0.51567506127951412</c:v>
                </c:pt>
                <c:pt idx="3114">
                  <c:v>0.5158303323690886</c:v>
                </c:pt>
                <c:pt idx="3115">
                  <c:v>0.51598576519938133</c:v>
                </c:pt>
                <c:pt idx="3116">
                  <c:v>0.5161412384648536</c:v>
                </c:pt>
                <c:pt idx="3117">
                  <c:v>0.51660826478896416</c:v>
                </c:pt>
                <c:pt idx="3118">
                  <c:v>0.51676430414695051</c:v>
                </c:pt>
                <c:pt idx="3119">
                  <c:v>0.51692038394011652</c:v>
                </c:pt>
                <c:pt idx="3120">
                  <c:v>0.51707650416846207</c:v>
                </c:pt>
                <c:pt idx="3121">
                  <c:v>0.51723266483198715</c:v>
                </c:pt>
                <c:pt idx="3122">
                  <c:v>0.51770175335025614</c:v>
                </c:pt>
                <c:pt idx="3123">
                  <c:v>0.51785819706003833</c:v>
                </c:pt>
                <c:pt idx="3124">
                  <c:v>0.51801508555679587</c:v>
                </c:pt>
                <c:pt idx="3125">
                  <c:v>0.51817213579427168</c:v>
                </c:pt>
                <c:pt idx="3126">
                  <c:v>0.51832926690210668</c:v>
                </c:pt>
                <c:pt idx="3127">
                  <c:v>0.51848655975065994</c:v>
                </c:pt>
                <c:pt idx="3128">
                  <c:v>0.5188013880588439</c:v>
                </c:pt>
                <c:pt idx="3129">
                  <c:v>0.51911629723738706</c:v>
                </c:pt>
                <c:pt idx="3130">
                  <c:v>0.51943136815664848</c:v>
                </c:pt>
                <c:pt idx="3131">
                  <c:v>0.51958894405145883</c:v>
                </c:pt>
                <c:pt idx="3132">
                  <c:v>0.51974664125180792</c:v>
                </c:pt>
                <c:pt idx="3133">
                  <c:v>0.51990437888733654</c:v>
                </c:pt>
                <c:pt idx="3134">
                  <c:v>0.5200621569580447</c:v>
                </c:pt>
                <c:pt idx="3135">
                  <c:v>0.52037787484017939</c:v>
                </c:pt>
                <c:pt idx="3136">
                  <c:v>0.52053581465160592</c:v>
                </c:pt>
                <c:pt idx="3137">
                  <c:v>0.52069379489821199</c:v>
                </c:pt>
                <c:pt idx="3138">
                  <c:v>0.5208518155799976</c:v>
                </c:pt>
                <c:pt idx="3139">
                  <c:v>0.52100987669696286</c:v>
                </c:pt>
                <c:pt idx="3140">
                  <c:v>0.52116805911946684</c:v>
                </c:pt>
                <c:pt idx="3141">
                  <c:v>0.5213263224123299</c:v>
                </c:pt>
                <c:pt idx="3142">
                  <c:v>0.52148474744591133</c:v>
                </c:pt>
                <c:pt idx="3143">
                  <c:v>0.52164321291467231</c:v>
                </c:pt>
                <c:pt idx="3144">
                  <c:v>0.52180171881861293</c:v>
                </c:pt>
                <c:pt idx="3145">
                  <c:v>0.52196026515773308</c:v>
                </c:pt>
                <c:pt idx="3146">
                  <c:v>0.52211889236721243</c:v>
                </c:pt>
                <c:pt idx="3147">
                  <c:v>0.52227756001187131</c:v>
                </c:pt>
                <c:pt idx="3148">
                  <c:v>0.52243634896206892</c:v>
                </c:pt>
                <c:pt idx="3149">
                  <c:v>0.52275416947354159</c:v>
                </c:pt>
                <c:pt idx="3150">
                  <c:v>0.52323102154628931</c:v>
                </c:pt>
                <c:pt idx="3151">
                  <c:v>0.52339013397792356</c:v>
                </c:pt>
                <c:pt idx="3152">
                  <c:v>0.52354928684473734</c:v>
                </c:pt>
                <c:pt idx="3153">
                  <c:v>0.52370868232262857</c:v>
                </c:pt>
                <c:pt idx="3154">
                  <c:v>0.52386815867087899</c:v>
                </c:pt>
                <c:pt idx="3155">
                  <c:v>0.52402767545430895</c:v>
                </c:pt>
                <c:pt idx="3156">
                  <c:v>0.52418723267291856</c:v>
                </c:pt>
                <c:pt idx="3157">
                  <c:v>0.5243468303267077</c:v>
                </c:pt>
                <c:pt idx="3158">
                  <c:v>0.52450650885085603</c:v>
                </c:pt>
                <c:pt idx="3159">
                  <c:v>0.52466630868054309</c:v>
                </c:pt>
                <c:pt idx="3160">
                  <c:v>0.52482614894540969</c:v>
                </c:pt>
                <c:pt idx="3161">
                  <c:v>0.52498602964545582</c:v>
                </c:pt>
                <c:pt idx="3162">
                  <c:v>0.52514607208622033</c:v>
                </c:pt>
                <c:pt idx="3163">
                  <c:v>0.52530619539734391</c:v>
                </c:pt>
                <c:pt idx="3164">
                  <c:v>0.52546644001400633</c:v>
                </c:pt>
                <c:pt idx="3165">
                  <c:v>0.52562672506584829</c:v>
                </c:pt>
                <c:pt idx="3166">
                  <c:v>0.52578709098804943</c:v>
                </c:pt>
                <c:pt idx="3167">
                  <c:v>0.52594749734543011</c:v>
                </c:pt>
                <c:pt idx="3168">
                  <c:v>0.52610814631388825</c:v>
                </c:pt>
                <c:pt idx="3169">
                  <c:v>0.52626883571752592</c:v>
                </c:pt>
                <c:pt idx="3170">
                  <c:v>0.52642956555634324</c:v>
                </c:pt>
                <c:pt idx="3171">
                  <c:v>0.52659037626551963</c:v>
                </c:pt>
                <c:pt idx="3172">
                  <c:v>0.5269121594245908</c:v>
                </c:pt>
                <c:pt idx="3173">
                  <c:v>0.52723418519473941</c:v>
                </c:pt>
                <c:pt idx="3174">
                  <c:v>0.52739527895017291</c:v>
                </c:pt>
                <c:pt idx="3175">
                  <c:v>0.52771754733139897</c:v>
                </c:pt>
                <c:pt idx="3176">
                  <c:v>0.52787876239237119</c:v>
                </c:pt>
                <c:pt idx="3177">
                  <c:v>0.52804001788852295</c:v>
                </c:pt>
                <c:pt idx="3178">
                  <c:v>0.52820135425503389</c:v>
                </c:pt>
                <c:pt idx="3179">
                  <c:v>0.52836277149190403</c:v>
                </c:pt>
                <c:pt idx="3180">
                  <c:v>0.52852431003431288</c:v>
                </c:pt>
                <c:pt idx="3181">
                  <c:v>0.52868592944708082</c:v>
                </c:pt>
                <c:pt idx="3182">
                  <c:v>0.5288475892950284</c:v>
                </c:pt>
                <c:pt idx="3183">
                  <c:v>0.5290093704485147</c:v>
                </c:pt>
                <c:pt idx="3184">
                  <c:v>0.52917123247236009</c:v>
                </c:pt>
                <c:pt idx="3185">
                  <c:v>0.52933317536656466</c:v>
                </c:pt>
                <c:pt idx="3186">
                  <c:v>0.52949532043666714</c:v>
                </c:pt>
                <c:pt idx="3187">
                  <c:v>0.52965758681230835</c:v>
                </c:pt>
                <c:pt idx="3188">
                  <c:v>0.52981989362312909</c:v>
                </c:pt>
                <c:pt idx="3189">
                  <c:v>0.52998224086912948</c:v>
                </c:pt>
                <c:pt idx="3190">
                  <c:v>0.53014466898548895</c:v>
                </c:pt>
                <c:pt idx="3191">
                  <c:v>0.53030717797220761</c:v>
                </c:pt>
                <c:pt idx="3192">
                  <c:v>0.53046976782928545</c:v>
                </c:pt>
                <c:pt idx="3193">
                  <c:v>0.53063243855672237</c:v>
                </c:pt>
                <c:pt idx="3194">
                  <c:v>0.53095802262267378</c:v>
                </c:pt>
                <c:pt idx="3195">
                  <c:v>0.53112085509082907</c:v>
                </c:pt>
                <c:pt idx="3196">
                  <c:v>0.5312837279941639</c:v>
                </c:pt>
                <c:pt idx="3197">
                  <c:v>0.53144676263821711</c:v>
                </c:pt>
                <c:pt idx="3198">
                  <c:v>0.53160983771744985</c:v>
                </c:pt>
                <c:pt idx="3199">
                  <c:v>0.53193606874627453</c:v>
                </c:pt>
                <c:pt idx="3200">
                  <c:v>0.53209922469586646</c:v>
                </c:pt>
                <c:pt idx="3201">
                  <c:v>0.53226246151581746</c:v>
                </c:pt>
                <c:pt idx="3202">
                  <c:v>0.53242573877094812</c:v>
                </c:pt>
                <c:pt idx="3203">
                  <c:v>0.5327524550219277</c:v>
                </c:pt>
                <c:pt idx="3204">
                  <c:v>0.53291585358259708</c:v>
                </c:pt>
                <c:pt idx="3205">
                  <c:v>0.5332428124446541</c:v>
                </c:pt>
                <c:pt idx="3206">
                  <c:v>0.53340645361640093</c:v>
                </c:pt>
                <c:pt idx="3207">
                  <c:v>0.5335701352233273</c:v>
                </c:pt>
                <c:pt idx="3208">
                  <c:v>0.53389757930753923</c:v>
                </c:pt>
                <c:pt idx="3209">
                  <c:v>0.53406142265518397</c:v>
                </c:pt>
                <c:pt idx="3210">
                  <c:v>0.53422530643800825</c:v>
                </c:pt>
                <c:pt idx="3211">
                  <c:v>0.53438927109119172</c:v>
                </c:pt>
                <c:pt idx="3212">
                  <c:v>0.53455331661473426</c:v>
                </c:pt>
                <c:pt idx="3213">
                  <c:v>0.53488165027289691</c:v>
                </c:pt>
                <c:pt idx="3214">
                  <c:v>0.53504585753715783</c:v>
                </c:pt>
                <c:pt idx="3215">
                  <c:v>0.53521010523659829</c:v>
                </c:pt>
                <c:pt idx="3216">
                  <c:v>0.53553892411691584</c:v>
                </c:pt>
                <c:pt idx="3217">
                  <c:v>0.53570349529779293</c:v>
                </c:pt>
                <c:pt idx="3218">
                  <c:v>0.53586834952492701</c:v>
                </c:pt>
                <c:pt idx="3219">
                  <c:v>0.53603328462242028</c:v>
                </c:pt>
                <c:pt idx="3220">
                  <c:v>0.53619830059027274</c:v>
                </c:pt>
                <c:pt idx="3221">
                  <c:v>0.53652849426669591</c:v>
                </c:pt>
                <c:pt idx="3222">
                  <c:v>0.53685884968383735</c:v>
                </c:pt>
                <c:pt idx="3223">
                  <c:v>0.53702410826276725</c:v>
                </c:pt>
                <c:pt idx="3224">
                  <c:v>0.53735486803170451</c:v>
                </c:pt>
                <c:pt idx="3225">
                  <c:v>0.53752036922171187</c:v>
                </c:pt>
                <c:pt idx="3226">
                  <c:v>0.53768603215243749</c:v>
                </c:pt>
                <c:pt idx="3227">
                  <c:v>0.53801784323604374</c:v>
                </c:pt>
                <c:pt idx="3228">
                  <c:v>0.53834997780108651</c:v>
                </c:pt>
                <c:pt idx="3229">
                  <c:v>0.53851608551878749</c:v>
                </c:pt>
                <c:pt idx="3230">
                  <c:v>0.53884846269490771</c:v>
                </c:pt>
                <c:pt idx="3231">
                  <c:v>0.53901473215332696</c:v>
                </c:pt>
                <c:pt idx="3232">
                  <c:v>0.53918156770426029</c:v>
                </c:pt>
                <c:pt idx="3233">
                  <c:v>0.53934848412555281</c:v>
                </c:pt>
                <c:pt idx="3234">
                  <c:v>0.53951544098202486</c:v>
                </c:pt>
                <c:pt idx="3235">
                  <c:v>0.53968243827367657</c:v>
                </c:pt>
                <c:pt idx="3236">
                  <c:v>0.53984951643568735</c:v>
                </c:pt>
                <c:pt idx="3237">
                  <c:v>0.54018391537078647</c:v>
                </c:pt>
                <c:pt idx="3238">
                  <c:v>0.54035115527351563</c:v>
                </c:pt>
                <c:pt idx="3239">
                  <c:v>0.54051843561142432</c:v>
                </c:pt>
                <c:pt idx="3240">
                  <c:v>0.54068587769005139</c:v>
                </c:pt>
                <c:pt idx="3241">
                  <c:v>0.54085340063903753</c:v>
                </c:pt>
                <c:pt idx="3242">
                  <c:v>0.54118893175916483</c:v>
                </c:pt>
                <c:pt idx="3243">
                  <c:v>0.54169259235597189</c:v>
                </c:pt>
                <c:pt idx="3244">
                  <c:v>0.54186051965675386</c:v>
                </c:pt>
                <c:pt idx="3245">
                  <c:v>0.54202856826307455</c:v>
                </c:pt>
                <c:pt idx="3246">
                  <c:v>0.54219665730457478</c:v>
                </c:pt>
                <c:pt idx="3247">
                  <c:v>0.54236494852197292</c:v>
                </c:pt>
                <c:pt idx="3248">
                  <c:v>0.54270161182712828</c:v>
                </c:pt>
                <c:pt idx="3249">
                  <c:v>0.54287002435006515</c:v>
                </c:pt>
                <c:pt idx="3250">
                  <c:v>0.5433755045299532</c:v>
                </c:pt>
                <c:pt idx="3251">
                  <c:v>0.54354411922878798</c:v>
                </c:pt>
                <c:pt idx="3252">
                  <c:v>0.54371285523316149</c:v>
                </c:pt>
                <c:pt idx="3253">
                  <c:v>0.54405040811226757</c:v>
                </c:pt>
                <c:pt idx="3254">
                  <c:v>0.54421922498700015</c:v>
                </c:pt>
                <c:pt idx="3255">
                  <c:v>0.54438832490798983</c:v>
                </c:pt>
                <c:pt idx="3256">
                  <c:v>0.5445575056993387</c:v>
                </c:pt>
                <c:pt idx="3257">
                  <c:v>0.54506613982323371</c:v>
                </c:pt>
                <c:pt idx="3258">
                  <c:v>0.54557501655820617</c:v>
                </c:pt>
                <c:pt idx="3259">
                  <c:v>0.54574472300688948</c:v>
                </c:pt>
                <c:pt idx="3260">
                  <c:v>0.54591446989075232</c:v>
                </c:pt>
                <c:pt idx="3261">
                  <c:v>0.54625412539919638</c:v>
                </c:pt>
                <c:pt idx="3262">
                  <c:v>0.54642403402377759</c:v>
                </c:pt>
                <c:pt idx="3263">
                  <c:v>0.54659398308353835</c:v>
                </c:pt>
                <c:pt idx="3264">
                  <c:v>0.54676397257847864</c:v>
                </c:pt>
                <c:pt idx="3265">
                  <c:v>0.54693400250859858</c:v>
                </c:pt>
                <c:pt idx="3266">
                  <c:v>0.54710411330907771</c:v>
                </c:pt>
                <c:pt idx="3267">
                  <c:v>0.54727434541509556</c:v>
                </c:pt>
                <c:pt idx="3268">
                  <c:v>0.54744461795629296</c:v>
                </c:pt>
                <c:pt idx="3269">
                  <c:v>0.54761501180302907</c:v>
                </c:pt>
                <c:pt idx="3270">
                  <c:v>0.54778544608494473</c:v>
                </c:pt>
                <c:pt idx="3271">
                  <c:v>0.54795600167239911</c:v>
                </c:pt>
                <c:pt idx="3272">
                  <c:v>0.54829719371766705</c:v>
                </c:pt>
                <c:pt idx="3273">
                  <c:v>0.54846795148101934</c:v>
                </c:pt>
                <c:pt idx="3274">
                  <c:v>0.5486388709850899</c:v>
                </c:pt>
                <c:pt idx="3275">
                  <c:v>0.54898095260430857</c:v>
                </c:pt>
                <c:pt idx="3276">
                  <c:v>0.54932327683460469</c:v>
                </c:pt>
                <c:pt idx="3277">
                  <c:v>0.54949447938493234</c:v>
                </c:pt>
                <c:pt idx="3278">
                  <c:v>0.54966596498151699</c:v>
                </c:pt>
                <c:pt idx="3279">
                  <c:v>0.55000909791540464</c:v>
                </c:pt>
                <c:pt idx="3280">
                  <c:v>0.55018070481752801</c:v>
                </c:pt>
                <c:pt idx="3281">
                  <c:v>0.55035239259001056</c:v>
                </c:pt>
                <c:pt idx="3282">
                  <c:v>0.55052412079767266</c:v>
                </c:pt>
                <c:pt idx="3283">
                  <c:v>0.5508678198240744</c:v>
                </c:pt>
                <c:pt idx="3284">
                  <c:v>0.55103983107799359</c:v>
                </c:pt>
                <c:pt idx="3285">
                  <c:v>0.55121192320227197</c:v>
                </c:pt>
                <c:pt idx="3286">
                  <c:v>0.55155643093226525</c:v>
                </c:pt>
                <c:pt idx="3287">
                  <c:v>0.55172892740833934</c:v>
                </c:pt>
                <c:pt idx="3288">
                  <c:v>0.5519015856251317</c:v>
                </c:pt>
                <c:pt idx="3289">
                  <c:v>0.55207444601782196</c:v>
                </c:pt>
                <c:pt idx="3290">
                  <c:v>0.55224734684569188</c:v>
                </c:pt>
                <c:pt idx="3291">
                  <c:v>0.55242032854392087</c:v>
                </c:pt>
                <c:pt idx="3292">
                  <c:v>0.55276645368109723</c:v>
                </c:pt>
                <c:pt idx="3293">
                  <c:v>0.55311274055899184</c:v>
                </c:pt>
                <c:pt idx="3294">
                  <c:v>0.55328604573865747</c:v>
                </c:pt>
                <c:pt idx="3295">
                  <c:v>0.55345943178868229</c:v>
                </c:pt>
                <c:pt idx="3296">
                  <c:v>0.55363285827388664</c:v>
                </c:pt>
                <c:pt idx="3297">
                  <c:v>0.55380636562945018</c:v>
                </c:pt>
                <c:pt idx="3298">
                  <c:v>0.55398007516091163</c:v>
                </c:pt>
                <c:pt idx="3299">
                  <c:v>0.55415402730345054</c:v>
                </c:pt>
                <c:pt idx="3300">
                  <c:v>0.55432801988116898</c:v>
                </c:pt>
                <c:pt idx="3301">
                  <c:v>0.55450213376442614</c:v>
                </c:pt>
                <c:pt idx="3302">
                  <c:v>0.55467636895322203</c:v>
                </c:pt>
                <c:pt idx="3303">
                  <c:v>0.555024920201173</c:v>
                </c:pt>
                <c:pt idx="3304">
                  <c:v>0.55519927669550762</c:v>
                </c:pt>
                <c:pt idx="3305">
                  <c:v>0.55537383536574014</c:v>
                </c:pt>
                <c:pt idx="3306">
                  <c:v>0.55554847490633186</c:v>
                </c:pt>
                <c:pt idx="3307">
                  <c:v>0.55572315488210311</c:v>
                </c:pt>
                <c:pt idx="3308">
                  <c:v>0.55607275744472306</c:v>
                </c:pt>
                <c:pt idx="3309">
                  <c:v>0.55624784177229003</c:v>
                </c:pt>
                <c:pt idx="3310">
                  <c:v>0.55642312827575491</c:v>
                </c:pt>
                <c:pt idx="3311">
                  <c:v>0.55659849564957897</c:v>
                </c:pt>
                <c:pt idx="3312">
                  <c:v>0.55677390345858258</c:v>
                </c:pt>
                <c:pt idx="3313">
                  <c:v>0.55712479994694897</c:v>
                </c:pt>
                <c:pt idx="3314">
                  <c:v>0.55747585817603362</c:v>
                </c:pt>
                <c:pt idx="3315">
                  <c:v>0.55765146816093514</c:v>
                </c:pt>
                <c:pt idx="3316">
                  <c:v>0.55782723988655492</c:v>
                </c:pt>
                <c:pt idx="3317">
                  <c:v>0.55817894507851284</c:v>
                </c:pt>
                <c:pt idx="3318">
                  <c:v>0.55835504028556926</c:v>
                </c:pt>
                <c:pt idx="3319">
                  <c:v>0.55853141853888277</c:v>
                </c:pt>
                <c:pt idx="3320">
                  <c:v>0.55870795853291455</c:v>
                </c:pt>
                <c:pt idx="3321">
                  <c:v>0.55888461983248505</c:v>
                </c:pt>
                <c:pt idx="3322">
                  <c:v>0.55906136200241474</c:v>
                </c:pt>
                <c:pt idx="3323">
                  <c:v>0.55923814460752397</c:v>
                </c:pt>
                <c:pt idx="3324">
                  <c:v>0.55941508895335146</c:v>
                </c:pt>
                <c:pt idx="3325">
                  <c:v>0.55976905851536563</c:v>
                </c:pt>
                <c:pt idx="3326">
                  <c:v>0.55994612416673184</c:v>
                </c:pt>
                <c:pt idx="3327">
                  <c:v>0.5601232302532777</c:v>
                </c:pt>
                <c:pt idx="3328">
                  <c:v>0.56030041721018264</c:v>
                </c:pt>
                <c:pt idx="3329">
                  <c:v>0.56047768503744677</c:v>
                </c:pt>
                <c:pt idx="3330">
                  <c:v>0.56065503373507009</c:v>
                </c:pt>
                <c:pt idx="3331">
                  <c:v>0.56083246330305259</c:v>
                </c:pt>
                <c:pt idx="3332">
                  <c:v>0.56101013548211254</c:v>
                </c:pt>
                <c:pt idx="3333">
                  <c:v>0.5613656415809507</c:v>
                </c:pt>
                <c:pt idx="3334">
                  <c:v>0.56172122855014794</c:v>
                </c:pt>
                <c:pt idx="3335">
                  <c:v>0.56189906246992616</c:v>
                </c:pt>
                <c:pt idx="3336">
                  <c:v>0.56207697726006356</c:v>
                </c:pt>
                <c:pt idx="3337">
                  <c:v>0.56225497292056004</c:v>
                </c:pt>
                <c:pt idx="3338">
                  <c:v>0.56261128772298974</c:v>
                </c:pt>
                <c:pt idx="3339">
                  <c:v>0.5627896473001025</c:v>
                </c:pt>
                <c:pt idx="3340">
                  <c:v>0.56314668993576456</c:v>
                </c:pt>
                <c:pt idx="3341">
                  <c:v>0.56350405605286324</c:v>
                </c:pt>
                <c:pt idx="3342">
                  <c:v>0.56368277954659218</c:v>
                </c:pt>
                <c:pt idx="3343">
                  <c:v>0.5638615839106802</c:v>
                </c:pt>
                <c:pt idx="3344">
                  <c:v>0.56404042870994786</c:v>
                </c:pt>
                <c:pt idx="3345">
                  <c:v>0.5642193543795746</c:v>
                </c:pt>
                <c:pt idx="3346">
                  <c:v>0.56439836091956053</c:v>
                </c:pt>
                <c:pt idx="3347">
                  <c:v>0.56457744832990564</c:v>
                </c:pt>
                <c:pt idx="3348">
                  <c:v>0.56475702096240565</c:v>
                </c:pt>
                <c:pt idx="3349">
                  <c:v>0.56493675533562393</c:v>
                </c:pt>
                <c:pt idx="3350">
                  <c:v>0.56511657057920139</c:v>
                </c:pt>
                <c:pt idx="3351">
                  <c:v>0.56529646669313804</c:v>
                </c:pt>
                <c:pt idx="3352">
                  <c:v>0.56547640324225423</c:v>
                </c:pt>
                <c:pt idx="3353">
                  <c:v>0.56565646109690915</c:v>
                </c:pt>
                <c:pt idx="3354">
                  <c:v>0.56583659982192325</c:v>
                </c:pt>
                <c:pt idx="3355">
                  <c:v>0.56601690028765561</c:v>
                </c:pt>
                <c:pt idx="3356">
                  <c:v>0.56637758208947953</c:v>
                </c:pt>
                <c:pt idx="3357">
                  <c:v>0.56655800386075061</c:v>
                </c:pt>
                <c:pt idx="3358">
                  <c:v>0.56673850650238089</c:v>
                </c:pt>
                <c:pt idx="3359">
                  <c:v>0.56691909001437035</c:v>
                </c:pt>
                <c:pt idx="3360">
                  <c:v>0.56709987570225762</c:v>
                </c:pt>
                <c:pt idx="3361">
                  <c:v>0.56746160881875052</c:v>
                </c:pt>
                <c:pt idx="3362">
                  <c:v>0.56764251581217662</c:v>
                </c:pt>
                <c:pt idx="3363">
                  <c:v>0.56800441066938789</c:v>
                </c:pt>
                <c:pt idx="3364">
                  <c:v>0.56818539853317307</c:v>
                </c:pt>
                <c:pt idx="3365">
                  <c:v>0.56836658857285616</c:v>
                </c:pt>
                <c:pt idx="3366">
                  <c:v>0.56854781904771878</c:v>
                </c:pt>
                <c:pt idx="3367">
                  <c:v>0.56872917082812013</c:v>
                </c:pt>
                <c:pt idx="3368">
                  <c:v>0.56909235961107785</c:v>
                </c:pt>
                <c:pt idx="3369">
                  <c:v>0.56927419661363421</c:v>
                </c:pt>
                <c:pt idx="3370">
                  <c:v>0.56945611448654965</c:v>
                </c:pt>
                <c:pt idx="3371">
                  <c:v>0.56963807279464473</c:v>
                </c:pt>
                <c:pt idx="3372">
                  <c:v>0.56982007153791936</c:v>
                </c:pt>
                <c:pt idx="3373">
                  <c:v>0.57018423076518687</c:v>
                </c:pt>
                <c:pt idx="3374">
                  <c:v>0.57036647211953895</c:v>
                </c:pt>
                <c:pt idx="3375">
                  <c:v>0.57054875390907056</c:v>
                </c:pt>
                <c:pt idx="3376">
                  <c:v>0.57073111656896136</c:v>
                </c:pt>
                <c:pt idx="3377">
                  <c:v>0.5709135196640317</c:v>
                </c:pt>
                <c:pt idx="3378">
                  <c:v>0.57109600362946122</c:v>
                </c:pt>
                <c:pt idx="3379">
                  <c:v>0.57146129504175691</c:v>
                </c:pt>
                <c:pt idx="3380">
                  <c:v>0.57164398118308435</c:v>
                </c:pt>
                <c:pt idx="3381">
                  <c:v>0.57182674819477097</c:v>
                </c:pt>
                <c:pt idx="3382">
                  <c:v>0.57219292918101738</c:v>
                </c:pt>
                <c:pt idx="3383">
                  <c:v>0.57237606010932018</c:v>
                </c:pt>
                <c:pt idx="3384">
                  <c:v>0.57255939321352078</c:v>
                </c:pt>
                <c:pt idx="3385">
                  <c:v>0.57274280718808057</c:v>
                </c:pt>
                <c:pt idx="3386">
                  <c:v>0.57310995861863678</c:v>
                </c:pt>
                <c:pt idx="3387">
                  <c:v>0.57329357476909448</c:v>
                </c:pt>
                <c:pt idx="3388">
                  <c:v>0.57347739309545009</c:v>
                </c:pt>
                <c:pt idx="3389">
                  <c:v>0.57366181794949933</c:v>
                </c:pt>
                <c:pt idx="3390">
                  <c:v>0.5740311528797527</c:v>
                </c:pt>
                <c:pt idx="3391">
                  <c:v>0.57458539788621021</c:v>
                </c:pt>
                <c:pt idx="3392">
                  <c:v>0.57477018665687563</c:v>
                </c:pt>
                <c:pt idx="3393">
                  <c:v>0.57495501586272058</c:v>
                </c:pt>
                <c:pt idx="3394">
                  <c:v>0.57513988550374517</c:v>
                </c:pt>
                <c:pt idx="3395">
                  <c:v>0.57532483601512885</c:v>
                </c:pt>
                <c:pt idx="3396">
                  <c:v>0.57550982696169217</c:v>
                </c:pt>
                <c:pt idx="3397">
                  <c:v>0.57606504241245948</c:v>
                </c:pt>
                <c:pt idx="3398">
                  <c:v>0.57625019509974107</c:v>
                </c:pt>
                <c:pt idx="3399">
                  <c:v>0.57643559039810011</c:v>
                </c:pt>
                <c:pt idx="3400">
                  <c:v>0.57662122830753659</c:v>
                </c:pt>
                <c:pt idx="3401">
                  <c:v>0.57680690665215273</c:v>
                </c:pt>
                <c:pt idx="3402">
                  <c:v>0.57699274673748713</c:v>
                </c:pt>
                <c:pt idx="3403">
                  <c:v>0.57717870812836025</c:v>
                </c:pt>
                <c:pt idx="3404">
                  <c:v>0.57736499300067001</c:v>
                </c:pt>
                <c:pt idx="3405">
                  <c:v>0.57755143961369804</c:v>
                </c:pt>
                <c:pt idx="3406">
                  <c:v>0.57773800753226479</c:v>
                </c:pt>
                <c:pt idx="3407">
                  <c:v>0.57792465632119072</c:v>
                </c:pt>
                <c:pt idx="3408">
                  <c:v>0.5781113455452962</c:v>
                </c:pt>
                <c:pt idx="3409">
                  <c:v>0.57829831781565877</c:v>
                </c:pt>
                <c:pt idx="3410">
                  <c:v>0.57867234322674299</c:v>
                </c:pt>
                <c:pt idx="3411">
                  <c:v>0.57885971984890128</c:v>
                </c:pt>
                <c:pt idx="3412">
                  <c:v>0.57904725821177794</c:v>
                </c:pt>
                <c:pt idx="3413">
                  <c:v>0.57923491788019332</c:v>
                </c:pt>
                <c:pt idx="3414">
                  <c:v>0.57942273928932697</c:v>
                </c:pt>
                <c:pt idx="3415">
                  <c:v>0.57961060113364016</c:v>
                </c:pt>
                <c:pt idx="3416">
                  <c:v>0.57998640569262583</c:v>
                </c:pt>
                <c:pt idx="3417">
                  <c:v>0.58017438884247774</c:v>
                </c:pt>
                <c:pt idx="3418">
                  <c:v>0.58036245286268884</c:v>
                </c:pt>
                <c:pt idx="3419">
                  <c:v>0.58055071905879785</c:v>
                </c:pt>
                <c:pt idx="3420">
                  <c:v>0.58073906612526605</c:v>
                </c:pt>
                <c:pt idx="3421">
                  <c:v>0.58092745362691378</c:v>
                </c:pt>
                <c:pt idx="3422">
                  <c:v>0.58111600286927978</c:v>
                </c:pt>
                <c:pt idx="3423">
                  <c:v>0.58130475428754369</c:v>
                </c:pt>
                <c:pt idx="3424">
                  <c:v>0.58149354614098714</c:v>
                </c:pt>
                <c:pt idx="3425">
                  <c:v>0.58168241886478977</c:v>
                </c:pt>
                <c:pt idx="3426">
                  <c:v>0.58187141289413113</c:v>
                </c:pt>
                <c:pt idx="3427">
                  <c:v>0.58206085171044786</c:v>
                </c:pt>
                <c:pt idx="3428">
                  <c:v>0.58225065444338076</c:v>
                </c:pt>
                <c:pt idx="3429">
                  <c:v>0.5824404976114933</c:v>
                </c:pt>
                <c:pt idx="3430">
                  <c:v>0.58263042164996492</c:v>
                </c:pt>
                <c:pt idx="3431">
                  <c:v>0.582820588299514</c:v>
                </c:pt>
                <c:pt idx="3432">
                  <c:v>0.58301079538424272</c:v>
                </c:pt>
                <c:pt idx="3433">
                  <c:v>0.58320108333933052</c:v>
                </c:pt>
                <c:pt idx="3434">
                  <c:v>0.58339153303513669</c:v>
                </c:pt>
                <c:pt idx="3435">
                  <c:v>0.58358214447166112</c:v>
                </c:pt>
                <c:pt idx="3436">
                  <c:v>0.58377291764890393</c:v>
                </c:pt>
                <c:pt idx="3437">
                  <c:v>0.58396373126132628</c:v>
                </c:pt>
                <c:pt idx="3438">
                  <c:v>0.58415466617928735</c:v>
                </c:pt>
                <c:pt idx="3439">
                  <c:v>0.58434564153242796</c:v>
                </c:pt>
                <c:pt idx="3440">
                  <c:v>0.58472775397942756</c:v>
                </c:pt>
                <c:pt idx="3441">
                  <c:v>0.58511002816714541</c:v>
                </c:pt>
                <c:pt idx="3442">
                  <c:v>0.58530120569618393</c:v>
                </c:pt>
                <c:pt idx="3443">
                  <c:v>0.58549274714183863</c:v>
                </c:pt>
                <c:pt idx="3444">
                  <c:v>0.58568432902267298</c:v>
                </c:pt>
                <c:pt idx="3445">
                  <c:v>0.58587611307940513</c:v>
                </c:pt>
                <c:pt idx="3446">
                  <c:v>0.58606842279347182</c:v>
                </c:pt>
                <c:pt idx="3447">
                  <c:v>0.58626081337789759</c:v>
                </c:pt>
                <c:pt idx="3448">
                  <c:v>0.58664599889854496</c:v>
                </c:pt>
                <c:pt idx="3449">
                  <c:v>0.5868388342699461</c:v>
                </c:pt>
                <c:pt idx="3450">
                  <c:v>0.58703179094688596</c:v>
                </c:pt>
                <c:pt idx="3451">
                  <c:v>0.587224828494185</c:v>
                </c:pt>
                <c:pt idx="3452">
                  <c:v>0.58741802778220231</c:v>
                </c:pt>
                <c:pt idx="3453">
                  <c:v>0.58761134837575835</c:v>
                </c:pt>
                <c:pt idx="3454">
                  <c:v>0.58780495201557148</c:v>
                </c:pt>
                <c:pt idx="3455">
                  <c:v>0.58799859609056415</c:v>
                </c:pt>
                <c:pt idx="3456">
                  <c:v>0.58819232103591601</c:v>
                </c:pt>
                <c:pt idx="3457">
                  <c:v>0.58838612685162706</c:v>
                </c:pt>
                <c:pt idx="3458">
                  <c:v>0.58858025614877463</c:v>
                </c:pt>
                <c:pt idx="3459">
                  <c:v>0.58877442588110185</c:v>
                </c:pt>
                <c:pt idx="3460">
                  <c:v>0.58896867648378814</c:v>
                </c:pt>
                <c:pt idx="3461">
                  <c:v>0.58916312926237235</c:v>
                </c:pt>
                <c:pt idx="3462">
                  <c:v>0.58935762247613621</c:v>
                </c:pt>
                <c:pt idx="3463">
                  <c:v>0.58955223699543879</c:v>
                </c:pt>
                <c:pt idx="3464">
                  <c:v>0.5897469728202801</c:v>
                </c:pt>
                <c:pt idx="3465">
                  <c:v>0.58994182995066013</c:v>
                </c:pt>
                <c:pt idx="3466">
                  <c:v>0.59013672751621971</c:v>
                </c:pt>
                <c:pt idx="3467">
                  <c:v>0.5903320294335751</c:v>
                </c:pt>
                <c:pt idx="3468">
                  <c:v>0.59052741222128957</c:v>
                </c:pt>
                <c:pt idx="3469">
                  <c:v>0.59072283544418369</c:v>
                </c:pt>
                <c:pt idx="3470">
                  <c:v>0.59091833953743689</c:v>
                </c:pt>
                <c:pt idx="3471">
                  <c:v>0.59130942859430247</c:v>
                </c:pt>
                <c:pt idx="3472">
                  <c:v>0.59150505399309439</c:v>
                </c:pt>
                <c:pt idx="3473">
                  <c:v>0.59170088156778422</c:v>
                </c:pt>
                <c:pt idx="3474">
                  <c:v>0.59189691131837197</c:v>
                </c:pt>
                <c:pt idx="3475">
                  <c:v>0.59209298150413925</c:v>
                </c:pt>
                <c:pt idx="3476">
                  <c:v>0.59228941560652271</c:v>
                </c:pt>
                <c:pt idx="3477">
                  <c:v>0.59248589014408581</c:v>
                </c:pt>
                <c:pt idx="3478">
                  <c:v>0.59268256685754672</c:v>
                </c:pt>
                <c:pt idx="3479">
                  <c:v>0.59287932444136682</c:v>
                </c:pt>
                <c:pt idx="3480">
                  <c:v>0.59307620333072564</c:v>
                </c:pt>
                <c:pt idx="3481">
                  <c:v>0.59327328439598237</c:v>
                </c:pt>
                <c:pt idx="3482">
                  <c:v>0.59347060807231655</c:v>
                </c:pt>
                <c:pt idx="3483">
                  <c:v>0.59366797218383027</c:v>
                </c:pt>
                <c:pt idx="3484">
                  <c:v>0.59386570021196017</c:v>
                </c:pt>
                <c:pt idx="3485">
                  <c:v>0.59406346867526971</c:v>
                </c:pt>
                <c:pt idx="3486">
                  <c:v>0.59445916734260706</c:v>
                </c:pt>
                <c:pt idx="3487">
                  <c:v>0.5946572188521736</c:v>
                </c:pt>
                <c:pt idx="3488">
                  <c:v>0.59485531079691978</c:v>
                </c:pt>
                <c:pt idx="3489">
                  <c:v>0.59505352404720468</c:v>
                </c:pt>
                <c:pt idx="3490">
                  <c:v>0.59525210121410577</c:v>
                </c:pt>
                <c:pt idx="3491">
                  <c:v>0.59545084012172511</c:v>
                </c:pt>
                <c:pt idx="3492">
                  <c:v>0.59564978120524237</c:v>
                </c:pt>
                <c:pt idx="3493">
                  <c:v>0.59584876272393916</c:v>
                </c:pt>
                <c:pt idx="3494">
                  <c:v>0.59604782511299514</c:v>
                </c:pt>
                <c:pt idx="3495">
                  <c:v>0.59624696837241031</c:v>
                </c:pt>
                <c:pt idx="3496">
                  <c:v>0.59644631380772328</c:v>
                </c:pt>
                <c:pt idx="3497">
                  <c:v>0.5966456996782159</c:v>
                </c:pt>
                <c:pt idx="3498">
                  <c:v>0.59684524728942678</c:v>
                </c:pt>
                <c:pt idx="3499">
                  <c:v>0.59724466599328518</c:v>
                </c:pt>
                <c:pt idx="3500">
                  <c:v>0.59744445621557352</c:v>
                </c:pt>
                <c:pt idx="3501">
                  <c:v>0.59764444861375976</c:v>
                </c:pt>
                <c:pt idx="3502">
                  <c:v>0.59784464318784392</c:v>
                </c:pt>
                <c:pt idx="3503">
                  <c:v>0.59804491863228715</c:v>
                </c:pt>
                <c:pt idx="3504">
                  <c:v>0.59824527494708957</c:v>
                </c:pt>
                <c:pt idx="3505">
                  <c:v>0.59844567169707152</c:v>
                </c:pt>
                <c:pt idx="3506">
                  <c:v>0.59864610888223313</c:v>
                </c:pt>
                <c:pt idx="3507">
                  <c:v>0.59884658650257427</c:v>
                </c:pt>
                <c:pt idx="3508">
                  <c:v>0.59924818870612984</c:v>
                </c:pt>
                <c:pt idx="3509">
                  <c:v>0.5994490706782668</c:v>
                </c:pt>
                <c:pt idx="3510">
                  <c:v>0.59964999308558331</c:v>
                </c:pt>
                <c:pt idx="3511">
                  <c:v>0.60005191877057551</c:v>
                </c:pt>
                <c:pt idx="3512">
                  <c:v>0.60025328596486738</c:v>
                </c:pt>
                <c:pt idx="3513">
                  <c:v>0.60065618209416938</c:v>
                </c:pt>
                <c:pt idx="3514">
                  <c:v>0.60085767059399997</c:v>
                </c:pt>
                <c:pt idx="3515">
                  <c:v>0.6010591995290101</c:v>
                </c:pt>
                <c:pt idx="3516">
                  <c:v>0.60126080933437942</c:v>
                </c:pt>
                <c:pt idx="3517">
                  <c:v>0.60146245957492828</c:v>
                </c:pt>
                <c:pt idx="3518">
                  <c:v>0.60166415025065678</c:v>
                </c:pt>
                <c:pt idx="3519">
                  <c:v>0.60186600266710355</c:v>
                </c:pt>
                <c:pt idx="3520">
                  <c:v>0.60226978837035627</c:v>
                </c:pt>
                <c:pt idx="3521">
                  <c:v>0.60247172165716223</c:v>
                </c:pt>
                <c:pt idx="3522">
                  <c:v>0.60267381668468645</c:v>
                </c:pt>
                <c:pt idx="3523">
                  <c:v>0.60307824935081233</c:v>
                </c:pt>
                <c:pt idx="3524">
                  <c:v>0.60328054655423446</c:v>
                </c:pt>
                <c:pt idx="3525">
                  <c:v>0.60348288419283613</c:v>
                </c:pt>
                <c:pt idx="3526">
                  <c:v>0.60368538357215618</c:v>
                </c:pt>
                <c:pt idx="3527">
                  <c:v>0.60388808512737402</c:v>
                </c:pt>
                <c:pt idx="3528">
                  <c:v>0.60409086755295105</c:v>
                </c:pt>
                <c:pt idx="3529">
                  <c:v>0.60429373084888727</c:v>
                </c:pt>
                <c:pt idx="3530">
                  <c:v>0.60449687719108047</c:v>
                </c:pt>
                <c:pt idx="3531">
                  <c:v>0.60470030657953078</c:v>
                </c:pt>
                <c:pt idx="3532">
                  <c:v>0.60490377640316062</c:v>
                </c:pt>
                <c:pt idx="3533">
                  <c:v>0.60510736753232919</c:v>
                </c:pt>
                <c:pt idx="3534">
                  <c:v>0.60531120127257521</c:v>
                </c:pt>
                <c:pt idx="3535">
                  <c:v>0.60551519675353949</c:v>
                </c:pt>
                <c:pt idx="3536">
                  <c:v>0.60571923266968342</c:v>
                </c:pt>
                <c:pt idx="3537">
                  <c:v>0.60612746624268954</c:v>
                </c:pt>
                <c:pt idx="3538">
                  <c:v>0.60633170433473138</c:v>
                </c:pt>
                <c:pt idx="3539">
                  <c:v>0.60653610416749149</c:v>
                </c:pt>
                <c:pt idx="3540">
                  <c:v>0.60694514644408915</c:v>
                </c:pt>
                <c:pt idx="3541">
                  <c:v>0.60714974845274716</c:v>
                </c:pt>
                <c:pt idx="3542">
                  <c:v>0.60735443133176426</c:v>
                </c:pt>
                <c:pt idx="3543">
                  <c:v>0.6075593568218588</c:v>
                </c:pt>
                <c:pt idx="3544">
                  <c:v>0.60796961215384371</c:v>
                </c:pt>
                <c:pt idx="3545">
                  <c:v>0.60817494199573408</c:v>
                </c:pt>
                <c:pt idx="3546">
                  <c:v>0.60838063575424062</c:v>
                </c:pt>
                <c:pt idx="3547">
                  <c:v>0.60858669342936333</c:v>
                </c:pt>
                <c:pt idx="3548">
                  <c:v>0.6087927915396657</c:v>
                </c:pt>
                <c:pt idx="3549">
                  <c:v>0.60899905139068633</c:v>
                </c:pt>
                <c:pt idx="3550">
                  <c:v>0.60941181370380504</c:v>
                </c:pt>
                <c:pt idx="3551">
                  <c:v>0.60961823529554393</c:v>
                </c:pt>
                <c:pt idx="3552">
                  <c:v>0.60982498036871946</c:v>
                </c:pt>
                <c:pt idx="3553">
                  <c:v>0.61003176587707453</c:v>
                </c:pt>
                <c:pt idx="3554">
                  <c:v>0.61023867269096843</c:v>
                </c:pt>
                <c:pt idx="3555">
                  <c:v>0.61044602429183759</c:v>
                </c:pt>
                <c:pt idx="3556">
                  <c:v>0.61065345676306593</c:v>
                </c:pt>
                <c:pt idx="3557">
                  <c:v>0.61086113184537172</c:v>
                </c:pt>
                <c:pt idx="3558">
                  <c:v>0.61106896866839588</c:v>
                </c:pt>
                <c:pt idx="3559">
                  <c:v>0.61148504666623993</c:v>
                </c:pt>
                <c:pt idx="3560">
                  <c:v>0.61169312610034154</c:v>
                </c:pt>
                <c:pt idx="3561">
                  <c:v>0.61190144814552061</c:v>
                </c:pt>
                <c:pt idx="3562">
                  <c:v>0.61210985106105875</c:v>
                </c:pt>
                <c:pt idx="3563">
                  <c:v>0.61231833484695608</c:v>
                </c:pt>
                <c:pt idx="3564">
                  <c:v>0.61252685906803295</c:v>
                </c:pt>
                <c:pt idx="3565">
                  <c:v>0.61273570677054645</c:v>
                </c:pt>
                <c:pt idx="3566">
                  <c:v>0.61315356391629183</c:v>
                </c:pt>
                <c:pt idx="3567">
                  <c:v>0.61336253292434406</c:v>
                </c:pt>
                <c:pt idx="3568">
                  <c:v>0.61357158280275548</c:v>
                </c:pt>
                <c:pt idx="3569">
                  <c:v>0.61378079442188516</c:v>
                </c:pt>
                <c:pt idx="3570">
                  <c:v>0.61399008691137402</c:v>
                </c:pt>
                <c:pt idx="3571">
                  <c:v>0.61419946027122208</c:v>
                </c:pt>
                <c:pt idx="3572">
                  <c:v>0.61440931885322503</c:v>
                </c:pt>
                <c:pt idx="3573">
                  <c:v>0.61461933917594624</c:v>
                </c:pt>
                <c:pt idx="3574">
                  <c:v>0.61482956167456537</c:v>
                </c:pt>
                <c:pt idx="3575">
                  <c:v>0.61503994591390276</c:v>
                </c:pt>
                <c:pt idx="3576">
                  <c:v>0.61525089624575424</c:v>
                </c:pt>
                <c:pt idx="3577">
                  <c:v>0.61546188701278537</c:v>
                </c:pt>
                <c:pt idx="3578">
                  <c:v>0.61567291821499603</c:v>
                </c:pt>
                <c:pt idx="3579">
                  <c:v>0.6160957893230089</c:v>
                </c:pt>
                <c:pt idx="3580">
                  <c:v>0.61630738661773365</c:v>
                </c:pt>
                <c:pt idx="3581">
                  <c:v>0.61651902434763795</c:v>
                </c:pt>
                <c:pt idx="3582">
                  <c:v>0.61694270415924235</c:v>
                </c:pt>
                <c:pt idx="3583">
                  <c:v>0.61715474624094246</c:v>
                </c:pt>
                <c:pt idx="3584">
                  <c:v>0.61736686919300165</c:v>
                </c:pt>
                <c:pt idx="3585">
                  <c:v>0.61757911345059968</c:v>
                </c:pt>
                <c:pt idx="3586">
                  <c:v>0.61779143857855678</c:v>
                </c:pt>
                <c:pt idx="3587">
                  <c:v>0.61800380414169354</c:v>
                </c:pt>
                <c:pt idx="3588">
                  <c:v>0.61821637188072809</c:v>
                </c:pt>
                <c:pt idx="3589">
                  <c:v>0.61842930353637882</c:v>
                </c:pt>
                <c:pt idx="3590">
                  <c:v>0.61864231606238873</c:v>
                </c:pt>
                <c:pt idx="3591">
                  <c:v>0.61885553076429656</c:v>
                </c:pt>
                <c:pt idx="3592">
                  <c:v>0.6190689476421023</c:v>
                </c:pt>
                <c:pt idx="3593">
                  <c:v>0.61971089655306155</c:v>
                </c:pt>
                <c:pt idx="3594">
                  <c:v>0.62013918597513773</c:v>
                </c:pt>
                <c:pt idx="3595">
                  <c:v>0.62035341155653501</c:v>
                </c:pt>
                <c:pt idx="3596">
                  <c:v>0.62056783931383008</c:v>
                </c:pt>
                <c:pt idx="3597">
                  <c:v>0.62078242881184353</c:v>
                </c:pt>
                <c:pt idx="3598">
                  <c:v>0.62099705874503652</c:v>
                </c:pt>
                <c:pt idx="3599">
                  <c:v>0.62142639948178169</c:v>
                </c:pt>
                <c:pt idx="3600">
                  <c:v>0.62164119115569294</c:v>
                </c:pt>
                <c:pt idx="3601">
                  <c:v>0.62185610413514303</c:v>
                </c:pt>
                <c:pt idx="3602">
                  <c:v>0.62228657705691637</c:v>
                </c:pt>
                <c:pt idx="3603">
                  <c:v>0.62250189438816217</c:v>
                </c:pt>
                <c:pt idx="3604">
                  <c:v>0.6227173330249467</c:v>
                </c:pt>
                <c:pt idx="3605">
                  <c:v>0.62293305470798821</c:v>
                </c:pt>
                <c:pt idx="3606">
                  <c:v>0.62314881682620937</c:v>
                </c:pt>
                <c:pt idx="3607">
                  <c:v>0.62358042193301078</c:v>
                </c:pt>
                <c:pt idx="3608">
                  <c:v>0.62401226965088963</c:v>
                </c:pt>
                <c:pt idx="3609">
                  <c:v>0.62422835525054743</c:v>
                </c:pt>
                <c:pt idx="3610">
                  <c:v>0.62444448128538477</c:v>
                </c:pt>
                <c:pt idx="3611">
                  <c:v>0.62466064775540164</c:v>
                </c:pt>
                <c:pt idx="3612">
                  <c:v>0.62509362765830867</c:v>
                </c:pt>
                <c:pt idx="3613">
                  <c:v>0.62531015804494172</c:v>
                </c:pt>
                <c:pt idx="3614">
                  <c:v>0.62552693104265233</c:v>
                </c:pt>
                <c:pt idx="3615">
                  <c:v>0.62574382534590167</c:v>
                </c:pt>
                <c:pt idx="3616">
                  <c:v>0.62617818004491432</c:v>
                </c:pt>
                <c:pt idx="3617">
                  <c:v>0.62661261561428616</c:v>
                </c:pt>
                <c:pt idx="3618">
                  <c:v>0.62682995470451075</c:v>
                </c:pt>
                <c:pt idx="3619">
                  <c:v>0.62704745553545371</c:v>
                </c:pt>
                <c:pt idx="3620">
                  <c:v>0.62726511810711494</c:v>
                </c:pt>
                <c:pt idx="3621">
                  <c:v>0.62748294241949454</c:v>
                </c:pt>
                <c:pt idx="3622">
                  <c:v>0.62770080716705368</c:v>
                </c:pt>
                <c:pt idx="3623">
                  <c:v>0.627918752784972</c:v>
                </c:pt>
                <c:pt idx="3624">
                  <c:v>0.62813681970842905</c:v>
                </c:pt>
                <c:pt idx="3625">
                  <c:v>0.62835521011332263</c:v>
                </c:pt>
                <c:pt idx="3626">
                  <c:v>0.62857396443483249</c:v>
                </c:pt>
                <c:pt idx="3627">
                  <c:v>0.62879279962670143</c:v>
                </c:pt>
                <c:pt idx="3628">
                  <c:v>0.629011958300007</c:v>
                </c:pt>
                <c:pt idx="3629">
                  <c:v>0.62945035651697734</c:v>
                </c:pt>
                <c:pt idx="3630">
                  <c:v>0.62966967693100118</c:v>
                </c:pt>
                <c:pt idx="3631">
                  <c:v>0.62988911865056385</c:v>
                </c:pt>
                <c:pt idx="3632">
                  <c:v>0.63010900515710178</c:v>
                </c:pt>
                <c:pt idx="3633">
                  <c:v>0.63032901296917843</c:v>
                </c:pt>
                <c:pt idx="3634">
                  <c:v>0.6305491420867938</c:v>
                </c:pt>
                <c:pt idx="3635">
                  <c:v>0.63076947338030709</c:v>
                </c:pt>
                <c:pt idx="3636">
                  <c:v>0.63098984510900002</c:v>
                </c:pt>
                <c:pt idx="3637">
                  <c:v>0.63121033814323169</c:v>
                </c:pt>
                <c:pt idx="3638">
                  <c:v>0.63143103335336115</c:v>
                </c:pt>
                <c:pt idx="3639">
                  <c:v>0.63165176899867026</c:v>
                </c:pt>
                <c:pt idx="3640">
                  <c:v>0.63187258551433845</c:v>
                </c:pt>
                <c:pt idx="3641">
                  <c:v>0.63209348290036582</c:v>
                </c:pt>
                <c:pt idx="3642">
                  <c:v>0.63253568202421639</c:v>
                </c:pt>
                <c:pt idx="3643">
                  <c:v>0.63275694332685994</c:v>
                </c:pt>
                <c:pt idx="3644">
                  <c:v>0.63297856854611967</c:v>
                </c:pt>
                <c:pt idx="3645">
                  <c:v>0.63320031507091812</c:v>
                </c:pt>
                <c:pt idx="3646">
                  <c:v>0.63342246594751239</c:v>
                </c:pt>
                <c:pt idx="3647">
                  <c:v>0.63386757640429248</c:v>
                </c:pt>
                <c:pt idx="3648">
                  <c:v>0.63409029337340084</c:v>
                </c:pt>
                <c:pt idx="3649">
                  <c:v>0.63431309121286827</c:v>
                </c:pt>
                <c:pt idx="3650">
                  <c:v>0.63453592948751536</c:v>
                </c:pt>
                <c:pt idx="3651">
                  <c:v>0.63475921254913781</c:v>
                </c:pt>
                <c:pt idx="3652">
                  <c:v>0.63498257648111933</c:v>
                </c:pt>
                <c:pt idx="3653">
                  <c:v>0.63520634476489668</c:v>
                </c:pt>
                <c:pt idx="3654">
                  <c:v>0.63543027478939229</c:v>
                </c:pt>
                <c:pt idx="3655">
                  <c:v>0.63587845831982015</c:v>
                </c:pt>
                <c:pt idx="3656">
                  <c:v>0.63610259052021367</c:v>
                </c:pt>
                <c:pt idx="3657">
                  <c:v>0.63632692489650511</c:v>
                </c:pt>
                <c:pt idx="3658">
                  <c:v>0.63655129970797608</c:v>
                </c:pt>
                <c:pt idx="3659">
                  <c:v>0.63677579582498578</c:v>
                </c:pt>
                <c:pt idx="3660">
                  <c:v>0.63700033237717502</c:v>
                </c:pt>
                <c:pt idx="3661">
                  <c:v>0.63722515197562135</c:v>
                </c:pt>
                <c:pt idx="3662">
                  <c:v>0.6374503759258634</c:v>
                </c:pt>
                <c:pt idx="3663">
                  <c:v>0.63767588292236255</c:v>
                </c:pt>
                <c:pt idx="3664">
                  <c:v>0.63790151122440042</c:v>
                </c:pt>
                <c:pt idx="3665">
                  <c:v>0.63812717996161783</c:v>
                </c:pt>
                <c:pt idx="3666">
                  <c:v>0.63835309130991269</c:v>
                </c:pt>
                <c:pt idx="3667">
                  <c:v>0.63857916439892592</c:v>
                </c:pt>
                <c:pt idx="3668">
                  <c:v>0.63880539922865742</c:v>
                </c:pt>
                <c:pt idx="3669">
                  <c:v>0.63903167449356846</c:v>
                </c:pt>
                <c:pt idx="3670">
                  <c:v>0.63925831367509578</c:v>
                </c:pt>
                <c:pt idx="3671">
                  <c:v>0.63948499329180264</c:v>
                </c:pt>
                <c:pt idx="3672">
                  <c:v>0.63971171334368904</c:v>
                </c:pt>
                <c:pt idx="3673">
                  <c:v>0.63993847383075508</c:v>
                </c:pt>
                <c:pt idx="3674">
                  <c:v>0.64016527475300067</c:v>
                </c:pt>
                <c:pt idx="3675">
                  <c:v>0.64039219698078498</c:v>
                </c:pt>
                <c:pt idx="3676">
                  <c:v>0.64107369149737026</c:v>
                </c:pt>
                <c:pt idx="3677">
                  <c:v>0.6413009372065912</c:v>
                </c:pt>
                <c:pt idx="3678">
                  <c:v>0.64152822335099169</c:v>
                </c:pt>
                <c:pt idx="3679">
                  <c:v>0.64175554993057171</c:v>
                </c:pt>
                <c:pt idx="3680">
                  <c:v>0.64198315955640883</c:v>
                </c:pt>
                <c:pt idx="3681">
                  <c:v>0.64221085005260514</c:v>
                </c:pt>
                <c:pt idx="3682">
                  <c:v>0.64289428545781013</c:v>
                </c:pt>
                <c:pt idx="3683">
                  <c:v>0.6431221376947247</c:v>
                </c:pt>
                <c:pt idx="3684">
                  <c:v>0.64335023254271673</c:v>
                </c:pt>
                <c:pt idx="3685">
                  <c:v>0.64357836782588829</c:v>
                </c:pt>
                <c:pt idx="3686">
                  <c:v>0.64380670528495776</c:v>
                </c:pt>
                <c:pt idx="3687">
                  <c:v>0.64449183896770501</c:v>
                </c:pt>
                <c:pt idx="3688">
                  <c:v>0.64472049990821112</c:v>
                </c:pt>
                <c:pt idx="3689">
                  <c:v>0.64517790265958253</c:v>
                </c:pt>
                <c:pt idx="3690">
                  <c:v>0.64540684664634562</c:v>
                </c:pt>
                <c:pt idx="3691">
                  <c:v>0.64563607367936582</c:v>
                </c:pt>
                <c:pt idx="3692">
                  <c:v>0.64586534114756555</c:v>
                </c:pt>
                <c:pt idx="3693">
                  <c:v>0.64609464905094494</c:v>
                </c:pt>
                <c:pt idx="3694">
                  <c:v>0.64632399738950386</c:v>
                </c:pt>
                <c:pt idx="3695">
                  <c:v>0.64655342659842197</c:v>
                </c:pt>
                <c:pt idx="3696">
                  <c:v>0.64701236588661726</c:v>
                </c:pt>
                <c:pt idx="3697">
                  <c:v>0.64724199727143317</c:v>
                </c:pt>
                <c:pt idx="3698">
                  <c:v>0.64747219474876316</c:v>
                </c:pt>
                <c:pt idx="3699">
                  <c:v>0.64770259440199107</c:v>
                </c:pt>
                <c:pt idx="3700">
                  <c:v>0.64793311536075771</c:v>
                </c:pt>
                <c:pt idx="3701">
                  <c:v>0.64816375762506306</c:v>
                </c:pt>
                <c:pt idx="3702">
                  <c:v>0.64839452119490715</c:v>
                </c:pt>
                <c:pt idx="3703">
                  <c:v>0.64862532519993077</c:v>
                </c:pt>
                <c:pt idx="3704">
                  <c:v>0.64885616964013404</c:v>
                </c:pt>
                <c:pt idx="3705">
                  <c:v>0.64908733756177395</c:v>
                </c:pt>
                <c:pt idx="3706">
                  <c:v>0.64931866722413212</c:v>
                </c:pt>
                <c:pt idx="3707">
                  <c:v>0.64955007775684948</c:v>
                </c:pt>
                <c:pt idx="3708">
                  <c:v>0.64978156915992591</c:v>
                </c:pt>
                <c:pt idx="3709">
                  <c:v>0.65001310099818199</c:v>
                </c:pt>
                <c:pt idx="3710">
                  <c:v>0.6502447541419768</c:v>
                </c:pt>
                <c:pt idx="3711">
                  <c:v>0.65047652859131033</c:v>
                </c:pt>
                <c:pt idx="3712">
                  <c:v>0.65070870739243958</c:v>
                </c:pt>
                <c:pt idx="3713">
                  <c:v>0.65094100749910755</c:v>
                </c:pt>
                <c:pt idx="3714">
                  <c:v>0.65117338847613471</c:v>
                </c:pt>
                <c:pt idx="3715">
                  <c:v>0.65140605249941885</c:v>
                </c:pt>
                <c:pt idx="3716">
                  <c:v>0.65163875695788265</c:v>
                </c:pt>
                <c:pt idx="3717">
                  <c:v>0.65187158272188517</c:v>
                </c:pt>
                <c:pt idx="3718">
                  <c:v>0.65233771947204511</c:v>
                </c:pt>
                <c:pt idx="3719">
                  <c:v>0.65257119219892079</c:v>
                </c:pt>
                <c:pt idx="3720">
                  <c:v>0.65280470536097612</c:v>
                </c:pt>
                <c:pt idx="3721">
                  <c:v>0.65303838026374972</c:v>
                </c:pt>
                <c:pt idx="3722">
                  <c:v>0.65350613442109273</c:v>
                </c:pt>
                <c:pt idx="3723">
                  <c:v>0.6537401732404825</c:v>
                </c:pt>
                <c:pt idx="3724">
                  <c:v>0.65397445467094972</c:v>
                </c:pt>
                <c:pt idx="3725">
                  <c:v>0.65444374536511662</c:v>
                </c:pt>
                <c:pt idx="3726">
                  <c:v>0.65467859288809793</c:v>
                </c:pt>
                <c:pt idx="3727">
                  <c:v>0.65491376389251588</c:v>
                </c:pt>
                <c:pt idx="3728">
                  <c:v>0.65514909663765208</c:v>
                </c:pt>
                <c:pt idx="3729">
                  <c:v>0.65538446981796794</c:v>
                </c:pt>
                <c:pt idx="3730">
                  <c:v>0.65561988343346334</c:v>
                </c:pt>
                <c:pt idx="3731">
                  <c:v>0.65585533748413827</c:v>
                </c:pt>
                <c:pt idx="3732">
                  <c:v>0.65609119588660902</c:v>
                </c:pt>
                <c:pt idx="3733">
                  <c:v>0.65632713515943897</c:v>
                </c:pt>
                <c:pt idx="3734">
                  <c:v>0.65679990327904947</c:v>
                </c:pt>
                <c:pt idx="3735">
                  <c:v>0.65703632777403431</c:v>
                </c:pt>
                <c:pt idx="3736">
                  <c:v>0.65727279270419869</c:v>
                </c:pt>
                <c:pt idx="3737">
                  <c:v>0.65750929806954272</c:v>
                </c:pt>
                <c:pt idx="3738">
                  <c:v>0.65774604604596421</c:v>
                </c:pt>
                <c:pt idx="3739">
                  <c:v>0.65798303663346314</c:v>
                </c:pt>
                <c:pt idx="3740">
                  <c:v>0.65845766477133416</c:v>
                </c:pt>
                <c:pt idx="3741">
                  <c:v>0.65869526188652672</c:v>
                </c:pt>
                <c:pt idx="3742">
                  <c:v>0.65893293987207846</c:v>
                </c:pt>
                <c:pt idx="3743">
                  <c:v>0.65917077959834847</c:v>
                </c:pt>
                <c:pt idx="3744">
                  <c:v>0.65940865975979801</c:v>
                </c:pt>
                <c:pt idx="3745">
                  <c:v>0.659646782532325</c:v>
                </c:pt>
                <c:pt idx="3746">
                  <c:v>0.66036175737759983</c:v>
                </c:pt>
                <c:pt idx="3747">
                  <c:v>0.66060028450192265</c:v>
                </c:pt>
                <c:pt idx="3748">
                  <c:v>0.66107766223200493</c:v>
                </c:pt>
                <c:pt idx="3749">
                  <c:v>0.66131647240258473</c:v>
                </c:pt>
                <c:pt idx="3750">
                  <c:v>0.66155532300834419</c:v>
                </c:pt>
                <c:pt idx="3751">
                  <c:v>0.66179441622518109</c:v>
                </c:pt>
                <c:pt idx="3752">
                  <c:v>0.66203379248827499</c:v>
                </c:pt>
                <c:pt idx="3753">
                  <c:v>0.66227320918654853</c:v>
                </c:pt>
                <c:pt idx="3754">
                  <c:v>0.66251286849589952</c:v>
                </c:pt>
                <c:pt idx="3755">
                  <c:v>0.66275285128668704</c:v>
                </c:pt>
                <c:pt idx="3756">
                  <c:v>0.66299323842927038</c:v>
                </c:pt>
                <c:pt idx="3757">
                  <c:v>0.66323366600703326</c:v>
                </c:pt>
                <c:pt idx="3758">
                  <c:v>0.66347413401997579</c:v>
                </c:pt>
                <c:pt idx="3759">
                  <c:v>0.66371488507917531</c:v>
                </c:pt>
                <c:pt idx="3760">
                  <c:v>0.66395571700873401</c:v>
                </c:pt>
                <c:pt idx="3761">
                  <c:v>0.66419667024383144</c:v>
                </c:pt>
                <c:pt idx="3762">
                  <c:v>0.66443786609000632</c:v>
                </c:pt>
                <c:pt idx="3763">
                  <c:v>0.66467938541761784</c:v>
                </c:pt>
                <c:pt idx="3764">
                  <c:v>0.66492106648594762</c:v>
                </c:pt>
                <c:pt idx="3765">
                  <c:v>0.66540507558548045</c:v>
                </c:pt>
                <c:pt idx="3766">
                  <c:v>0.66564792927401795</c:v>
                </c:pt>
                <c:pt idx="3767">
                  <c:v>0.66589090426809416</c:v>
                </c:pt>
                <c:pt idx="3768">
                  <c:v>0.66613396013252957</c:v>
                </c:pt>
                <c:pt idx="3769">
                  <c:v>0.66637705643214451</c:v>
                </c:pt>
                <c:pt idx="3770">
                  <c:v>0.66662023360211864</c:v>
                </c:pt>
                <c:pt idx="3771">
                  <c:v>0.66686345120727231</c:v>
                </c:pt>
                <c:pt idx="3772">
                  <c:v>0.66710670924760562</c:v>
                </c:pt>
                <c:pt idx="3773">
                  <c:v>0.66735069512117129</c:v>
                </c:pt>
                <c:pt idx="3774">
                  <c:v>0.66759492360581441</c:v>
                </c:pt>
                <c:pt idx="3775">
                  <c:v>0.66783919252563706</c:v>
                </c:pt>
                <c:pt idx="3776">
                  <c:v>0.6680840275379738</c:v>
                </c:pt>
                <c:pt idx="3777">
                  <c:v>0.66832918603174718</c:v>
                </c:pt>
                <c:pt idx="3778">
                  <c:v>0.66857442539587975</c:v>
                </c:pt>
                <c:pt idx="3779">
                  <c:v>0.66881970519519185</c:v>
                </c:pt>
                <c:pt idx="3780">
                  <c:v>0.66906510630004268</c:v>
                </c:pt>
                <c:pt idx="3781">
                  <c:v>0.66931062871043223</c:v>
                </c:pt>
                <c:pt idx="3782">
                  <c:v>0.66955663634297669</c:v>
                </c:pt>
                <c:pt idx="3783">
                  <c:v>0.66980276528105986</c:v>
                </c:pt>
                <c:pt idx="3784">
                  <c:v>0.6700491368302206</c:v>
                </c:pt>
                <c:pt idx="3785">
                  <c:v>0.67029579142563833</c:v>
                </c:pt>
                <c:pt idx="3786">
                  <c:v>0.6705427695024927</c:v>
                </c:pt>
                <c:pt idx="3787">
                  <c:v>0.67079031367186115</c:v>
                </c:pt>
                <c:pt idx="3788">
                  <c:v>0.67103801958194786</c:v>
                </c:pt>
                <c:pt idx="3789">
                  <c:v>0.67128600853829157</c:v>
                </c:pt>
                <c:pt idx="3790">
                  <c:v>0.67153444228161063</c:v>
                </c:pt>
                <c:pt idx="3791">
                  <c:v>0.67178319950636634</c:v>
                </c:pt>
                <c:pt idx="3792">
                  <c:v>0.67203207803666076</c:v>
                </c:pt>
                <c:pt idx="3793">
                  <c:v>0.67228107787249392</c:v>
                </c:pt>
                <c:pt idx="3794">
                  <c:v>0.67253019901386579</c:v>
                </c:pt>
                <c:pt idx="3795">
                  <c:v>0.67278020972918839</c:v>
                </c:pt>
                <c:pt idx="3796">
                  <c:v>0.67303030131487018</c:v>
                </c:pt>
                <c:pt idx="3797">
                  <c:v>0.67328043333573151</c:v>
                </c:pt>
                <c:pt idx="3798">
                  <c:v>0.67353117188428646</c:v>
                </c:pt>
                <c:pt idx="3799">
                  <c:v>0.6737824765253555</c:v>
                </c:pt>
                <c:pt idx="3800">
                  <c:v>0.6740339429071428</c:v>
                </c:pt>
                <c:pt idx="3801">
                  <c:v>0.67428557102964848</c:v>
                </c:pt>
                <c:pt idx="3802">
                  <c:v>0.67453728002251334</c:v>
                </c:pt>
                <c:pt idx="3803">
                  <c:v>0.6747894742375331</c:v>
                </c:pt>
                <c:pt idx="3804">
                  <c:v>0.67504203236916904</c:v>
                </c:pt>
                <c:pt idx="3805">
                  <c:v>0.67529483311188243</c:v>
                </c:pt>
                <c:pt idx="3806">
                  <c:v>0.67554775516013454</c:v>
                </c:pt>
                <c:pt idx="3807">
                  <c:v>0.6758007176435662</c:v>
                </c:pt>
                <c:pt idx="3808">
                  <c:v>0.67605388230289576</c:v>
                </c:pt>
                <c:pt idx="3809">
                  <c:v>0.67656093945478724</c:v>
                </c:pt>
                <c:pt idx="3810">
                  <c:v>0.67681462977145135</c:v>
                </c:pt>
                <c:pt idx="3811">
                  <c:v>0.67732354694160335</c:v>
                </c:pt>
                <c:pt idx="3812">
                  <c:v>0.6775782481377568</c:v>
                </c:pt>
                <c:pt idx="3813">
                  <c:v>0.67783323238016735</c:v>
                </c:pt>
                <c:pt idx="3814">
                  <c:v>0.67808862097437361</c:v>
                </c:pt>
                <c:pt idx="3815">
                  <c:v>0.67834417130929825</c:v>
                </c:pt>
                <c:pt idx="3816">
                  <c:v>0.67859976207940242</c:v>
                </c:pt>
                <c:pt idx="3817">
                  <c:v>0.67885636372899605</c:v>
                </c:pt>
                <c:pt idx="3818">
                  <c:v>0.67911304624894875</c:v>
                </c:pt>
                <c:pt idx="3819">
                  <c:v>0.6793697692040811</c:v>
                </c:pt>
                <c:pt idx="3820">
                  <c:v>0.67962653259439298</c:v>
                </c:pt>
                <c:pt idx="3821">
                  <c:v>0.67988414512347595</c:v>
                </c:pt>
                <c:pt idx="3822">
                  <c:v>0.68014179808773856</c:v>
                </c:pt>
                <c:pt idx="3823">
                  <c:v>0.68039953192236025</c:v>
                </c:pt>
                <c:pt idx="3824">
                  <c:v>0.68065730619216158</c:v>
                </c:pt>
                <c:pt idx="3825">
                  <c:v>0.68091540394339956</c:v>
                </c:pt>
                <c:pt idx="3826">
                  <c:v>0.68117366343535579</c:v>
                </c:pt>
                <c:pt idx="3827">
                  <c:v>0.68143244858464647</c:v>
                </c:pt>
                <c:pt idx="3828">
                  <c:v>0.6816914763450147</c:v>
                </c:pt>
                <c:pt idx="3829">
                  <c:v>0.68195058497574201</c:v>
                </c:pt>
                <c:pt idx="3830">
                  <c:v>0.68220989578236724</c:v>
                </c:pt>
                <c:pt idx="3831">
                  <c:v>0.68246936832971072</c:v>
                </c:pt>
                <c:pt idx="3832">
                  <c:v>0.68272973045100493</c:v>
                </c:pt>
                <c:pt idx="3833">
                  <c:v>0.68299049692409497</c:v>
                </c:pt>
                <c:pt idx="3834">
                  <c:v>0.68325138470272373</c:v>
                </c:pt>
                <c:pt idx="3835">
                  <c:v>0.68351231291653203</c:v>
                </c:pt>
                <c:pt idx="3836">
                  <c:v>0.68377372635249523</c:v>
                </c:pt>
                <c:pt idx="3837">
                  <c:v>0.68403562501061332</c:v>
                </c:pt>
                <c:pt idx="3838">
                  <c:v>0.68456055451187769</c:v>
                </c:pt>
                <c:pt idx="3839">
                  <c:v>0.68535001095793269</c:v>
                </c:pt>
                <c:pt idx="3840">
                  <c:v>0.68561324397697687</c:v>
                </c:pt>
                <c:pt idx="3841">
                  <c:v>0.68587748787551039</c:v>
                </c:pt>
                <c:pt idx="3842">
                  <c:v>0.68614185307958275</c:v>
                </c:pt>
                <c:pt idx="3843">
                  <c:v>0.6864065013299121</c:v>
                </c:pt>
                <c:pt idx="3844">
                  <c:v>0.68667191784865345</c:v>
                </c:pt>
                <c:pt idx="3845">
                  <c:v>0.68693810263580668</c:v>
                </c:pt>
                <c:pt idx="3846">
                  <c:v>0.68720444916367829</c:v>
                </c:pt>
                <c:pt idx="3847">
                  <c:v>0.68747095743226816</c:v>
                </c:pt>
                <c:pt idx="3848">
                  <c:v>0.68773762744157629</c:v>
                </c:pt>
                <c:pt idx="3849">
                  <c:v>0.68800449962678234</c:v>
                </c:pt>
                <c:pt idx="3850">
                  <c:v>0.68827141224716792</c:v>
                </c:pt>
                <c:pt idx="3851">
                  <c:v>0.68853848660827188</c:v>
                </c:pt>
                <c:pt idx="3852">
                  <c:v>0.6888060057563512</c:v>
                </c:pt>
                <c:pt idx="3853">
                  <c:v>0.68907405056176496</c:v>
                </c:pt>
                <c:pt idx="3854">
                  <c:v>0.68934213580235837</c:v>
                </c:pt>
                <c:pt idx="3855">
                  <c:v>0.6896105445243883</c:v>
                </c:pt>
                <c:pt idx="3856">
                  <c:v>0.68987903411677742</c:v>
                </c:pt>
                <c:pt idx="3857">
                  <c:v>0.69014788762578272</c:v>
                </c:pt>
                <c:pt idx="3858">
                  <c:v>0.69041706461622465</c:v>
                </c:pt>
                <c:pt idx="3859">
                  <c:v>0.69068636291220531</c:v>
                </c:pt>
                <c:pt idx="3860">
                  <c:v>0.69095602512480214</c:v>
                </c:pt>
                <c:pt idx="3861">
                  <c:v>0.691495430420355</c:v>
                </c:pt>
                <c:pt idx="3862">
                  <c:v>0.69176517350331101</c:v>
                </c:pt>
                <c:pt idx="3863">
                  <c:v>0.69203499745662622</c:v>
                </c:pt>
                <c:pt idx="3864">
                  <c:v>0.6923049022803005</c:v>
                </c:pt>
                <c:pt idx="3865">
                  <c:v>0.69257492840951351</c:v>
                </c:pt>
                <c:pt idx="3866">
                  <c:v>0.69284519714980397</c:v>
                </c:pt>
                <c:pt idx="3867">
                  <c:v>0.69311554676045362</c:v>
                </c:pt>
                <c:pt idx="3868">
                  <c:v>0.6933862198525399</c:v>
                </c:pt>
                <c:pt idx="3869">
                  <c:v>0.69365701425016491</c:v>
                </c:pt>
                <c:pt idx="3870">
                  <c:v>0.69392861735138145</c:v>
                </c:pt>
                <c:pt idx="3871">
                  <c:v>0.69420098872100999</c:v>
                </c:pt>
                <c:pt idx="3872">
                  <c:v>0.6944735218313568</c:v>
                </c:pt>
                <c:pt idx="3873">
                  <c:v>0.69474633798796059</c:v>
                </c:pt>
                <c:pt idx="3874">
                  <c:v>0.69501931588528276</c:v>
                </c:pt>
                <c:pt idx="3875">
                  <c:v>0.69529290031029856</c:v>
                </c:pt>
                <c:pt idx="3876">
                  <c:v>0.69556680821675099</c:v>
                </c:pt>
                <c:pt idx="3877">
                  <c:v>0.69584087786392168</c:v>
                </c:pt>
                <c:pt idx="3878">
                  <c:v>0.69611519012216982</c:v>
                </c:pt>
                <c:pt idx="3879">
                  <c:v>0.69639014934329124</c:v>
                </c:pt>
                <c:pt idx="3880">
                  <c:v>0.69666603857354292</c:v>
                </c:pt>
                <c:pt idx="3881">
                  <c:v>0.69694208954451287</c:v>
                </c:pt>
                <c:pt idx="3882">
                  <c:v>0.69721862573763771</c:v>
                </c:pt>
                <c:pt idx="3883">
                  <c:v>0.69749560671773791</c:v>
                </c:pt>
                <c:pt idx="3884">
                  <c:v>0.69777315379035221</c:v>
                </c:pt>
                <c:pt idx="3885">
                  <c:v>0.69805106477958268</c:v>
                </c:pt>
                <c:pt idx="3886">
                  <c:v>0.69832905663917233</c:v>
                </c:pt>
                <c:pt idx="3887">
                  <c:v>0.69860793807271271</c:v>
                </c:pt>
                <c:pt idx="3888">
                  <c:v>0.69888685994143263</c:v>
                </c:pt>
                <c:pt idx="3889">
                  <c:v>0.69916594355087081</c:v>
                </c:pt>
                <c:pt idx="3890">
                  <c:v>0.69944514846584771</c:v>
                </c:pt>
                <c:pt idx="3891">
                  <c:v>0.69972483860297963</c:v>
                </c:pt>
                <c:pt idx="3892">
                  <c:v>0.70000481178636853</c:v>
                </c:pt>
                <c:pt idx="3893">
                  <c:v>0.70028482540493697</c:v>
                </c:pt>
                <c:pt idx="3894">
                  <c:v>0.70084582308638377</c:v>
                </c:pt>
                <c:pt idx="3895">
                  <c:v>0.70112644323264595</c:v>
                </c:pt>
                <c:pt idx="3896">
                  <c:v>0.70140758903624256</c:v>
                </c:pt>
                <c:pt idx="3897">
                  <c:v>0.70169116095061379</c:v>
                </c:pt>
                <c:pt idx="3898">
                  <c:v>0.70197477330016456</c:v>
                </c:pt>
                <c:pt idx="3899">
                  <c:v>0.70225842608489497</c:v>
                </c:pt>
                <c:pt idx="3900">
                  <c:v>0.70254220017516411</c:v>
                </c:pt>
                <c:pt idx="3901">
                  <c:v>0.70282625731169024</c:v>
                </c:pt>
                <c:pt idx="3902">
                  <c:v>0.70311039531857555</c:v>
                </c:pt>
                <c:pt idx="3903">
                  <c:v>0.70339489724207704</c:v>
                </c:pt>
                <c:pt idx="3904">
                  <c:v>0.7036803291747088</c:v>
                </c:pt>
                <c:pt idx="3905">
                  <c:v>0.70396592284805881</c:v>
                </c:pt>
                <c:pt idx="3906">
                  <c:v>0.70453743367619559</c:v>
                </c:pt>
                <c:pt idx="3907">
                  <c:v>0.70482347213652097</c:v>
                </c:pt>
                <c:pt idx="3908">
                  <c:v>0.7051097532079238</c:v>
                </c:pt>
                <c:pt idx="3909">
                  <c:v>0.70539611514968581</c:v>
                </c:pt>
                <c:pt idx="3910">
                  <c:v>0.70568255796180701</c:v>
                </c:pt>
                <c:pt idx="3911">
                  <c:v>0.7059692838201852</c:v>
                </c:pt>
                <c:pt idx="3912">
                  <c:v>0.70625633316000003</c:v>
                </c:pt>
                <c:pt idx="3913">
                  <c:v>0.7065441103330472</c:v>
                </c:pt>
                <c:pt idx="3914">
                  <c:v>0.70683253446896765</c:v>
                </c:pt>
                <c:pt idx="3915">
                  <c:v>0.70712099904006764</c:v>
                </c:pt>
                <c:pt idx="3916">
                  <c:v>0.7076985751451409</c:v>
                </c:pt>
                <c:pt idx="3917">
                  <c:v>0.70798744406803671</c:v>
                </c:pt>
                <c:pt idx="3918">
                  <c:v>0.70827651516683032</c:v>
                </c:pt>
                <c:pt idx="3919">
                  <c:v>0.70856570757116266</c:v>
                </c:pt>
                <c:pt idx="3920">
                  <c:v>0.70885502128103373</c:v>
                </c:pt>
                <c:pt idx="3921">
                  <c:v>0.70914445629644363</c:v>
                </c:pt>
                <c:pt idx="3922">
                  <c:v>0.70943405305257179</c:v>
                </c:pt>
                <c:pt idx="3923">
                  <c:v>0.70972369024387949</c:v>
                </c:pt>
                <c:pt idx="3924">
                  <c:v>0.71030361158936817</c:v>
                </c:pt>
                <c:pt idx="3925">
                  <c:v>0.71059365313247169</c:v>
                </c:pt>
                <c:pt idx="3926">
                  <c:v>0.71088381598111394</c:v>
                </c:pt>
                <c:pt idx="3927">
                  <c:v>0.71117405970011527</c:v>
                </c:pt>
                <c:pt idx="3928">
                  <c:v>0.71146466733573288</c:v>
                </c:pt>
                <c:pt idx="3929">
                  <c:v>0.71175547714724829</c:v>
                </c:pt>
                <c:pt idx="3930">
                  <c:v>0.71204657000502081</c:v>
                </c:pt>
                <c:pt idx="3931">
                  <c:v>0.71233790547387077</c:v>
                </c:pt>
                <c:pt idx="3932">
                  <c:v>0.71292065728192977</c:v>
                </c:pt>
                <c:pt idx="3933">
                  <c:v>0.71321223536185718</c:v>
                </c:pt>
                <c:pt idx="3934">
                  <c:v>0.71350437953429868</c:v>
                </c:pt>
                <c:pt idx="3935">
                  <c:v>0.71379737284551126</c:v>
                </c:pt>
                <c:pt idx="3936">
                  <c:v>0.71409093224923792</c:v>
                </c:pt>
                <c:pt idx="3937">
                  <c:v>0.71438469382886249</c:v>
                </c:pt>
                <c:pt idx="3938">
                  <c:v>0.71467885976028278</c:v>
                </c:pt>
                <c:pt idx="3939">
                  <c:v>0.71497338960831924</c:v>
                </c:pt>
                <c:pt idx="3940">
                  <c:v>0.71526832380815153</c:v>
                </c:pt>
                <c:pt idx="3941">
                  <c:v>0.71556374323013872</c:v>
                </c:pt>
                <c:pt idx="3942">
                  <c:v>0.71585936482802381</c:v>
                </c:pt>
                <c:pt idx="3943">
                  <c:v>0.71615535034252509</c:v>
                </c:pt>
                <c:pt idx="3944">
                  <c:v>0.71645190194954045</c:v>
                </c:pt>
                <c:pt idx="3945">
                  <c:v>0.71674861529727407</c:v>
                </c:pt>
                <c:pt idx="3946">
                  <c:v>0.71704605647824005</c:v>
                </c:pt>
                <c:pt idx="3947">
                  <c:v>0.71734365939992439</c:v>
                </c:pt>
                <c:pt idx="3948">
                  <c:v>0.71764166667340445</c:v>
                </c:pt>
                <c:pt idx="3949">
                  <c:v>0.71793983568760289</c:v>
                </c:pt>
                <c:pt idx="3950">
                  <c:v>0.71823873253503367</c:v>
                </c:pt>
                <c:pt idx="3951">
                  <c:v>0.71853884243785171</c:v>
                </c:pt>
                <c:pt idx="3952">
                  <c:v>0.71883959930354302</c:v>
                </c:pt>
                <c:pt idx="3953">
                  <c:v>0.71914043703959352</c:v>
                </c:pt>
                <c:pt idx="3954">
                  <c:v>0.71944171956261938</c:v>
                </c:pt>
                <c:pt idx="3955">
                  <c:v>0.71974344687262048</c:v>
                </c:pt>
                <c:pt idx="3956">
                  <c:v>0.72004521461780124</c:v>
                </c:pt>
                <c:pt idx="3957">
                  <c:v>0.72034702279816154</c:v>
                </c:pt>
                <c:pt idx="3958">
                  <c:v>0.72064891184888102</c:v>
                </c:pt>
                <c:pt idx="3959">
                  <c:v>0.72125301343175652</c:v>
                </c:pt>
                <c:pt idx="3960">
                  <c:v>0.72155526639909218</c:v>
                </c:pt>
                <c:pt idx="3961">
                  <c:v>0.72185800458858274</c:v>
                </c:pt>
                <c:pt idx="3962">
                  <c:v>0.72216110669468947</c:v>
                </c:pt>
                <c:pt idx="3963">
                  <c:v>0.72246441097669412</c:v>
                </c:pt>
                <c:pt idx="3964">
                  <c:v>0.72276787699941702</c:v>
                </c:pt>
                <c:pt idx="3965">
                  <c:v>0.72307211129055193</c:v>
                </c:pt>
                <c:pt idx="3966">
                  <c:v>0.72337674993348267</c:v>
                </c:pt>
                <c:pt idx="3967">
                  <c:v>0.72368146944677247</c:v>
                </c:pt>
                <c:pt idx="3968">
                  <c:v>0.72398639113596019</c:v>
                </c:pt>
                <c:pt idx="3969">
                  <c:v>0.7242915958714049</c:v>
                </c:pt>
                <c:pt idx="3970">
                  <c:v>0.72459684104202926</c:v>
                </c:pt>
                <c:pt idx="3971">
                  <c:v>0.72490317796250214</c:v>
                </c:pt>
                <c:pt idx="3972">
                  <c:v>0.72521024271620738</c:v>
                </c:pt>
                <c:pt idx="3973">
                  <c:v>0.72551819704386333</c:v>
                </c:pt>
                <c:pt idx="3974">
                  <c:v>0.72582623224187848</c:v>
                </c:pt>
                <c:pt idx="3975">
                  <c:v>0.72613487396758725</c:v>
                </c:pt>
                <c:pt idx="3976">
                  <c:v>0.7264435965636552</c:v>
                </c:pt>
                <c:pt idx="3977">
                  <c:v>0.72706120349650938</c:v>
                </c:pt>
                <c:pt idx="3978">
                  <c:v>0.72737097740724632</c:v>
                </c:pt>
                <c:pt idx="3979">
                  <c:v>0.72768083218834234</c:v>
                </c:pt>
                <c:pt idx="3980">
                  <c:v>0.72799105088605465</c:v>
                </c:pt>
                <c:pt idx="3981">
                  <c:v>0.7283015121948444</c:v>
                </c:pt>
                <c:pt idx="3982">
                  <c:v>0.72861209480917288</c:v>
                </c:pt>
                <c:pt idx="3983">
                  <c:v>0.72892279872904009</c:v>
                </c:pt>
                <c:pt idx="3984">
                  <c:v>0.72923366438962556</c:v>
                </c:pt>
                <c:pt idx="3985">
                  <c:v>0.72954477266128848</c:v>
                </c:pt>
                <c:pt idx="3986">
                  <c:v>0.72985741746977528</c:v>
                </c:pt>
                <c:pt idx="3987">
                  <c:v>0.73048448623465034</c:v>
                </c:pt>
                <c:pt idx="3988">
                  <c:v>0.73079806105226741</c:v>
                </c:pt>
                <c:pt idx="3989">
                  <c:v>0.73111353632332465</c:v>
                </c:pt>
                <c:pt idx="3990">
                  <c:v>0.73142921377027981</c:v>
                </c:pt>
                <c:pt idx="3991">
                  <c:v>0.73174578079118557</c:v>
                </c:pt>
                <c:pt idx="3992">
                  <c:v>0.73206364173783778</c:v>
                </c:pt>
                <c:pt idx="3993">
                  <c:v>0.73238158355484917</c:v>
                </c:pt>
                <c:pt idx="3994">
                  <c:v>0.73269972754775847</c:v>
                </c:pt>
                <c:pt idx="3995">
                  <c:v>0.73301811415174523</c:v>
                </c:pt>
                <c:pt idx="3996">
                  <c:v>0.73333658162609117</c:v>
                </c:pt>
                <c:pt idx="3997">
                  <c:v>0.73365508953561664</c:v>
                </c:pt>
                <c:pt idx="3998">
                  <c:v>0.73397388049139911</c:v>
                </c:pt>
                <c:pt idx="3999">
                  <c:v>0.73429331841005485</c:v>
                </c:pt>
                <c:pt idx="4000">
                  <c:v>0.73461307981014723</c:v>
                </c:pt>
                <c:pt idx="4001">
                  <c:v>0.73493304338613752</c:v>
                </c:pt>
                <c:pt idx="4002">
                  <c:v>0.73525324957320526</c:v>
                </c:pt>
                <c:pt idx="4003">
                  <c:v>0.73557361750099126</c:v>
                </c:pt>
                <c:pt idx="4004">
                  <c:v>0.73589410673431599</c:v>
                </c:pt>
                <c:pt idx="4005">
                  <c:v>0.73621540467123225</c:v>
                </c:pt>
                <c:pt idx="4006">
                  <c:v>0.73653751131174006</c:v>
                </c:pt>
                <c:pt idx="4007">
                  <c:v>0.73686099274835348</c:v>
                </c:pt>
                <c:pt idx="4008">
                  <c:v>0.73718483810158308</c:v>
                </c:pt>
                <c:pt idx="4009">
                  <c:v>0.73750949215840422</c:v>
                </c:pt>
                <c:pt idx="4010">
                  <c:v>0.73783451013184154</c:v>
                </c:pt>
                <c:pt idx="4011">
                  <c:v>0.73816066029030702</c:v>
                </c:pt>
                <c:pt idx="4012">
                  <c:v>0.73848713393020915</c:v>
                </c:pt>
                <c:pt idx="4013">
                  <c:v>0.73881364800529081</c:v>
                </c:pt>
                <c:pt idx="4014">
                  <c:v>0.73914088991360483</c:v>
                </c:pt>
                <c:pt idx="4015">
                  <c:v>0.73946817225709849</c:v>
                </c:pt>
                <c:pt idx="4016">
                  <c:v>0.7397958993875674</c:v>
                </c:pt>
                <c:pt idx="4017">
                  <c:v>0.74012386912911388</c:v>
                </c:pt>
                <c:pt idx="4018">
                  <c:v>0.74045236452799479</c:v>
                </c:pt>
                <c:pt idx="4019">
                  <c:v>0.74078098123241443</c:v>
                </c:pt>
                <c:pt idx="4020">
                  <c:v>0.74111056838114386</c:v>
                </c:pt>
                <c:pt idx="4021">
                  <c:v>0.74177006616003949</c:v>
                </c:pt>
                <c:pt idx="4022">
                  <c:v>0.74210005766056475</c:v>
                </c:pt>
                <c:pt idx="4023">
                  <c:v>0.74243106004057946</c:v>
                </c:pt>
                <c:pt idx="4024">
                  <c:v>0.74276311373526316</c:v>
                </c:pt>
                <c:pt idx="4025">
                  <c:v>0.74309593569835874</c:v>
                </c:pt>
                <c:pt idx="4026">
                  <c:v>0.74342912157807051</c:v>
                </c:pt>
                <c:pt idx="4027">
                  <c:v>0.74376250963368018</c:v>
                </c:pt>
                <c:pt idx="4028">
                  <c:v>0.74409597855964904</c:v>
                </c:pt>
                <c:pt idx="4029">
                  <c:v>0.74442956879115663</c:v>
                </c:pt>
                <c:pt idx="4030">
                  <c:v>0.74476328032820294</c:v>
                </c:pt>
                <c:pt idx="4031">
                  <c:v>0.74509743665222461</c:v>
                </c:pt>
                <c:pt idx="4032">
                  <c:v>0.74543163341142582</c:v>
                </c:pt>
                <c:pt idx="4033">
                  <c:v>0.74576599191134541</c:v>
                </c:pt>
                <c:pt idx="4034">
                  <c:v>0.74610043128162407</c:v>
                </c:pt>
                <c:pt idx="4035">
                  <c:v>0.74643527500369855</c:v>
                </c:pt>
                <c:pt idx="4036">
                  <c:v>0.74677036133685049</c:v>
                </c:pt>
                <c:pt idx="4037">
                  <c:v>0.7471058115866186</c:v>
                </c:pt>
                <c:pt idx="4038">
                  <c:v>0.74744142357710497</c:v>
                </c:pt>
                <c:pt idx="4039">
                  <c:v>0.74777719730830972</c:v>
                </c:pt>
                <c:pt idx="4040">
                  <c:v>0.74811337539131018</c:v>
                </c:pt>
                <c:pt idx="4041">
                  <c:v>0.74844975565020855</c:v>
                </c:pt>
                <c:pt idx="4042">
                  <c:v>0.74878637852018437</c:v>
                </c:pt>
                <c:pt idx="4043">
                  <c:v>0.74912308226051938</c:v>
                </c:pt>
                <c:pt idx="4044">
                  <c:v>0.74946006904711138</c:v>
                </c:pt>
                <c:pt idx="4045">
                  <c:v>0.74979733887996047</c:v>
                </c:pt>
                <c:pt idx="4046">
                  <c:v>0.75013521524050319</c:v>
                </c:pt>
                <c:pt idx="4047">
                  <c:v>0.75047325334176418</c:v>
                </c:pt>
                <c:pt idx="4048">
                  <c:v>0.75081141274856389</c:v>
                </c:pt>
                <c:pt idx="4049">
                  <c:v>0.75114977433126151</c:v>
                </c:pt>
                <c:pt idx="4050">
                  <c:v>0.75148817634913867</c:v>
                </c:pt>
                <c:pt idx="4051">
                  <c:v>0.75182718489470957</c:v>
                </c:pt>
                <c:pt idx="4052">
                  <c:v>0.75216639561617826</c:v>
                </c:pt>
                <c:pt idx="4053">
                  <c:v>0.75250609155980197</c:v>
                </c:pt>
                <c:pt idx="4054">
                  <c:v>0.75284594924414394</c:v>
                </c:pt>
                <c:pt idx="4055">
                  <c:v>0.75318596866920418</c:v>
                </c:pt>
                <c:pt idx="4056">
                  <c:v>0.75352614983498278</c:v>
                </c:pt>
                <c:pt idx="4057">
                  <c:v>0.75386697796363455</c:v>
                </c:pt>
                <c:pt idx="4058">
                  <c:v>0.7542081700089025</c:v>
                </c:pt>
                <c:pt idx="4059">
                  <c:v>0.754549887711505</c:v>
                </c:pt>
                <c:pt idx="4060">
                  <c:v>0.75489192889554413</c:v>
                </c:pt>
                <c:pt idx="4061">
                  <c:v>0.75523453617209735</c:v>
                </c:pt>
                <c:pt idx="4062">
                  <c:v>0.75557722431900964</c:v>
                </c:pt>
                <c:pt idx="4063">
                  <c:v>0.75592019551217904</c:v>
                </c:pt>
                <c:pt idx="4064">
                  <c:v>0.75626328801088716</c:v>
                </c:pt>
                <c:pt idx="4065">
                  <c:v>0.75660718921318681</c:v>
                </c:pt>
                <c:pt idx="4066">
                  <c:v>0.75695173737835963</c:v>
                </c:pt>
                <c:pt idx="4067">
                  <c:v>0.75729648771943037</c:v>
                </c:pt>
                <c:pt idx="4068">
                  <c:v>0.75764237024552927</c:v>
                </c:pt>
                <c:pt idx="4069">
                  <c:v>0.75798845494752609</c:v>
                </c:pt>
                <c:pt idx="4070">
                  <c:v>0.75833470139024117</c:v>
                </c:pt>
                <c:pt idx="4071">
                  <c:v>0.7586821608883435</c:v>
                </c:pt>
                <c:pt idx="4072">
                  <c:v>0.75902978212716421</c:v>
                </c:pt>
                <c:pt idx="4073">
                  <c:v>0.7593781716343968</c:v>
                </c:pt>
                <c:pt idx="4074">
                  <c:v>0.75972720810450267</c:v>
                </c:pt>
                <c:pt idx="4075">
                  <c:v>0.76007660849122471</c:v>
                </c:pt>
                <c:pt idx="4076">
                  <c:v>0.76042649410010166</c:v>
                </c:pt>
                <c:pt idx="4077">
                  <c:v>0.76077650101451733</c:v>
                </c:pt>
                <c:pt idx="4078">
                  <c:v>0.76112715489180627</c:v>
                </c:pt>
                <c:pt idx="4079">
                  <c:v>0.76147793007463394</c:v>
                </c:pt>
                <c:pt idx="4080">
                  <c:v>0.76183064614608131</c:v>
                </c:pt>
                <c:pt idx="4081">
                  <c:v>0.76218388787486313</c:v>
                </c:pt>
                <c:pt idx="4082">
                  <c:v>0.76253733177954286</c:v>
                </c:pt>
                <c:pt idx="4083">
                  <c:v>0.76289122047119795</c:v>
                </c:pt>
                <c:pt idx="4084">
                  <c:v>0.76324672657003612</c:v>
                </c:pt>
                <c:pt idx="4085">
                  <c:v>0.76360247527995173</c:v>
                </c:pt>
                <c:pt idx="4086">
                  <c:v>0.76395838573058561</c:v>
                </c:pt>
                <c:pt idx="4087">
                  <c:v>0.76431466009783566</c:v>
                </c:pt>
                <c:pt idx="4088">
                  <c:v>0.76467105577062444</c:v>
                </c:pt>
                <c:pt idx="4089">
                  <c:v>0.76502842188772313</c:v>
                </c:pt>
                <c:pt idx="4090">
                  <c:v>0.76538813324523725</c:v>
                </c:pt>
                <c:pt idx="4091">
                  <c:v>0.76574796590829008</c:v>
                </c:pt>
                <c:pt idx="4092">
                  <c:v>0.76610945641370554</c:v>
                </c:pt>
                <c:pt idx="4093">
                  <c:v>0.76647139170609635</c:v>
                </c:pt>
                <c:pt idx="4094">
                  <c:v>0.76683466135941325</c:v>
                </c:pt>
                <c:pt idx="4095">
                  <c:v>0.76719797144790969</c:v>
                </c:pt>
                <c:pt idx="4096">
                  <c:v>0.76756144327712439</c:v>
                </c:pt>
                <c:pt idx="4097">
                  <c:v>0.76792499597669828</c:v>
                </c:pt>
                <c:pt idx="4098">
                  <c:v>0.7682885891114517</c:v>
                </c:pt>
                <c:pt idx="4099">
                  <c:v>0.76865222268138478</c:v>
                </c:pt>
                <c:pt idx="4100">
                  <c:v>0.76901622016793403</c:v>
                </c:pt>
                <c:pt idx="4101">
                  <c:v>0.76974575167785642</c:v>
                </c:pt>
                <c:pt idx="4102">
                  <c:v>0.7701105578679972</c:v>
                </c:pt>
                <c:pt idx="4103">
                  <c:v>0.77047601102101115</c:v>
                </c:pt>
                <c:pt idx="4104">
                  <c:v>0.77084170678510266</c:v>
                </c:pt>
                <c:pt idx="4105">
                  <c:v>0.77120744298437371</c:v>
                </c:pt>
                <c:pt idx="4106">
                  <c:v>0.77157326005400395</c:v>
                </c:pt>
                <c:pt idx="4107">
                  <c:v>0.77193919842917291</c:v>
                </c:pt>
                <c:pt idx="4108">
                  <c:v>0.77230541985059886</c:v>
                </c:pt>
                <c:pt idx="4109">
                  <c:v>0.77267196475346145</c:v>
                </c:pt>
                <c:pt idx="4110">
                  <c:v>0.77304073359120073</c:v>
                </c:pt>
                <c:pt idx="4111">
                  <c:v>0.77341018982699283</c:v>
                </c:pt>
                <c:pt idx="4112">
                  <c:v>0.77378089955335183</c:v>
                </c:pt>
                <c:pt idx="4113">
                  <c:v>0.77415185189078828</c:v>
                </c:pt>
                <c:pt idx="4114">
                  <c:v>0.77452332988555916</c:v>
                </c:pt>
                <c:pt idx="4115">
                  <c:v>0.7748950504914075</c:v>
                </c:pt>
                <c:pt idx="4116">
                  <c:v>0.77526733718976992</c:v>
                </c:pt>
                <c:pt idx="4117">
                  <c:v>0.77563966432331199</c:v>
                </c:pt>
                <c:pt idx="4118">
                  <c:v>0.77601231493829059</c:v>
                </c:pt>
                <c:pt idx="4119">
                  <c:v>0.77638532946988548</c:v>
                </c:pt>
                <c:pt idx="4120">
                  <c:v>0.77675842487183944</c:v>
                </c:pt>
                <c:pt idx="4121">
                  <c:v>0.77713289506989902</c:v>
                </c:pt>
                <c:pt idx="4122">
                  <c:v>0.77750797179565223</c:v>
                </c:pt>
                <c:pt idx="4123">
                  <c:v>0.77788329113248289</c:v>
                </c:pt>
                <c:pt idx="4124">
                  <c:v>0.7782586509044932</c:v>
                </c:pt>
                <c:pt idx="4125">
                  <c:v>0.77863457676901759</c:v>
                </c:pt>
                <c:pt idx="4126">
                  <c:v>0.7790109069853377</c:v>
                </c:pt>
                <c:pt idx="4127">
                  <c:v>0.779387318072017</c:v>
                </c:pt>
                <c:pt idx="4128">
                  <c:v>0.77976409307531247</c:v>
                </c:pt>
                <c:pt idx="4129">
                  <c:v>0.78014111068968539</c:v>
                </c:pt>
                <c:pt idx="4130">
                  <c:v>0.78051865396139286</c:v>
                </c:pt>
                <c:pt idx="4131">
                  <c:v>0.78089631853863906</c:v>
                </c:pt>
                <c:pt idx="4132">
                  <c:v>0.78127414485660351</c:v>
                </c:pt>
                <c:pt idx="4133">
                  <c:v>0.78165205204492716</c:v>
                </c:pt>
                <c:pt idx="4134">
                  <c:v>0.78203012097396907</c:v>
                </c:pt>
                <c:pt idx="4135">
                  <c:v>0.78240911991214124</c:v>
                </c:pt>
                <c:pt idx="4136">
                  <c:v>0.78278852320210923</c:v>
                </c:pt>
                <c:pt idx="4137">
                  <c:v>0.78316808823279549</c:v>
                </c:pt>
                <c:pt idx="4138">
                  <c:v>0.78354805761527746</c:v>
                </c:pt>
                <c:pt idx="4139">
                  <c:v>0.78392863352545317</c:v>
                </c:pt>
                <c:pt idx="4140">
                  <c:v>0.78430989683368169</c:v>
                </c:pt>
                <c:pt idx="4141">
                  <c:v>0.78469196884550174</c:v>
                </c:pt>
                <c:pt idx="4142">
                  <c:v>0.78507464738501542</c:v>
                </c:pt>
                <c:pt idx="4143">
                  <c:v>0.78545793245222273</c:v>
                </c:pt>
                <c:pt idx="4144">
                  <c:v>0.78584174317676458</c:v>
                </c:pt>
                <c:pt idx="4145">
                  <c:v>0.78622595825310215</c:v>
                </c:pt>
                <c:pt idx="4146">
                  <c:v>0.78661041594051717</c:v>
                </c:pt>
                <c:pt idx="4147">
                  <c:v>0.78699491406311184</c:v>
                </c:pt>
                <c:pt idx="4148">
                  <c:v>0.78738256612971347</c:v>
                </c:pt>
                <c:pt idx="4149">
                  <c:v>0.78777086515918826</c:v>
                </c:pt>
                <c:pt idx="4150">
                  <c:v>0.78815924505902224</c:v>
                </c:pt>
                <c:pt idx="4151">
                  <c:v>0.78854786756993367</c:v>
                </c:pt>
                <c:pt idx="4152">
                  <c:v>0.78893701573817965</c:v>
                </c:pt>
                <c:pt idx="4153">
                  <c:v>0.78932693217483751</c:v>
                </c:pt>
                <c:pt idx="4154">
                  <c:v>0.78971737426882993</c:v>
                </c:pt>
                <c:pt idx="4155">
                  <c:v>0.79010866550159342</c:v>
                </c:pt>
                <c:pt idx="4156">
                  <c:v>0.79050015891025482</c:v>
                </c:pt>
                <c:pt idx="4157">
                  <c:v>0.79089213754107113</c:v>
                </c:pt>
                <c:pt idx="4158">
                  <c:v>0.79128492487547897</c:v>
                </c:pt>
                <c:pt idx="4159">
                  <c:v>0.79167823786722125</c:v>
                </c:pt>
                <c:pt idx="4160">
                  <c:v>0.79207223825701634</c:v>
                </c:pt>
                <c:pt idx="4161">
                  <c:v>0.79246700691522343</c:v>
                </c:pt>
                <c:pt idx="4162">
                  <c:v>0.79286226079558542</c:v>
                </c:pt>
                <c:pt idx="4163">
                  <c:v>0.79325791902774323</c:v>
                </c:pt>
                <c:pt idx="4164">
                  <c:v>0.79365414335241513</c:v>
                </c:pt>
                <c:pt idx="4165">
                  <c:v>0.79405145942693556</c:v>
                </c:pt>
                <c:pt idx="4166">
                  <c:v>0.7944491798532517</c:v>
                </c:pt>
                <c:pt idx="4167">
                  <c:v>0.79484702158510656</c:v>
                </c:pt>
                <c:pt idx="4168">
                  <c:v>0.79524522723357771</c:v>
                </c:pt>
                <c:pt idx="4169">
                  <c:v>0.79564367549312631</c:v>
                </c:pt>
                <c:pt idx="4170">
                  <c:v>0.79604273028036854</c:v>
                </c:pt>
                <c:pt idx="4171">
                  <c:v>0.79644255333602276</c:v>
                </c:pt>
                <c:pt idx="4172">
                  <c:v>0.79684314466008888</c:v>
                </c:pt>
                <c:pt idx="4173">
                  <c:v>0.79724385728969371</c:v>
                </c:pt>
                <c:pt idx="4174">
                  <c:v>0.797644812530376</c:v>
                </c:pt>
                <c:pt idx="4175">
                  <c:v>0.79804601038213574</c:v>
                </c:pt>
                <c:pt idx="4176">
                  <c:v>0.79844821911338493</c:v>
                </c:pt>
                <c:pt idx="4177">
                  <c:v>0.79885046827981365</c:v>
                </c:pt>
                <c:pt idx="4178">
                  <c:v>0.79925291962214029</c:v>
                </c:pt>
                <c:pt idx="4179">
                  <c:v>0.79965662445503383</c:v>
                </c:pt>
                <c:pt idx="4180">
                  <c:v>0.8000616232136738</c:v>
                </c:pt>
                <c:pt idx="4181">
                  <c:v>0.80046726893518705</c:v>
                </c:pt>
                <c:pt idx="4182">
                  <c:v>0.80087303596223902</c:v>
                </c:pt>
                <c:pt idx="4183">
                  <c:v>0.80127940951698462</c:v>
                </c:pt>
                <c:pt idx="4184">
                  <c:v>0.80168614698834639</c:v>
                </c:pt>
                <c:pt idx="4185">
                  <c:v>0.80209296533006735</c:v>
                </c:pt>
                <c:pt idx="4186">
                  <c:v>0.80249998584768623</c:v>
                </c:pt>
                <c:pt idx="4187">
                  <c:v>0.80290745115228035</c:v>
                </c:pt>
                <c:pt idx="4188">
                  <c:v>0.8033150377624132</c:v>
                </c:pt>
                <c:pt idx="4189">
                  <c:v>0.80372371612239468</c:v>
                </c:pt>
                <c:pt idx="4190">
                  <c:v>0.80413267752863316</c:v>
                </c:pt>
                <c:pt idx="4191">
                  <c:v>0.8045420028514878</c:v>
                </c:pt>
                <c:pt idx="4192">
                  <c:v>0.80495387559065579</c:v>
                </c:pt>
                <c:pt idx="4193">
                  <c:v>0.80536643572787658</c:v>
                </c:pt>
                <c:pt idx="4194">
                  <c:v>0.8057794002168932</c:v>
                </c:pt>
                <c:pt idx="4195">
                  <c:v>0.80619240514108936</c:v>
                </c:pt>
                <c:pt idx="4196">
                  <c:v>0.80660674442621161</c:v>
                </c:pt>
                <c:pt idx="4197">
                  <c:v>0.80702185197974574</c:v>
                </c:pt>
                <c:pt idx="4198">
                  <c:v>0.80743764693133269</c:v>
                </c:pt>
                <c:pt idx="4199">
                  <c:v>0.80785348231809917</c:v>
                </c:pt>
                <c:pt idx="4200">
                  <c:v>0.80826968162148194</c:v>
                </c:pt>
                <c:pt idx="4201">
                  <c:v>0.80868596179522378</c:v>
                </c:pt>
                <c:pt idx="4202">
                  <c:v>0.80910349545953253</c:v>
                </c:pt>
                <c:pt idx="4203">
                  <c:v>0.80952135260527791</c:v>
                </c:pt>
                <c:pt idx="4204">
                  <c:v>0.80993985671389646</c:v>
                </c:pt>
                <c:pt idx="4205">
                  <c:v>0.81035892691502909</c:v>
                </c:pt>
                <c:pt idx="4206">
                  <c:v>0.81078009974549969</c:v>
                </c:pt>
                <c:pt idx="4207">
                  <c:v>0.81120171736294566</c:v>
                </c:pt>
                <c:pt idx="4208">
                  <c:v>0.81162495238757471</c:v>
                </c:pt>
                <c:pt idx="4209">
                  <c:v>0.81205020917118265</c:v>
                </c:pt>
                <c:pt idx="4210">
                  <c:v>0.81247999469490317</c:v>
                </c:pt>
                <c:pt idx="4211">
                  <c:v>0.8129107506629335</c:v>
                </c:pt>
                <c:pt idx="4212">
                  <c:v>0.81334178967722082</c:v>
                </c:pt>
                <c:pt idx="4213">
                  <c:v>0.81377299043222651</c:v>
                </c:pt>
                <c:pt idx="4214">
                  <c:v>0.81420479771492582</c:v>
                </c:pt>
                <c:pt idx="4215">
                  <c:v>0.81463757544193494</c:v>
                </c:pt>
                <c:pt idx="4216">
                  <c:v>0.81507100013181732</c:v>
                </c:pt>
                <c:pt idx="4217">
                  <c:v>0.8155054761363687</c:v>
                </c:pt>
                <c:pt idx="4218">
                  <c:v>0.8159403564927159</c:v>
                </c:pt>
                <c:pt idx="4219">
                  <c:v>0.81637539858978136</c:v>
                </c:pt>
                <c:pt idx="4220">
                  <c:v>0.81681060242756509</c:v>
                </c:pt>
                <c:pt idx="4221">
                  <c:v>0.817245887135708</c:v>
                </c:pt>
                <c:pt idx="4222">
                  <c:v>0.81768185924190373</c:v>
                </c:pt>
                <c:pt idx="4223">
                  <c:v>0.81811859961651145</c:v>
                </c:pt>
                <c:pt idx="4224">
                  <c:v>0.81855566347255571</c:v>
                </c:pt>
                <c:pt idx="4225">
                  <c:v>0.81899333385629369</c:v>
                </c:pt>
                <c:pt idx="4226">
                  <c:v>0.81943104467521122</c:v>
                </c:pt>
                <c:pt idx="4227">
                  <c:v>0.81987000898469564</c:v>
                </c:pt>
                <c:pt idx="4228">
                  <c:v>0.82030990330331033</c:v>
                </c:pt>
                <c:pt idx="4229">
                  <c:v>0.82075028284407991</c:v>
                </c:pt>
                <c:pt idx="4230">
                  <c:v>0.8211911476070044</c:v>
                </c:pt>
                <c:pt idx="4231">
                  <c:v>0.8216326997679817</c:v>
                </c:pt>
                <c:pt idx="4232">
                  <c:v>0.82207590977132161</c:v>
                </c:pt>
                <c:pt idx="4233">
                  <c:v>0.82251968586717561</c:v>
                </c:pt>
                <c:pt idx="4234">
                  <c:v>0.82296584763862468</c:v>
                </c:pt>
                <c:pt idx="4235">
                  <c:v>0.82341310115992228</c:v>
                </c:pt>
                <c:pt idx="4236">
                  <c:v>0.82386039511639941</c:v>
                </c:pt>
                <c:pt idx="4237">
                  <c:v>0.82430776994323574</c:v>
                </c:pt>
                <c:pt idx="4238">
                  <c:v>0.82475526607561078</c:v>
                </c:pt>
                <c:pt idx="4239">
                  <c:v>0.82520405613373227</c:v>
                </c:pt>
                <c:pt idx="4240">
                  <c:v>0.82565300793257212</c:v>
                </c:pt>
                <c:pt idx="4241">
                  <c:v>0.82610244495356688</c:v>
                </c:pt>
                <c:pt idx="4242">
                  <c:v>0.82655244806707573</c:v>
                </c:pt>
                <c:pt idx="4243">
                  <c:v>0.82700253205094376</c:v>
                </c:pt>
                <c:pt idx="4244">
                  <c:v>0.82745297995142797</c:v>
                </c:pt>
                <c:pt idx="4245">
                  <c:v>0.82790350872227125</c:v>
                </c:pt>
                <c:pt idx="4246">
                  <c:v>0.82880610280078182</c:v>
                </c:pt>
                <c:pt idx="4247">
                  <c:v>0.8292583702843469</c:v>
                </c:pt>
                <c:pt idx="4248">
                  <c:v>0.82971144647150352</c:v>
                </c:pt>
                <c:pt idx="4249">
                  <c:v>0.83016690833425522</c:v>
                </c:pt>
                <c:pt idx="4250">
                  <c:v>0.83062338107649636</c:v>
                </c:pt>
                <c:pt idx="4251">
                  <c:v>0.83108624257711061</c:v>
                </c:pt>
                <c:pt idx="4252">
                  <c:v>0.83154930625362267</c:v>
                </c:pt>
                <c:pt idx="4253">
                  <c:v>0.83201253167085309</c:v>
                </c:pt>
                <c:pt idx="4254">
                  <c:v>0.83247705101382996</c:v>
                </c:pt>
                <c:pt idx="4255">
                  <c:v>0.8329424194955779</c:v>
                </c:pt>
                <c:pt idx="4256">
                  <c:v>0.83341009278256173</c:v>
                </c:pt>
                <c:pt idx="4257">
                  <c:v>0.83387788737508428</c:v>
                </c:pt>
                <c:pt idx="4258">
                  <c:v>0.83434863373571599</c:v>
                </c:pt>
                <c:pt idx="4259">
                  <c:v>0.83481954183706597</c:v>
                </c:pt>
                <c:pt idx="4260">
                  <c:v>0.83529404866939827</c:v>
                </c:pt>
                <c:pt idx="4261">
                  <c:v>0.83577073900142773</c:v>
                </c:pt>
                <c:pt idx="4262">
                  <c:v>0.83624759107417546</c:v>
                </c:pt>
                <c:pt idx="4263">
                  <c:v>0.83672816318344423</c:v>
                </c:pt>
                <c:pt idx="4264">
                  <c:v>0.83720954399630454</c:v>
                </c:pt>
                <c:pt idx="4265">
                  <c:v>0.83769327004958027</c:v>
                </c:pt>
                <c:pt idx="4266">
                  <c:v>0.83817727914911311</c:v>
                </c:pt>
                <c:pt idx="4267">
                  <c:v>0.83866140955418467</c:v>
                </c:pt>
                <c:pt idx="4268">
                  <c:v>0.83914558039443576</c:v>
                </c:pt>
                <c:pt idx="4269">
                  <c:v>0.83963363301192628</c:v>
                </c:pt>
                <c:pt idx="4270">
                  <c:v>0.8401218878053146</c:v>
                </c:pt>
                <c:pt idx="4271">
                  <c:v>0.84061062782085794</c:v>
                </c:pt>
                <c:pt idx="4272">
                  <c:v>0.84109957001229907</c:v>
                </c:pt>
                <c:pt idx="4273">
                  <c:v>0.84159445617513806</c:v>
                </c:pt>
                <c:pt idx="4274">
                  <c:v>0.84208982756013195</c:v>
                </c:pt>
                <c:pt idx="4275">
                  <c:v>0.84258596721353773</c:v>
                </c:pt>
                <c:pt idx="4276">
                  <c:v>0.84308319861679215</c:v>
                </c:pt>
                <c:pt idx="4277">
                  <c:v>0.8435812387236381</c:v>
                </c:pt>
                <c:pt idx="4278">
                  <c:v>0.84408093667284667</c:v>
                </c:pt>
                <c:pt idx="4279">
                  <c:v>0.8445807963627735</c:v>
                </c:pt>
                <c:pt idx="4280">
                  <c:v>0.84508170736736932</c:v>
                </c:pt>
                <c:pt idx="4281">
                  <c:v>0.84558346751073632</c:v>
                </c:pt>
                <c:pt idx="4282">
                  <c:v>0.84608648114467022</c:v>
                </c:pt>
                <c:pt idx="4283">
                  <c:v>0.84659103131542801</c:v>
                </c:pt>
                <c:pt idx="4284">
                  <c:v>0.84709893760609067</c:v>
                </c:pt>
                <c:pt idx="4285">
                  <c:v>0.84760688433193287</c:v>
                </c:pt>
                <c:pt idx="4286">
                  <c:v>0.8481157206317258</c:v>
                </c:pt>
                <c:pt idx="4287">
                  <c:v>0.8486261743387018</c:v>
                </c:pt>
                <c:pt idx="4288">
                  <c:v>0.84913804327696296</c:v>
                </c:pt>
                <c:pt idx="4289">
                  <c:v>0.84965068048363601</c:v>
                </c:pt>
                <c:pt idx="4290">
                  <c:v>0.8501658651066224</c:v>
                </c:pt>
                <c:pt idx="4291">
                  <c:v>0.85068113059996797</c:v>
                </c:pt>
                <c:pt idx="4292">
                  <c:v>0.85119760914870091</c:v>
                </c:pt>
                <c:pt idx="4293">
                  <c:v>0.8517167564192859</c:v>
                </c:pt>
                <c:pt idx="4294">
                  <c:v>0.8522361058657687</c:v>
                </c:pt>
                <c:pt idx="4295">
                  <c:v>0.85275610227512477</c:v>
                </c:pt>
                <c:pt idx="4296">
                  <c:v>0.85327981872100189</c:v>
                </c:pt>
                <c:pt idx="4297">
                  <c:v>0.85380393951867473</c:v>
                </c:pt>
                <c:pt idx="4298">
                  <c:v>0.85432927337173492</c:v>
                </c:pt>
                <c:pt idx="4299">
                  <c:v>0.85485569897464364</c:v>
                </c:pt>
                <c:pt idx="4300">
                  <c:v>0.85538301415150308</c:v>
                </c:pt>
                <c:pt idx="4301">
                  <c:v>0.85591396849452439</c:v>
                </c:pt>
                <c:pt idx="4302">
                  <c:v>0.8564454080597006</c:v>
                </c:pt>
                <c:pt idx="4303">
                  <c:v>0.85697907155975361</c:v>
                </c:pt>
                <c:pt idx="4304">
                  <c:v>0.85751447377252843</c:v>
                </c:pt>
                <c:pt idx="4305">
                  <c:v>0.85805023990191942</c:v>
                </c:pt>
                <c:pt idx="4306">
                  <c:v>0.85858693604044067</c:v>
                </c:pt>
                <c:pt idx="4307">
                  <c:v>0.85912508784542663</c:v>
                </c:pt>
                <c:pt idx="4308">
                  <c:v>0.85966457401133867</c:v>
                </c:pt>
                <c:pt idx="4309">
                  <c:v>0.86020523279745842</c:v>
                </c:pt>
                <c:pt idx="4310">
                  <c:v>0.86074932857384212</c:v>
                </c:pt>
                <c:pt idx="4311">
                  <c:v>0.86129395000756037</c:v>
                </c:pt>
                <c:pt idx="4312">
                  <c:v>0.8618414423390286</c:v>
                </c:pt>
                <c:pt idx="4313">
                  <c:v>0.86239969042826414</c:v>
                </c:pt>
                <c:pt idx="4314">
                  <c:v>0.86295882809145041</c:v>
                </c:pt>
                <c:pt idx="4315">
                  <c:v>0.86352095795792538</c:v>
                </c:pt>
                <c:pt idx="4316">
                  <c:v>0.8640872930830763</c:v>
                </c:pt>
                <c:pt idx="4317">
                  <c:v>0.86465467952289621</c:v>
                </c:pt>
                <c:pt idx="4318">
                  <c:v>0.8652273629712407</c:v>
                </c:pt>
                <c:pt idx="4319">
                  <c:v>0.86580049120656055</c:v>
                </c:pt>
                <c:pt idx="4320">
                  <c:v>0.86637560076567965</c:v>
                </c:pt>
                <c:pt idx="4321">
                  <c:v>0.86695139772285157</c:v>
                </c:pt>
                <c:pt idx="4322">
                  <c:v>0.86752897382792482</c:v>
                </c:pt>
                <c:pt idx="4323">
                  <c:v>0.86811439435783588</c:v>
                </c:pt>
                <c:pt idx="4324">
                  <c:v>0.86870224099852156</c:v>
                </c:pt>
                <c:pt idx="4325">
                  <c:v>0.86929033025028468</c:v>
                </c:pt>
                <c:pt idx="4326">
                  <c:v>0.86987930907599853</c:v>
                </c:pt>
                <c:pt idx="4327">
                  <c:v>0.8704691774756631</c:v>
                </c:pt>
                <c:pt idx="4328">
                  <c:v>0.87105981414373956</c:v>
                </c:pt>
                <c:pt idx="4329">
                  <c:v>0.87165134038576675</c:v>
                </c:pt>
                <c:pt idx="4330">
                  <c:v>0.87224363489620593</c:v>
                </c:pt>
                <c:pt idx="4331">
                  <c:v>0.87283718289721191</c:v>
                </c:pt>
                <c:pt idx="4332">
                  <c:v>0.87344144622080577</c:v>
                </c:pt>
                <c:pt idx="4333">
                  <c:v>0.87404659911835025</c:v>
                </c:pt>
                <c:pt idx="4334">
                  <c:v>0.87465300550646163</c:v>
                </c:pt>
                <c:pt idx="4335">
                  <c:v>0.87526224235714345</c:v>
                </c:pt>
                <c:pt idx="4336">
                  <c:v>0.87587532054988504</c:v>
                </c:pt>
                <c:pt idx="4337">
                  <c:v>0.87649167399217232</c:v>
                </c:pt>
                <c:pt idx="4338">
                  <c:v>0.87711122181364609</c:v>
                </c:pt>
                <c:pt idx="4339">
                  <c:v>0.87773117398691569</c:v>
                </c:pt>
                <c:pt idx="4340">
                  <c:v>0.87835250095629092</c:v>
                </c:pt>
                <c:pt idx="4341">
                  <c:v>0.87897528359213084</c:v>
                </c:pt>
                <c:pt idx="4342">
                  <c:v>0.87959960276479476</c:v>
                </c:pt>
                <c:pt idx="4343">
                  <c:v>0.88023354551019795</c:v>
                </c:pt>
                <c:pt idx="4344">
                  <c:v>0.88086821608883348</c:v>
                </c:pt>
                <c:pt idx="4345">
                  <c:v>0.88150494886162745</c:v>
                </c:pt>
                <c:pt idx="4346">
                  <c:v>0.88214342034714321</c:v>
                </c:pt>
                <c:pt idx="4347">
                  <c:v>0.88278516708220467</c:v>
                </c:pt>
                <c:pt idx="4348">
                  <c:v>0.88342731816906184</c:v>
                </c:pt>
                <c:pt idx="4349">
                  <c:v>0.884070237524331</c:v>
                </c:pt>
                <c:pt idx="4350">
                  <c:v>0.88471546168483606</c:v>
                </c:pt>
                <c:pt idx="4351">
                  <c:v>0.88537030941808037</c:v>
                </c:pt>
                <c:pt idx="4352">
                  <c:v>0.88602568280865912</c:v>
                </c:pt>
                <c:pt idx="4353">
                  <c:v>0.88668425057842448</c:v>
                </c:pt>
                <c:pt idx="4354">
                  <c:v>0.88734560837558063</c:v>
                </c:pt>
                <c:pt idx="4355">
                  <c:v>0.88800773444114867</c:v>
                </c:pt>
                <c:pt idx="4356">
                  <c:v>0.88867079051584696</c:v>
                </c:pt>
                <c:pt idx="4357">
                  <c:v>0.88933437224787981</c:v>
                </c:pt>
                <c:pt idx="4358">
                  <c:v>0.89000559622885267</c:v>
                </c:pt>
                <c:pt idx="4359">
                  <c:v>0.89067799283003324</c:v>
                </c:pt>
                <c:pt idx="4360">
                  <c:v>0.89135560556937921</c:v>
                </c:pt>
                <c:pt idx="4361">
                  <c:v>0.8920382727061722</c:v>
                </c:pt>
                <c:pt idx="4362">
                  <c:v>0.89272554945343696</c:v>
                </c:pt>
                <c:pt idx="4363">
                  <c:v>0.89341581840399042</c:v>
                </c:pt>
                <c:pt idx="4364">
                  <c:v>0.89411441700153671</c:v>
                </c:pt>
                <c:pt idx="4365">
                  <c:v>0.89481936392227646</c:v>
                </c:pt>
                <c:pt idx="4366">
                  <c:v>0.89553284266590694</c:v>
                </c:pt>
                <c:pt idx="4367">
                  <c:v>0.89624890926103029</c:v>
                </c:pt>
                <c:pt idx="4368">
                  <c:v>0.89697670205823088</c:v>
                </c:pt>
                <c:pt idx="4369">
                  <c:v>0.89770870011410742</c:v>
                </c:pt>
                <c:pt idx="4370">
                  <c:v>0.89844110252177978</c:v>
                </c:pt>
                <c:pt idx="4371">
                  <c:v>0.89920011127761357</c:v>
                </c:pt>
                <c:pt idx="4372">
                  <c:v>0.89996368920873948</c:v>
                </c:pt>
                <c:pt idx="4373">
                  <c:v>0.90073648636080894</c:v>
                </c:pt>
                <c:pt idx="4374">
                  <c:v>0.90151098179042055</c:v>
                </c:pt>
                <c:pt idx="4375">
                  <c:v>0.90229210858948283</c:v>
                </c:pt>
                <c:pt idx="4376">
                  <c:v>0.90307517627716472</c:v>
                </c:pt>
                <c:pt idx="4377">
                  <c:v>0.9038594974554135</c:v>
                </c:pt>
                <c:pt idx="4378">
                  <c:v>0.90464822606823614</c:v>
                </c:pt>
                <c:pt idx="4379">
                  <c:v>0.90543796556054823</c:v>
                </c:pt>
                <c:pt idx="4380">
                  <c:v>0.90623494295000451</c:v>
                </c:pt>
                <c:pt idx="4381">
                  <c:v>0.90704117999558387</c:v>
                </c:pt>
                <c:pt idx="4382">
                  <c:v>0.90784879183726885</c:v>
                </c:pt>
                <c:pt idx="4383">
                  <c:v>0.90866044719691152</c:v>
                </c:pt>
                <c:pt idx="4384">
                  <c:v>0.90947849131492731</c:v>
                </c:pt>
                <c:pt idx="4385">
                  <c:v>0.91029859762710141</c:v>
                </c:pt>
                <c:pt idx="4386">
                  <c:v>0.91112032134645859</c:v>
                </c:pt>
                <c:pt idx="4387">
                  <c:v>0.91194285376940731</c:v>
                </c:pt>
                <c:pt idx="4388">
                  <c:v>0.91276817621974682</c:v>
                </c:pt>
                <c:pt idx="4389">
                  <c:v>0.91361771934265279</c:v>
                </c:pt>
                <c:pt idx="4390">
                  <c:v>0.91447134641869599</c:v>
                </c:pt>
                <c:pt idx="4391">
                  <c:v>0.91533196878080592</c:v>
                </c:pt>
                <c:pt idx="4392">
                  <c:v>0.91619885859575023</c:v>
                </c:pt>
                <c:pt idx="4393">
                  <c:v>0.91708527860243017</c:v>
                </c:pt>
                <c:pt idx="4394">
                  <c:v>0.9179766317010184</c:v>
                </c:pt>
                <c:pt idx="4395">
                  <c:v>0.91887785098342334</c:v>
                </c:pt>
                <c:pt idx="4396">
                  <c:v>0.91979330344903931</c:v>
                </c:pt>
                <c:pt idx="4397">
                  <c:v>0.92072925655070059</c:v>
                </c:pt>
                <c:pt idx="4398">
                  <c:v>0.92168510376071366</c:v>
                </c:pt>
                <c:pt idx="4399">
                  <c:v>0.92264426665545196</c:v>
                </c:pt>
                <c:pt idx="4400">
                  <c:v>0.92360791785512331</c:v>
                </c:pt>
                <c:pt idx="4401">
                  <c:v>0.92457658301706214</c:v>
                </c:pt>
                <c:pt idx="4402">
                  <c:v>0.92554929169695865</c:v>
                </c:pt>
                <c:pt idx="4403">
                  <c:v>0.92652895522774237</c:v>
                </c:pt>
                <c:pt idx="4404">
                  <c:v>0.92750865919370562</c:v>
                </c:pt>
                <c:pt idx="4405">
                  <c:v>0.9285461854664635</c:v>
                </c:pt>
                <c:pt idx="4406">
                  <c:v>0.92958407565583767</c:v>
                </c:pt>
                <c:pt idx="4407">
                  <c:v>0.93064824871193663</c:v>
                </c:pt>
                <c:pt idx="4408">
                  <c:v>0.93172079185020795</c:v>
                </c:pt>
                <c:pt idx="4409">
                  <c:v>0.93280878122707755</c:v>
                </c:pt>
                <c:pt idx="4410">
                  <c:v>0.93389899453882386</c:v>
                </c:pt>
                <c:pt idx="4411">
                  <c:v>0.93500703976476351</c:v>
                </c:pt>
                <c:pt idx="4412">
                  <c:v>0.93612891382211838</c:v>
                </c:pt>
                <c:pt idx="4413">
                  <c:v>0.93726558715519837</c:v>
                </c:pt>
                <c:pt idx="4414">
                  <c:v>0.93840670835803175</c:v>
                </c:pt>
                <c:pt idx="4415">
                  <c:v>0.93960512621032533</c:v>
                </c:pt>
                <c:pt idx="4416">
                  <c:v>0.94084547534383989</c:v>
                </c:pt>
                <c:pt idx="4417">
                  <c:v>0.94213321450781828</c:v>
                </c:pt>
                <c:pt idx="4418">
                  <c:v>0.9434287980966346</c:v>
                </c:pt>
                <c:pt idx="4419">
                  <c:v>0.94479122103729107</c:v>
                </c:pt>
                <c:pt idx="4420">
                  <c:v>0.9461727293827078</c:v>
                </c:pt>
                <c:pt idx="4421">
                  <c:v>0.94756754090220519</c:v>
                </c:pt>
                <c:pt idx="4422">
                  <c:v>0.9489786073638925</c:v>
                </c:pt>
                <c:pt idx="4423">
                  <c:v>0.95042032369169893</c:v>
                </c:pt>
                <c:pt idx="4424">
                  <c:v>0.95187958888744162</c:v>
                </c:pt>
                <c:pt idx="4425">
                  <c:v>0.95334398935099052</c:v>
                </c:pt>
                <c:pt idx="4426">
                  <c:v>0.95482080341466946</c:v>
                </c:pt>
                <c:pt idx="4427">
                  <c:v>0.95630218665364053</c:v>
                </c:pt>
                <c:pt idx="4428">
                  <c:v>0.95779392129858321</c:v>
                </c:pt>
                <c:pt idx="4429">
                  <c:v>0.95928589855460344</c:v>
                </c:pt>
                <c:pt idx="4430">
                  <c:v>0.96082332495246781</c:v>
                </c:pt>
                <c:pt idx="4431">
                  <c:v>0.96236111526694834</c:v>
                </c:pt>
                <c:pt idx="4432">
                  <c:v>0.96396226750782554</c:v>
                </c:pt>
                <c:pt idx="4433">
                  <c:v>0.96568011567696099</c:v>
                </c:pt>
                <c:pt idx="4434">
                  <c:v>0.96769370674952027</c:v>
                </c:pt>
                <c:pt idx="4435">
                  <c:v>0.96974995693653299</c:v>
                </c:pt>
                <c:pt idx="4436">
                  <c:v>0.97181801419598213</c:v>
                </c:pt>
                <c:pt idx="4437">
                  <c:v>0.97392456574638819</c:v>
                </c:pt>
                <c:pt idx="4438">
                  <c:v>0.97611380723902863</c:v>
                </c:pt>
                <c:pt idx="4439">
                  <c:v>0.97844202444387407</c:v>
                </c:pt>
                <c:pt idx="4440">
                  <c:v>0.98177651152766465</c:v>
                </c:pt>
                <c:pt idx="4441">
                  <c:v>0.98577138596430147</c:v>
                </c:pt>
                <c:pt idx="4442">
                  <c:v>0.98992747546191051</c:v>
                </c:pt>
                <c:pt idx="4443">
                  <c:v>0.99462284894953368</c:v>
                </c:pt>
                <c:pt idx="4444">
                  <c:v>0.99999999999999922</c:v>
                </c:pt>
              </c:numCache>
            </c:numRef>
          </c:xVal>
          <c:yVal>
            <c:numRef>
              <c:f>charts!$O$28:$O$4472</c:f>
              <c:numCache>
                <c:formatCode>General</c:formatCode>
                <c:ptCount val="444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  <c:pt idx="472">
                  <c:v>473</c:v>
                </c:pt>
                <c:pt idx="473">
                  <c:v>474</c:v>
                </c:pt>
                <c:pt idx="474">
                  <c:v>475</c:v>
                </c:pt>
                <c:pt idx="475">
                  <c:v>476</c:v>
                </c:pt>
                <c:pt idx="476">
                  <c:v>477</c:v>
                </c:pt>
                <c:pt idx="477">
                  <c:v>478</c:v>
                </c:pt>
                <c:pt idx="478">
                  <c:v>479</c:v>
                </c:pt>
                <c:pt idx="479">
                  <c:v>480</c:v>
                </c:pt>
                <c:pt idx="480">
                  <c:v>481</c:v>
                </c:pt>
                <c:pt idx="481">
                  <c:v>482</c:v>
                </c:pt>
                <c:pt idx="482">
                  <c:v>483</c:v>
                </c:pt>
                <c:pt idx="483">
                  <c:v>484</c:v>
                </c:pt>
                <c:pt idx="484">
                  <c:v>485</c:v>
                </c:pt>
                <c:pt idx="485">
                  <c:v>486</c:v>
                </c:pt>
                <c:pt idx="486">
                  <c:v>487</c:v>
                </c:pt>
                <c:pt idx="487">
                  <c:v>488</c:v>
                </c:pt>
                <c:pt idx="488">
                  <c:v>489</c:v>
                </c:pt>
                <c:pt idx="489">
                  <c:v>490</c:v>
                </c:pt>
                <c:pt idx="490">
                  <c:v>491</c:v>
                </c:pt>
                <c:pt idx="491">
                  <c:v>492</c:v>
                </c:pt>
                <c:pt idx="492">
                  <c:v>493</c:v>
                </c:pt>
                <c:pt idx="493">
                  <c:v>494</c:v>
                </c:pt>
                <c:pt idx="494">
                  <c:v>495</c:v>
                </c:pt>
                <c:pt idx="495">
                  <c:v>496</c:v>
                </c:pt>
                <c:pt idx="496">
                  <c:v>497</c:v>
                </c:pt>
                <c:pt idx="497">
                  <c:v>498</c:v>
                </c:pt>
                <c:pt idx="498">
                  <c:v>499</c:v>
                </c:pt>
                <c:pt idx="499">
                  <c:v>500</c:v>
                </c:pt>
                <c:pt idx="500">
                  <c:v>501</c:v>
                </c:pt>
                <c:pt idx="501">
                  <c:v>502</c:v>
                </c:pt>
                <c:pt idx="502">
                  <c:v>503</c:v>
                </c:pt>
                <c:pt idx="503">
                  <c:v>504</c:v>
                </c:pt>
                <c:pt idx="504">
                  <c:v>505</c:v>
                </c:pt>
                <c:pt idx="505">
                  <c:v>506</c:v>
                </c:pt>
                <c:pt idx="506">
                  <c:v>507</c:v>
                </c:pt>
                <c:pt idx="507">
                  <c:v>508</c:v>
                </c:pt>
                <c:pt idx="508">
                  <c:v>509</c:v>
                </c:pt>
                <c:pt idx="509">
                  <c:v>510</c:v>
                </c:pt>
                <c:pt idx="510">
                  <c:v>511</c:v>
                </c:pt>
                <c:pt idx="511">
                  <c:v>512</c:v>
                </c:pt>
                <c:pt idx="512">
                  <c:v>513</c:v>
                </c:pt>
                <c:pt idx="513">
                  <c:v>514</c:v>
                </c:pt>
                <c:pt idx="514">
                  <c:v>515</c:v>
                </c:pt>
                <c:pt idx="515">
                  <c:v>516</c:v>
                </c:pt>
                <c:pt idx="516">
                  <c:v>517</c:v>
                </c:pt>
                <c:pt idx="517">
                  <c:v>518</c:v>
                </c:pt>
                <c:pt idx="518">
                  <c:v>519</c:v>
                </c:pt>
                <c:pt idx="519">
                  <c:v>520</c:v>
                </c:pt>
                <c:pt idx="520">
                  <c:v>521</c:v>
                </c:pt>
                <c:pt idx="521">
                  <c:v>522</c:v>
                </c:pt>
                <c:pt idx="522">
                  <c:v>523</c:v>
                </c:pt>
                <c:pt idx="523">
                  <c:v>524</c:v>
                </c:pt>
                <c:pt idx="524">
                  <c:v>525</c:v>
                </c:pt>
                <c:pt idx="525">
                  <c:v>526</c:v>
                </c:pt>
                <c:pt idx="526">
                  <c:v>527</c:v>
                </c:pt>
                <c:pt idx="527">
                  <c:v>528</c:v>
                </c:pt>
                <c:pt idx="528">
                  <c:v>529</c:v>
                </c:pt>
                <c:pt idx="529">
                  <c:v>530</c:v>
                </c:pt>
                <c:pt idx="530">
                  <c:v>531</c:v>
                </c:pt>
                <c:pt idx="531">
                  <c:v>532</c:v>
                </c:pt>
                <c:pt idx="532">
                  <c:v>533</c:v>
                </c:pt>
                <c:pt idx="533">
                  <c:v>534</c:v>
                </c:pt>
                <c:pt idx="534">
                  <c:v>535</c:v>
                </c:pt>
                <c:pt idx="535">
                  <c:v>536</c:v>
                </c:pt>
                <c:pt idx="536">
                  <c:v>537</c:v>
                </c:pt>
                <c:pt idx="537">
                  <c:v>538</c:v>
                </c:pt>
                <c:pt idx="538">
                  <c:v>539</c:v>
                </c:pt>
                <c:pt idx="539">
                  <c:v>540</c:v>
                </c:pt>
                <c:pt idx="540">
                  <c:v>541</c:v>
                </c:pt>
                <c:pt idx="541">
                  <c:v>542</c:v>
                </c:pt>
                <c:pt idx="542">
                  <c:v>543</c:v>
                </c:pt>
                <c:pt idx="543">
                  <c:v>544</c:v>
                </c:pt>
                <c:pt idx="544">
                  <c:v>545</c:v>
                </c:pt>
                <c:pt idx="545">
                  <c:v>546</c:v>
                </c:pt>
                <c:pt idx="546">
                  <c:v>547</c:v>
                </c:pt>
                <c:pt idx="547">
                  <c:v>548</c:v>
                </c:pt>
                <c:pt idx="548">
                  <c:v>549</c:v>
                </c:pt>
                <c:pt idx="549">
                  <c:v>550</c:v>
                </c:pt>
                <c:pt idx="550">
                  <c:v>551</c:v>
                </c:pt>
                <c:pt idx="551">
                  <c:v>552</c:v>
                </c:pt>
                <c:pt idx="552">
                  <c:v>553</c:v>
                </c:pt>
                <c:pt idx="553">
                  <c:v>554</c:v>
                </c:pt>
                <c:pt idx="554">
                  <c:v>555</c:v>
                </c:pt>
                <c:pt idx="555">
                  <c:v>556</c:v>
                </c:pt>
                <c:pt idx="556">
                  <c:v>557</c:v>
                </c:pt>
                <c:pt idx="557">
                  <c:v>558</c:v>
                </c:pt>
                <c:pt idx="558">
                  <c:v>559</c:v>
                </c:pt>
                <c:pt idx="559">
                  <c:v>560</c:v>
                </c:pt>
                <c:pt idx="560">
                  <c:v>561</c:v>
                </c:pt>
                <c:pt idx="561">
                  <c:v>562</c:v>
                </c:pt>
                <c:pt idx="562">
                  <c:v>563</c:v>
                </c:pt>
                <c:pt idx="563">
                  <c:v>564</c:v>
                </c:pt>
                <c:pt idx="564">
                  <c:v>565</c:v>
                </c:pt>
                <c:pt idx="565">
                  <c:v>566</c:v>
                </c:pt>
                <c:pt idx="566">
                  <c:v>567</c:v>
                </c:pt>
                <c:pt idx="567">
                  <c:v>568</c:v>
                </c:pt>
                <c:pt idx="568">
                  <c:v>569</c:v>
                </c:pt>
                <c:pt idx="569">
                  <c:v>570</c:v>
                </c:pt>
                <c:pt idx="570">
                  <c:v>571</c:v>
                </c:pt>
                <c:pt idx="571">
                  <c:v>572</c:v>
                </c:pt>
                <c:pt idx="572">
                  <c:v>573</c:v>
                </c:pt>
                <c:pt idx="573">
                  <c:v>574</c:v>
                </c:pt>
                <c:pt idx="574">
                  <c:v>575</c:v>
                </c:pt>
                <c:pt idx="575">
                  <c:v>576</c:v>
                </c:pt>
                <c:pt idx="576">
                  <c:v>577</c:v>
                </c:pt>
                <c:pt idx="577">
                  <c:v>578</c:v>
                </c:pt>
                <c:pt idx="578">
                  <c:v>579</c:v>
                </c:pt>
                <c:pt idx="579">
                  <c:v>580</c:v>
                </c:pt>
                <c:pt idx="580">
                  <c:v>581</c:v>
                </c:pt>
                <c:pt idx="581">
                  <c:v>582</c:v>
                </c:pt>
                <c:pt idx="582">
                  <c:v>583</c:v>
                </c:pt>
                <c:pt idx="583">
                  <c:v>584</c:v>
                </c:pt>
                <c:pt idx="584">
                  <c:v>585</c:v>
                </c:pt>
                <c:pt idx="585">
                  <c:v>586</c:v>
                </c:pt>
                <c:pt idx="586">
                  <c:v>587</c:v>
                </c:pt>
                <c:pt idx="587">
                  <c:v>588</c:v>
                </c:pt>
                <c:pt idx="588">
                  <c:v>589</c:v>
                </c:pt>
                <c:pt idx="589">
                  <c:v>590</c:v>
                </c:pt>
                <c:pt idx="590">
                  <c:v>591</c:v>
                </c:pt>
                <c:pt idx="591">
                  <c:v>592</c:v>
                </c:pt>
                <c:pt idx="592">
                  <c:v>593</c:v>
                </c:pt>
                <c:pt idx="593">
                  <c:v>594</c:v>
                </c:pt>
                <c:pt idx="594">
                  <c:v>595</c:v>
                </c:pt>
                <c:pt idx="595">
                  <c:v>596</c:v>
                </c:pt>
                <c:pt idx="596">
                  <c:v>597</c:v>
                </c:pt>
                <c:pt idx="597">
                  <c:v>598</c:v>
                </c:pt>
                <c:pt idx="598">
                  <c:v>599</c:v>
                </c:pt>
                <c:pt idx="599">
                  <c:v>600</c:v>
                </c:pt>
                <c:pt idx="600">
                  <c:v>601</c:v>
                </c:pt>
                <c:pt idx="601">
                  <c:v>602</c:v>
                </c:pt>
                <c:pt idx="602">
                  <c:v>603</c:v>
                </c:pt>
                <c:pt idx="603">
                  <c:v>604</c:v>
                </c:pt>
                <c:pt idx="604">
                  <c:v>605</c:v>
                </c:pt>
                <c:pt idx="605">
                  <c:v>606</c:v>
                </c:pt>
                <c:pt idx="606">
                  <c:v>607</c:v>
                </c:pt>
                <c:pt idx="607">
                  <c:v>608</c:v>
                </c:pt>
                <c:pt idx="608">
                  <c:v>609</c:v>
                </c:pt>
                <c:pt idx="609">
                  <c:v>610</c:v>
                </c:pt>
                <c:pt idx="610">
                  <c:v>611</c:v>
                </c:pt>
                <c:pt idx="611">
                  <c:v>612</c:v>
                </c:pt>
                <c:pt idx="612">
                  <c:v>613</c:v>
                </c:pt>
                <c:pt idx="613">
                  <c:v>614</c:v>
                </c:pt>
                <c:pt idx="614">
                  <c:v>615</c:v>
                </c:pt>
                <c:pt idx="615">
                  <c:v>616</c:v>
                </c:pt>
                <c:pt idx="616">
                  <c:v>617</c:v>
                </c:pt>
                <c:pt idx="617">
                  <c:v>618</c:v>
                </c:pt>
                <c:pt idx="618">
                  <c:v>619</c:v>
                </c:pt>
                <c:pt idx="619">
                  <c:v>620</c:v>
                </c:pt>
                <c:pt idx="620">
                  <c:v>621</c:v>
                </c:pt>
                <c:pt idx="621">
                  <c:v>622</c:v>
                </c:pt>
                <c:pt idx="622">
                  <c:v>623</c:v>
                </c:pt>
                <c:pt idx="623">
                  <c:v>624</c:v>
                </c:pt>
                <c:pt idx="624">
                  <c:v>625</c:v>
                </c:pt>
                <c:pt idx="625">
                  <c:v>626</c:v>
                </c:pt>
                <c:pt idx="626">
                  <c:v>627</c:v>
                </c:pt>
                <c:pt idx="627">
                  <c:v>628</c:v>
                </c:pt>
                <c:pt idx="628">
                  <c:v>629</c:v>
                </c:pt>
                <c:pt idx="629">
                  <c:v>630</c:v>
                </c:pt>
                <c:pt idx="630">
                  <c:v>631</c:v>
                </c:pt>
                <c:pt idx="631">
                  <c:v>632</c:v>
                </c:pt>
                <c:pt idx="632">
                  <c:v>633</c:v>
                </c:pt>
                <c:pt idx="633">
                  <c:v>634</c:v>
                </c:pt>
                <c:pt idx="634">
                  <c:v>635</c:v>
                </c:pt>
                <c:pt idx="635">
                  <c:v>636</c:v>
                </c:pt>
                <c:pt idx="636">
                  <c:v>637</c:v>
                </c:pt>
                <c:pt idx="637">
                  <c:v>638</c:v>
                </c:pt>
                <c:pt idx="638">
                  <c:v>639</c:v>
                </c:pt>
                <c:pt idx="639">
                  <c:v>640</c:v>
                </c:pt>
                <c:pt idx="640">
                  <c:v>641</c:v>
                </c:pt>
                <c:pt idx="641">
                  <c:v>642</c:v>
                </c:pt>
                <c:pt idx="642">
                  <c:v>643</c:v>
                </c:pt>
                <c:pt idx="643">
                  <c:v>644</c:v>
                </c:pt>
                <c:pt idx="644">
                  <c:v>645</c:v>
                </c:pt>
                <c:pt idx="645">
                  <c:v>646</c:v>
                </c:pt>
                <c:pt idx="646">
                  <c:v>647</c:v>
                </c:pt>
                <c:pt idx="647">
                  <c:v>648</c:v>
                </c:pt>
                <c:pt idx="648">
                  <c:v>649</c:v>
                </c:pt>
                <c:pt idx="649">
                  <c:v>650</c:v>
                </c:pt>
                <c:pt idx="650">
                  <c:v>651</c:v>
                </c:pt>
                <c:pt idx="651">
                  <c:v>652</c:v>
                </c:pt>
                <c:pt idx="652">
                  <c:v>653</c:v>
                </c:pt>
                <c:pt idx="653">
                  <c:v>654</c:v>
                </c:pt>
                <c:pt idx="654">
                  <c:v>655</c:v>
                </c:pt>
                <c:pt idx="655">
                  <c:v>656</c:v>
                </c:pt>
                <c:pt idx="656">
                  <c:v>657</c:v>
                </c:pt>
                <c:pt idx="657">
                  <c:v>658</c:v>
                </c:pt>
                <c:pt idx="658">
                  <c:v>659</c:v>
                </c:pt>
                <c:pt idx="659">
                  <c:v>660</c:v>
                </c:pt>
                <c:pt idx="660">
                  <c:v>661</c:v>
                </c:pt>
                <c:pt idx="661">
                  <c:v>662</c:v>
                </c:pt>
                <c:pt idx="662">
                  <c:v>663</c:v>
                </c:pt>
                <c:pt idx="663">
                  <c:v>664</c:v>
                </c:pt>
                <c:pt idx="664">
                  <c:v>665</c:v>
                </c:pt>
                <c:pt idx="665">
                  <c:v>666</c:v>
                </c:pt>
                <c:pt idx="666">
                  <c:v>667</c:v>
                </c:pt>
                <c:pt idx="667">
                  <c:v>668</c:v>
                </c:pt>
                <c:pt idx="668">
                  <c:v>669</c:v>
                </c:pt>
                <c:pt idx="669">
                  <c:v>670</c:v>
                </c:pt>
                <c:pt idx="670">
                  <c:v>671</c:v>
                </c:pt>
                <c:pt idx="671">
                  <c:v>672</c:v>
                </c:pt>
                <c:pt idx="672">
                  <c:v>673</c:v>
                </c:pt>
                <c:pt idx="673">
                  <c:v>674</c:v>
                </c:pt>
                <c:pt idx="674">
                  <c:v>675</c:v>
                </c:pt>
                <c:pt idx="675">
                  <c:v>676</c:v>
                </c:pt>
                <c:pt idx="676">
                  <c:v>677</c:v>
                </c:pt>
                <c:pt idx="677">
                  <c:v>678</c:v>
                </c:pt>
                <c:pt idx="678">
                  <c:v>679</c:v>
                </c:pt>
                <c:pt idx="679">
                  <c:v>680</c:v>
                </c:pt>
                <c:pt idx="680">
                  <c:v>681</c:v>
                </c:pt>
                <c:pt idx="681">
                  <c:v>682</c:v>
                </c:pt>
                <c:pt idx="682">
                  <c:v>683</c:v>
                </c:pt>
                <c:pt idx="683">
                  <c:v>684</c:v>
                </c:pt>
                <c:pt idx="684">
                  <c:v>685</c:v>
                </c:pt>
                <c:pt idx="685">
                  <c:v>686</c:v>
                </c:pt>
                <c:pt idx="686">
                  <c:v>687</c:v>
                </c:pt>
                <c:pt idx="687">
                  <c:v>688</c:v>
                </c:pt>
                <c:pt idx="688">
                  <c:v>689</c:v>
                </c:pt>
                <c:pt idx="689">
                  <c:v>690</c:v>
                </c:pt>
                <c:pt idx="690">
                  <c:v>691</c:v>
                </c:pt>
                <c:pt idx="691">
                  <c:v>692</c:v>
                </c:pt>
                <c:pt idx="692">
                  <c:v>693</c:v>
                </c:pt>
                <c:pt idx="693">
                  <c:v>694</c:v>
                </c:pt>
                <c:pt idx="694">
                  <c:v>695</c:v>
                </c:pt>
                <c:pt idx="695">
                  <c:v>696</c:v>
                </c:pt>
                <c:pt idx="696">
                  <c:v>697</c:v>
                </c:pt>
                <c:pt idx="697">
                  <c:v>698</c:v>
                </c:pt>
                <c:pt idx="698">
                  <c:v>699</c:v>
                </c:pt>
                <c:pt idx="699">
                  <c:v>700</c:v>
                </c:pt>
                <c:pt idx="700">
                  <c:v>701</c:v>
                </c:pt>
                <c:pt idx="701">
                  <c:v>702</c:v>
                </c:pt>
                <c:pt idx="702">
                  <c:v>703</c:v>
                </c:pt>
                <c:pt idx="703">
                  <c:v>704</c:v>
                </c:pt>
                <c:pt idx="704">
                  <c:v>705</c:v>
                </c:pt>
                <c:pt idx="705">
                  <c:v>706</c:v>
                </c:pt>
                <c:pt idx="706">
                  <c:v>707</c:v>
                </c:pt>
                <c:pt idx="707">
                  <c:v>708</c:v>
                </c:pt>
                <c:pt idx="708">
                  <c:v>709</c:v>
                </c:pt>
                <c:pt idx="709">
                  <c:v>710</c:v>
                </c:pt>
                <c:pt idx="710">
                  <c:v>711</c:v>
                </c:pt>
                <c:pt idx="711">
                  <c:v>712</c:v>
                </c:pt>
                <c:pt idx="712">
                  <c:v>713</c:v>
                </c:pt>
                <c:pt idx="713">
                  <c:v>714</c:v>
                </c:pt>
                <c:pt idx="714">
                  <c:v>715</c:v>
                </c:pt>
                <c:pt idx="715">
                  <c:v>716</c:v>
                </c:pt>
                <c:pt idx="716">
                  <c:v>717</c:v>
                </c:pt>
                <c:pt idx="717">
                  <c:v>718</c:v>
                </c:pt>
                <c:pt idx="718">
                  <c:v>719</c:v>
                </c:pt>
                <c:pt idx="719">
                  <c:v>720</c:v>
                </c:pt>
                <c:pt idx="720">
                  <c:v>721</c:v>
                </c:pt>
                <c:pt idx="721">
                  <c:v>722</c:v>
                </c:pt>
                <c:pt idx="722">
                  <c:v>723</c:v>
                </c:pt>
                <c:pt idx="723">
                  <c:v>724</c:v>
                </c:pt>
                <c:pt idx="724">
                  <c:v>725</c:v>
                </c:pt>
                <c:pt idx="725">
                  <c:v>726</c:v>
                </c:pt>
                <c:pt idx="726">
                  <c:v>727</c:v>
                </c:pt>
                <c:pt idx="727">
                  <c:v>728</c:v>
                </c:pt>
                <c:pt idx="728">
                  <c:v>729</c:v>
                </c:pt>
                <c:pt idx="729">
                  <c:v>730</c:v>
                </c:pt>
                <c:pt idx="730">
                  <c:v>731</c:v>
                </c:pt>
                <c:pt idx="731">
                  <c:v>732</c:v>
                </c:pt>
                <c:pt idx="732">
                  <c:v>733</c:v>
                </c:pt>
                <c:pt idx="733">
                  <c:v>734</c:v>
                </c:pt>
                <c:pt idx="734">
                  <c:v>735</c:v>
                </c:pt>
                <c:pt idx="735">
                  <c:v>736</c:v>
                </c:pt>
                <c:pt idx="736">
                  <c:v>737</c:v>
                </c:pt>
                <c:pt idx="737">
                  <c:v>738</c:v>
                </c:pt>
                <c:pt idx="738">
                  <c:v>739</c:v>
                </c:pt>
                <c:pt idx="739">
                  <c:v>740</c:v>
                </c:pt>
                <c:pt idx="740">
                  <c:v>741</c:v>
                </c:pt>
                <c:pt idx="741">
                  <c:v>742</c:v>
                </c:pt>
                <c:pt idx="742">
                  <c:v>743</c:v>
                </c:pt>
                <c:pt idx="743">
                  <c:v>744</c:v>
                </c:pt>
                <c:pt idx="744">
                  <c:v>745</c:v>
                </c:pt>
                <c:pt idx="745">
                  <c:v>746</c:v>
                </c:pt>
                <c:pt idx="746">
                  <c:v>747</c:v>
                </c:pt>
                <c:pt idx="747">
                  <c:v>748</c:v>
                </c:pt>
                <c:pt idx="748">
                  <c:v>749</c:v>
                </c:pt>
                <c:pt idx="749">
                  <c:v>750</c:v>
                </c:pt>
                <c:pt idx="750">
                  <c:v>751</c:v>
                </c:pt>
                <c:pt idx="751">
                  <c:v>752</c:v>
                </c:pt>
                <c:pt idx="752">
                  <c:v>753</c:v>
                </c:pt>
                <c:pt idx="753">
                  <c:v>754</c:v>
                </c:pt>
                <c:pt idx="754">
                  <c:v>755</c:v>
                </c:pt>
                <c:pt idx="755">
                  <c:v>756</c:v>
                </c:pt>
                <c:pt idx="756">
                  <c:v>757</c:v>
                </c:pt>
                <c:pt idx="757">
                  <c:v>758</c:v>
                </c:pt>
                <c:pt idx="758">
                  <c:v>759</c:v>
                </c:pt>
                <c:pt idx="759">
                  <c:v>760</c:v>
                </c:pt>
                <c:pt idx="760">
                  <c:v>761</c:v>
                </c:pt>
                <c:pt idx="761">
                  <c:v>762</c:v>
                </c:pt>
                <c:pt idx="762">
                  <c:v>763</c:v>
                </c:pt>
                <c:pt idx="763">
                  <c:v>764</c:v>
                </c:pt>
                <c:pt idx="764">
                  <c:v>765</c:v>
                </c:pt>
                <c:pt idx="765">
                  <c:v>766</c:v>
                </c:pt>
                <c:pt idx="766">
                  <c:v>767</c:v>
                </c:pt>
                <c:pt idx="767">
                  <c:v>768</c:v>
                </c:pt>
                <c:pt idx="768">
                  <c:v>769</c:v>
                </c:pt>
                <c:pt idx="769">
                  <c:v>770</c:v>
                </c:pt>
                <c:pt idx="770">
                  <c:v>771</c:v>
                </c:pt>
                <c:pt idx="771">
                  <c:v>772</c:v>
                </c:pt>
                <c:pt idx="772">
                  <c:v>773</c:v>
                </c:pt>
                <c:pt idx="773">
                  <c:v>774</c:v>
                </c:pt>
                <c:pt idx="774">
                  <c:v>775</c:v>
                </c:pt>
                <c:pt idx="775">
                  <c:v>776</c:v>
                </c:pt>
                <c:pt idx="776">
                  <c:v>777</c:v>
                </c:pt>
                <c:pt idx="777">
                  <c:v>778</c:v>
                </c:pt>
                <c:pt idx="778">
                  <c:v>779</c:v>
                </c:pt>
                <c:pt idx="779">
                  <c:v>780</c:v>
                </c:pt>
                <c:pt idx="780">
                  <c:v>781</c:v>
                </c:pt>
                <c:pt idx="781">
                  <c:v>782</c:v>
                </c:pt>
                <c:pt idx="782">
                  <c:v>783</c:v>
                </c:pt>
                <c:pt idx="783">
                  <c:v>784</c:v>
                </c:pt>
                <c:pt idx="784">
                  <c:v>785</c:v>
                </c:pt>
                <c:pt idx="785">
                  <c:v>786</c:v>
                </c:pt>
                <c:pt idx="786">
                  <c:v>787</c:v>
                </c:pt>
                <c:pt idx="787">
                  <c:v>788</c:v>
                </c:pt>
                <c:pt idx="788">
                  <c:v>789</c:v>
                </c:pt>
                <c:pt idx="789">
                  <c:v>790</c:v>
                </c:pt>
                <c:pt idx="790">
                  <c:v>791</c:v>
                </c:pt>
                <c:pt idx="791">
                  <c:v>792</c:v>
                </c:pt>
                <c:pt idx="792">
                  <c:v>793</c:v>
                </c:pt>
                <c:pt idx="793">
                  <c:v>794</c:v>
                </c:pt>
                <c:pt idx="794">
                  <c:v>795</c:v>
                </c:pt>
                <c:pt idx="795">
                  <c:v>796</c:v>
                </c:pt>
                <c:pt idx="796">
                  <c:v>797</c:v>
                </c:pt>
                <c:pt idx="797">
                  <c:v>798</c:v>
                </c:pt>
                <c:pt idx="798">
                  <c:v>799</c:v>
                </c:pt>
                <c:pt idx="799">
                  <c:v>800</c:v>
                </c:pt>
                <c:pt idx="800">
                  <c:v>801</c:v>
                </c:pt>
                <c:pt idx="801">
                  <c:v>802</c:v>
                </c:pt>
                <c:pt idx="802">
                  <c:v>803</c:v>
                </c:pt>
                <c:pt idx="803">
                  <c:v>804</c:v>
                </c:pt>
                <c:pt idx="804">
                  <c:v>805</c:v>
                </c:pt>
                <c:pt idx="805">
                  <c:v>806</c:v>
                </c:pt>
                <c:pt idx="806">
                  <c:v>807</c:v>
                </c:pt>
                <c:pt idx="807">
                  <c:v>808</c:v>
                </c:pt>
                <c:pt idx="808">
                  <c:v>809</c:v>
                </c:pt>
                <c:pt idx="809">
                  <c:v>810</c:v>
                </c:pt>
                <c:pt idx="810">
                  <c:v>811</c:v>
                </c:pt>
                <c:pt idx="811">
                  <c:v>812</c:v>
                </c:pt>
                <c:pt idx="812">
                  <c:v>813</c:v>
                </c:pt>
                <c:pt idx="813">
                  <c:v>814</c:v>
                </c:pt>
                <c:pt idx="814">
                  <c:v>815</c:v>
                </c:pt>
                <c:pt idx="815">
                  <c:v>816</c:v>
                </c:pt>
                <c:pt idx="816">
                  <c:v>817</c:v>
                </c:pt>
                <c:pt idx="817">
                  <c:v>818</c:v>
                </c:pt>
                <c:pt idx="818">
                  <c:v>819</c:v>
                </c:pt>
                <c:pt idx="819">
                  <c:v>820</c:v>
                </c:pt>
                <c:pt idx="820">
                  <c:v>821</c:v>
                </c:pt>
                <c:pt idx="821">
                  <c:v>822</c:v>
                </c:pt>
                <c:pt idx="822">
                  <c:v>823</c:v>
                </c:pt>
                <c:pt idx="823">
                  <c:v>824</c:v>
                </c:pt>
                <c:pt idx="824">
                  <c:v>825</c:v>
                </c:pt>
                <c:pt idx="825">
                  <c:v>826</c:v>
                </c:pt>
                <c:pt idx="826">
                  <c:v>827</c:v>
                </c:pt>
                <c:pt idx="827">
                  <c:v>828</c:v>
                </c:pt>
                <c:pt idx="828">
                  <c:v>829</c:v>
                </c:pt>
                <c:pt idx="829">
                  <c:v>830</c:v>
                </c:pt>
                <c:pt idx="830">
                  <c:v>831</c:v>
                </c:pt>
                <c:pt idx="831">
                  <c:v>832</c:v>
                </c:pt>
                <c:pt idx="832">
                  <c:v>833</c:v>
                </c:pt>
                <c:pt idx="833">
                  <c:v>834</c:v>
                </c:pt>
                <c:pt idx="834">
                  <c:v>835</c:v>
                </c:pt>
                <c:pt idx="835">
                  <c:v>836</c:v>
                </c:pt>
                <c:pt idx="836">
                  <c:v>837</c:v>
                </c:pt>
                <c:pt idx="837">
                  <c:v>838</c:v>
                </c:pt>
                <c:pt idx="838">
                  <c:v>839</c:v>
                </c:pt>
                <c:pt idx="839">
                  <c:v>840</c:v>
                </c:pt>
                <c:pt idx="840">
                  <c:v>841</c:v>
                </c:pt>
                <c:pt idx="841">
                  <c:v>842</c:v>
                </c:pt>
                <c:pt idx="842">
                  <c:v>843</c:v>
                </c:pt>
                <c:pt idx="843">
                  <c:v>844</c:v>
                </c:pt>
                <c:pt idx="844">
                  <c:v>845</c:v>
                </c:pt>
                <c:pt idx="845">
                  <c:v>846</c:v>
                </c:pt>
                <c:pt idx="846">
                  <c:v>847</c:v>
                </c:pt>
                <c:pt idx="847">
                  <c:v>848</c:v>
                </c:pt>
                <c:pt idx="848">
                  <c:v>849</c:v>
                </c:pt>
                <c:pt idx="849">
                  <c:v>850</c:v>
                </c:pt>
                <c:pt idx="850">
                  <c:v>851</c:v>
                </c:pt>
                <c:pt idx="851">
                  <c:v>852</c:v>
                </c:pt>
                <c:pt idx="852">
                  <c:v>853</c:v>
                </c:pt>
                <c:pt idx="853">
                  <c:v>854</c:v>
                </c:pt>
                <c:pt idx="854">
                  <c:v>855</c:v>
                </c:pt>
                <c:pt idx="855">
                  <c:v>856</c:v>
                </c:pt>
                <c:pt idx="856">
                  <c:v>857</c:v>
                </c:pt>
                <c:pt idx="857">
                  <c:v>858</c:v>
                </c:pt>
                <c:pt idx="858">
                  <c:v>859</c:v>
                </c:pt>
                <c:pt idx="859">
                  <c:v>860</c:v>
                </c:pt>
                <c:pt idx="860">
                  <c:v>861</c:v>
                </c:pt>
                <c:pt idx="861">
                  <c:v>862</c:v>
                </c:pt>
                <c:pt idx="862">
                  <c:v>863</c:v>
                </c:pt>
                <c:pt idx="863">
                  <c:v>864</c:v>
                </c:pt>
                <c:pt idx="864">
                  <c:v>865</c:v>
                </c:pt>
                <c:pt idx="865">
                  <c:v>866</c:v>
                </c:pt>
                <c:pt idx="866">
                  <c:v>867</c:v>
                </c:pt>
                <c:pt idx="867">
                  <c:v>868</c:v>
                </c:pt>
                <c:pt idx="868">
                  <c:v>869</c:v>
                </c:pt>
                <c:pt idx="869">
                  <c:v>870</c:v>
                </c:pt>
                <c:pt idx="870">
                  <c:v>871</c:v>
                </c:pt>
                <c:pt idx="871">
                  <c:v>872</c:v>
                </c:pt>
                <c:pt idx="872">
                  <c:v>873</c:v>
                </c:pt>
                <c:pt idx="873">
                  <c:v>874</c:v>
                </c:pt>
                <c:pt idx="874">
                  <c:v>875</c:v>
                </c:pt>
                <c:pt idx="875">
                  <c:v>876</c:v>
                </c:pt>
                <c:pt idx="876">
                  <c:v>877</c:v>
                </c:pt>
                <c:pt idx="877">
                  <c:v>878</c:v>
                </c:pt>
                <c:pt idx="878">
                  <c:v>879</c:v>
                </c:pt>
                <c:pt idx="879">
                  <c:v>880</c:v>
                </c:pt>
                <c:pt idx="880">
                  <c:v>881</c:v>
                </c:pt>
                <c:pt idx="881">
                  <c:v>882</c:v>
                </c:pt>
                <c:pt idx="882">
                  <c:v>883</c:v>
                </c:pt>
                <c:pt idx="883">
                  <c:v>884</c:v>
                </c:pt>
                <c:pt idx="884">
                  <c:v>885</c:v>
                </c:pt>
                <c:pt idx="885">
                  <c:v>886</c:v>
                </c:pt>
                <c:pt idx="886">
                  <c:v>887</c:v>
                </c:pt>
                <c:pt idx="887">
                  <c:v>888</c:v>
                </c:pt>
                <c:pt idx="888">
                  <c:v>889</c:v>
                </c:pt>
                <c:pt idx="889">
                  <c:v>890</c:v>
                </c:pt>
                <c:pt idx="890">
                  <c:v>891</c:v>
                </c:pt>
                <c:pt idx="891">
                  <c:v>892</c:v>
                </c:pt>
                <c:pt idx="892">
                  <c:v>893</c:v>
                </c:pt>
                <c:pt idx="893">
                  <c:v>894</c:v>
                </c:pt>
                <c:pt idx="894">
                  <c:v>895</c:v>
                </c:pt>
                <c:pt idx="895">
                  <c:v>896</c:v>
                </c:pt>
                <c:pt idx="896">
                  <c:v>897</c:v>
                </c:pt>
                <c:pt idx="897">
                  <c:v>898</c:v>
                </c:pt>
                <c:pt idx="898">
                  <c:v>899</c:v>
                </c:pt>
                <c:pt idx="899">
                  <c:v>900</c:v>
                </c:pt>
                <c:pt idx="900">
                  <c:v>901</c:v>
                </c:pt>
                <c:pt idx="901">
                  <c:v>902</c:v>
                </c:pt>
                <c:pt idx="902">
                  <c:v>903</c:v>
                </c:pt>
                <c:pt idx="903">
                  <c:v>904</c:v>
                </c:pt>
                <c:pt idx="904">
                  <c:v>905</c:v>
                </c:pt>
                <c:pt idx="905">
                  <c:v>906</c:v>
                </c:pt>
                <c:pt idx="906">
                  <c:v>907</c:v>
                </c:pt>
                <c:pt idx="907">
                  <c:v>908</c:v>
                </c:pt>
                <c:pt idx="908">
                  <c:v>909</c:v>
                </c:pt>
                <c:pt idx="909">
                  <c:v>910</c:v>
                </c:pt>
                <c:pt idx="910">
                  <c:v>911</c:v>
                </c:pt>
                <c:pt idx="911">
                  <c:v>912</c:v>
                </c:pt>
                <c:pt idx="912">
                  <c:v>913</c:v>
                </c:pt>
                <c:pt idx="913">
                  <c:v>914</c:v>
                </c:pt>
                <c:pt idx="914">
                  <c:v>915</c:v>
                </c:pt>
                <c:pt idx="915">
                  <c:v>916</c:v>
                </c:pt>
                <c:pt idx="916">
                  <c:v>917</c:v>
                </c:pt>
                <c:pt idx="917">
                  <c:v>918</c:v>
                </c:pt>
                <c:pt idx="918">
                  <c:v>919</c:v>
                </c:pt>
                <c:pt idx="919">
                  <c:v>920</c:v>
                </c:pt>
                <c:pt idx="920">
                  <c:v>921</c:v>
                </c:pt>
                <c:pt idx="921">
                  <c:v>922</c:v>
                </c:pt>
                <c:pt idx="922">
                  <c:v>923</c:v>
                </c:pt>
                <c:pt idx="923">
                  <c:v>924</c:v>
                </c:pt>
                <c:pt idx="924">
                  <c:v>925</c:v>
                </c:pt>
                <c:pt idx="925">
                  <c:v>926</c:v>
                </c:pt>
                <c:pt idx="926">
                  <c:v>927</c:v>
                </c:pt>
                <c:pt idx="927">
                  <c:v>928</c:v>
                </c:pt>
                <c:pt idx="928">
                  <c:v>929</c:v>
                </c:pt>
                <c:pt idx="929">
                  <c:v>930</c:v>
                </c:pt>
                <c:pt idx="930">
                  <c:v>931</c:v>
                </c:pt>
                <c:pt idx="931">
                  <c:v>932</c:v>
                </c:pt>
                <c:pt idx="932">
                  <c:v>933</c:v>
                </c:pt>
                <c:pt idx="933">
                  <c:v>934</c:v>
                </c:pt>
                <c:pt idx="934">
                  <c:v>935</c:v>
                </c:pt>
                <c:pt idx="935">
                  <c:v>936</c:v>
                </c:pt>
                <c:pt idx="936">
                  <c:v>937</c:v>
                </c:pt>
                <c:pt idx="937">
                  <c:v>938</c:v>
                </c:pt>
                <c:pt idx="938">
                  <c:v>939</c:v>
                </c:pt>
                <c:pt idx="939">
                  <c:v>940</c:v>
                </c:pt>
                <c:pt idx="940">
                  <c:v>941</c:v>
                </c:pt>
                <c:pt idx="941">
                  <c:v>942</c:v>
                </c:pt>
                <c:pt idx="942">
                  <c:v>943</c:v>
                </c:pt>
                <c:pt idx="943">
                  <c:v>944</c:v>
                </c:pt>
                <c:pt idx="944">
                  <c:v>945</c:v>
                </c:pt>
                <c:pt idx="945">
                  <c:v>946</c:v>
                </c:pt>
                <c:pt idx="946">
                  <c:v>947</c:v>
                </c:pt>
                <c:pt idx="947">
                  <c:v>948</c:v>
                </c:pt>
                <c:pt idx="948">
                  <c:v>949</c:v>
                </c:pt>
                <c:pt idx="949">
                  <c:v>950</c:v>
                </c:pt>
                <c:pt idx="950">
                  <c:v>951</c:v>
                </c:pt>
                <c:pt idx="951">
                  <c:v>952</c:v>
                </c:pt>
                <c:pt idx="952">
                  <c:v>953</c:v>
                </c:pt>
                <c:pt idx="953">
                  <c:v>954</c:v>
                </c:pt>
                <c:pt idx="954">
                  <c:v>955</c:v>
                </c:pt>
                <c:pt idx="955">
                  <c:v>956</c:v>
                </c:pt>
                <c:pt idx="956">
                  <c:v>957</c:v>
                </c:pt>
                <c:pt idx="957">
                  <c:v>958</c:v>
                </c:pt>
                <c:pt idx="958">
                  <c:v>959</c:v>
                </c:pt>
                <c:pt idx="959">
                  <c:v>960</c:v>
                </c:pt>
                <c:pt idx="960">
                  <c:v>961</c:v>
                </c:pt>
                <c:pt idx="961">
                  <c:v>962</c:v>
                </c:pt>
                <c:pt idx="962">
                  <c:v>963</c:v>
                </c:pt>
                <c:pt idx="963">
                  <c:v>964</c:v>
                </c:pt>
                <c:pt idx="964">
                  <c:v>965</c:v>
                </c:pt>
                <c:pt idx="965">
                  <c:v>966</c:v>
                </c:pt>
                <c:pt idx="966">
                  <c:v>967</c:v>
                </c:pt>
                <c:pt idx="967">
                  <c:v>968</c:v>
                </c:pt>
                <c:pt idx="968">
                  <c:v>969</c:v>
                </c:pt>
                <c:pt idx="969">
                  <c:v>970</c:v>
                </c:pt>
                <c:pt idx="970">
                  <c:v>971</c:v>
                </c:pt>
                <c:pt idx="971">
                  <c:v>972</c:v>
                </c:pt>
                <c:pt idx="972">
                  <c:v>973</c:v>
                </c:pt>
                <c:pt idx="973">
                  <c:v>974</c:v>
                </c:pt>
                <c:pt idx="974">
                  <c:v>975</c:v>
                </c:pt>
                <c:pt idx="975">
                  <c:v>976</c:v>
                </c:pt>
                <c:pt idx="976">
                  <c:v>977</c:v>
                </c:pt>
                <c:pt idx="977">
                  <c:v>978</c:v>
                </c:pt>
                <c:pt idx="978">
                  <c:v>979</c:v>
                </c:pt>
                <c:pt idx="979">
                  <c:v>980</c:v>
                </c:pt>
                <c:pt idx="980">
                  <c:v>981</c:v>
                </c:pt>
                <c:pt idx="981">
                  <c:v>982</c:v>
                </c:pt>
                <c:pt idx="982">
                  <c:v>983</c:v>
                </c:pt>
                <c:pt idx="983">
                  <c:v>984</c:v>
                </c:pt>
                <c:pt idx="984">
                  <c:v>985</c:v>
                </c:pt>
                <c:pt idx="985">
                  <c:v>986</c:v>
                </c:pt>
                <c:pt idx="986">
                  <c:v>987</c:v>
                </c:pt>
                <c:pt idx="987">
                  <c:v>988</c:v>
                </c:pt>
                <c:pt idx="988">
                  <c:v>989</c:v>
                </c:pt>
                <c:pt idx="989">
                  <c:v>990</c:v>
                </c:pt>
                <c:pt idx="990">
                  <c:v>991</c:v>
                </c:pt>
                <c:pt idx="991">
                  <c:v>992</c:v>
                </c:pt>
                <c:pt idx="992">
                  <c:v>993</c:v>
                </c:pt>
                <c:pt idx="993">
                  <c:v>994</c:v>
                </c:pt>
                <c:pt idx="994">
                  <c:v>995</c:v>
                </c:pt>
                <c:pt idx="995">
                  <c:v>996</c:v>
                </c:pt>
                <c:pt idx="996">
                  <c:v>997</c:v>
                </c:pt>
                <c:pt idx="997">
                  <c:v>998</c:v>
                </c:pt>
                <c:pt idx="998">
                  <c:v>999</c:v>
                </c:pt>
                <c:pt idx="999">
                  <c:v>1000</c:v>
                </c:pt>
                <c:pt idx="1000">
                  <c:v>1001</c:v>
                </c:pt>
                <c:pt idx="1001">
                  <c:v>1002</c:v>
                </c:pt>
                <c:pt idx="1002">
                  <c:v>1003</c:v>
                </c:pt>
                <c:pt idx="1003">
                  <c:v>1004</c:v>
                </c:pt>
                <c:pt idx="1004">
                  <c:v>1005</c:v>
                </c:pt>
                <c:pt idx="1005">
                  <c:v>1006</c:v>
                </c:pt>
                <c:pt idx="1006">
                  <c:v>1007</c:v>
                </c:pt>
                <c:pt idx="1007">
                  <c:v>1008</c:v>
                </c:pt>
                <c:pt idx="1008">
                  <c:v>1009</c:v>
                </c:pt>
                <c:pt idx="1009">
                  <c:v>1010</c:v>
                </c:pt>
                <c:pt idx="1010">
                  <c:v>1011</c:v>
                </c:pt>
                <c:pt idx="1011">
                  <c:v>1012</c:v>
                </c:pt>
                <c:pt idx="1012">
                  <c:v>1013</c:v>
                </c:pt>
                <c:pt idx="1013">
                  <c:v>1014</c:v>
                </c:pt>
                <c:pt idx="1014">
                  <c:v>1015</c:v>
                </c:pt>
                <c:pt idx="1015">
                  <c:v>1016</c:v>
                </c:pt>
                <c:pt idx="1016">
                  <c:v>1017</c:v>
                </c:pt>
                <c:pt idx="1017">
                  <c:v>1018</c:v>
                </c:pt>
                <c:pt idx="1018">
                  <c:v>1019</c:v>
                </c:pt>
                <c:pt idx="1019">
                  <c:v>1020</c:v>
                </c:pt>
                <c:pt idx="1020">
                  <c:v>1021</c:v>
                </c:pt>
                <c:pt idx="1021">
                  <c:v>1022</c:v>
                </c:pt>
                <c:pt idx="1022">
                  <c:v>1023</c:v>
                </c:pt>
                <c:pt idx="1023">
                  <c:v>1024</c:v>
                </c:pt>
                <c:pt idx="1024">
                  <c:v>1025</c:v>
                </c:pt>
                <c:pt idx="1025">
                  <c:v>1026</c:v>
                </c:pt>
                <c:pt idx="1026">
                  <c:v>1027</c:v>
                </c:pt>
                <c:pt idx="1027">
                  <c:v>1028</c:v>
                </c:pt>
                <c:pt idx="1028">
                  <c:v>1029</c:v>
                </c:pt>
                <c:pt idx="1029">
                  <c:v>1030</c:v>
                </c:pt>
                <c:pt idx="1030">
                  <c:v>1031</c:v>
                </c:pt>
                <c:pt idx="1031">
                  <c:v>1032</c:v>
                </c:pt>
                <c:pt idx="1032">
                  <c:v>1033</c:v>
                </c:pt>
                <c:pt idx="1033">
                  <c:v>1034</c:v>
                </c:pt>
                <c:pt idx="1034">
                  <c:v>1035</c:v>
                </c:pt>
                <c:pt idx="1035">
                  <c:v>1036</c:v>
                </c:pt>
                <c:pt idx="1036">
                  <c:v>1037</c:v>
                </c:pt>
                <c:pt idx="1037">
                  <c:v>1039</c:v>
                </c:pt>
                <c:pt idx="1038">
                  <c:v>1040</c:v>
                </c:pt>
                <c:pt idx="1039">
                  <c:v>1041</c:v>
                </c:pt>
                <c:pt idx="1040">
                  <c:v>1042</c:v>
                </c:pt>
                <c:pt idx="1041">
                  <c:v>1043</c:v>
                </c:pt>
                <c:pt idx="1042">
                  <c:v>1044</c:v>
                </c:pt>
                <c:pt idx="1043">
                  <c:v>1045</c:v>
                </c:pt>
                <c:pt idx="1044">
                  <c:v>1046</c:v>
                </c:pt>
                <c:pt idx="1045">
                  <c:v>1047</c:v>
                </c:pt>
                <c:pt idx="1046">
                  <c:v>1048</c:v>
                </c:pt>
                <c:pt idx="1047">
                  <c:v>1049</c:v>
                </c:pt>
                <c:pt idx="1048">
                  <c:v>1050</c:v>
                </c:pt>
                <c:pt idx="1049">
                  <c:v>1051</c:v>
                </c:pt>
                <c:pt idx="1050">
                  <c:v>1052</c:v>
                </c:pt>
                <c:pt idx="1051">
                  <c:v>1053</c:v>
                </c:pt>
                <c:pt idx="1052">
                  <c:v>1054</c:v>
                </c:pt>
                <c:pt idx="1053">
                  <c:v>1055</c:v>
                </c:pt>
                <c:pt idx="1054">
                  <c:v>1056</c:v>
                </c:pt>
                <c:pt idx="1055">
                  <c:v>1057</c:v>
                </c:pt>
                <c:pt idx="1056">
                  <c:v>1058</c:v>
                </c:pt>
                <c:pt idx="1057">
                  <c:v>1059</c:v>
                </c:pt>
                <c:pt idx="1058">
                  <c:v>1061</c:v>
                </c:pt>
                <c:pt idx="1059">
                  <c:v>1062</c:v>
                </c:pt>
                <c:pt idx="1060">
                  <c:v>1063</c:v>
                </c:pt>
                <c:pt idx="1061">
                  <c:v>1064</c:v>
                </c:pt>
                <c:pt idx="1062">
                  <c:v>1065</c:v>
                </c:pt>
                <c:pt idx="1063">
                  <c:v>1066</c:v>
                </c:pt>
                <c:pt idx="1064">
                  <c:v>1067</c:v>
                </c:pt>
                <c:pt idx="1065">
                  <c:v>1068</c:v>
                </c:pt>
                <c:pt idx="1066">
                  <c:v>1069</c:v>
                </c:pt>
                <c:pt idx="1067">
                  <c:v>1070</c:v>
                </c:pt>
                <c:pt idx="1068">
                  <c:v>1071</c:v>
                </c:pt>
                <c:pt idx="1069">
                  <c:v>1072</c:v>
                </c:pt>
                <c:pt idx="1070">
                  <c:v>1073</c:v>
                </c:pt>
                <c:pt idx="1071">
                  <c:v>1074</c:v>
                </c:pt>
                <c:pt idx="1072">
                  <c:v>1075</c:v>
                </c:pt>
                <c:pt idx="1073">
                  <c:v>1076</c:v>
                </c:pt>
                <c:pt idx="1074">
                  <c:v>1077</c:v>
                </c:pt>
                <c:pt idx="1075">
                  <c:v>1078</c:v>
                </c:pt>
                <c:pt idx="1076">
                  <c:v>1079</c:v>
                </c:pt>
                <c:pt idx="1077">
                  <c:v>1080</c:v>
                </c:pt>
                <c:pt idx="1078">
                  <c:v>1081</c:v>
                </c:pt>
                <c:pt idx="1079">
                  <c:v>1082</c:v>
                </c:pt>
                <c:pt idx="1080">
                  <c:v>1083</c:v>
                </c:pt>
                <c:pt idx="1081">
                  <c:v>1084</c:v>
                </c:pt>
                <c:pt idx="1082">
                  <c:v>1085</c:v>
                </c:pt>
                <c:pt idx="1083">
                  <c:v>1086</c:v>
                </c:pt>
                <c:pt idx="1084">
                  <c:v>1087</c:v>
                </c:pt>
                <c:pt idx="1085">
                  <c:v>1088</c:v>
                </c:pt>
                <c:pt idx="1086">
                  <c:v>1089</c:v>
                </c:pt>
                <c:pt idx="1087">
                  <c:v>1090</c:v>
                </c:pt>
                <c:pt idx="1088">
                  <c:v>1091</c:v>
                </c:pt>
                <c:pt idx="1089">
                  <c:v>1092</c:v>
                </c:pt>
                <c:pt idx="1090">
                  <c:v>1093</c:v>
                </c:pt>
                <c:pt idx="1091">
                  <c:v>1094</c:v>
                </c:pt>
                <c:pt idx="1092">
                  <c:v>1095</c:v>
                </c:pt>
                <c:pt idx="1093">
                  <c:v>1096</c:v>
                </c:pt>
                <c:pt idx="1094">
                  <c:v>1097</c:v>
                </c:pt>
                <c:pt idx="1095">
                  <c:v>1098</c:v>
                </c:pt>
                <c:pt idx="1096">
                  <c:v>1099</c:v>
                </c:pt>
                <c:pt idx="1097">
                  <c:v>1100</c:v>
                </c:pt>
                <c:pt idx="1098">
                  <c:v>1101</c:v>
                </c:pt>
                <c:pt idx="1099">
                  <c:v>1102</c:v>
                </c:pt>
                <c:pt idx="1100">
                  <c:v>1103</c:v>
                </c:pt>
                <c:pt idx="1101">
                  <c:v>1104</c:v>
                </c:pt>
                <c:pt idx="1102">
                  <c:v>1105</c:v>
                </c:pt>
                <c:pt idx="1103">
                  <c:v>1106</c:v>
                </c:pt>
                <c:pt idx="1104">
                  <c:v>1107</c:v>
                </c:pt>
                <c:pt idx="1105">
                  <c:v>1108</c:v>
                </c:pt>
                <c:pt idx="1106">
                  <c:v>1109</c:v>
                </c:pt>
                <c:pt idx="1107">
                  <c:v>1110</c:v>
                </c:pt>
                <c:pt idx="1108">
                  <c:v>1111</c:v>
                </c:pt>
                <c:pt idx="1109">
                  <c:v>1112</c:v>
                </c:pt>
                <c:pt idx="1110">
                  <c:v>1113</c:v>
                </c:pt>
                <c:pt idx="1111">
                  <c:v>1114</c:v>
                </c:pt>
                <c:pt idx="1112">
                  <c:v>1115</c:v>
                </c:pt>
                <c:pt idx="1113">
                  <c:v>1116</c:v>
                </c:pt>
                <c:pt idx="1114">
                  <c:v>1117</c:v>
                </c:pt>
                <c:pt idx="1115">
                  <c:v>1118</c:v>
                </c:pt>
                <c:pt idx="1116">
                  <c:v>1119</c:v>
                </c:pt>
                <c:pt idx="1117">
                  <c:v>1120</c:v>
                </c:pt>
                <c:pt idx="1118">
                  <c:v>1121</c:v>
                </c:pt>
                <c:pt idx="1119">
                  <c:v>1122</c:v>
                </c:pt>
                <c:pt idx="1120">
                  <c:v>1123</c:v>
                </c:pt>
                <c:pt idx="1121">
                  <c:v>1124</c:v>
                </c:pt>
                <c:pt idx="1122">
                  <c:v>1125</c:v>
                </c:pt>
                <c:pt idx="1123">
                  <c:v>1126</c:v>
                </c:pt>
                <c:pt idx="1124">
                  <c:v>1127</c:v>
                </c:pt>
                <c:pt idx="1125">
                  <c:v>1128</c:v>
                </c:pt>
                <c:pt idx="1126">
                  <c:v>1129</c:v>
                </c:pt>
                <c:pt idx="1127">
                  <c:v>1130</c:v>
                </c:pt>
                <c:pt idx="1128">
                  <c:v>1131</c:v>
                </c:pt>
                <c:pt idx="1129">
                  <c:v>1132</c:v>
                </c:pt>
                <c:pt idx="1130">
                  <c:v>1133</c:v>
                </c:pt>
                <c:pt idx="1131">
                  <c:v>1134</c:v>
                </c:pt>
                <c:pt idx="1132">
                  <c:v>1135</c:v>
                </c:pt>
                <c:pt idx="1133">
                  <c:v>1136</c:v>
                </c:pt>
                <c:pt idx="1134">
                  <c:v>1137</c:v>
                </c:pt>
                <c:pt idx="1135">
                  <c:v>1138</c:v>
                </c:pt>
                <c:pt idx="1136">
                  <c:v>1139</c:v>
                </c:pt>
                <c:pt idx="1137">
                  <c:v>1140</c:v>
                </c:pt>
                <c:pt idx="1138">
                  <c:v>1141</c:v>
                </c:pt>
                <c:pt idx="1139">
                  <c:v>1142</c:v>
                </c:pt>
                <c:pt idx="1140">
                  <c:v>1143</c:v>
                </c:pt>
                <c:pt idx="1141">
                  <c:v>1144</c:v>
                </c:pt>
                <c:pt idx="1142">
                  <c:v>1145</c:v>
                </c:pt>
                <c:pt idx="1143">
                  <c:v>1146</c:v>
                </c:pt>
                <c:pt idx="1144">
                  <c:v>1147</c:v>
                </c:pt>
                <c:pt idx="1145">
                  <c:v>1148</c:v>
                </c:pt>
                <c:pt idx="1146">
                  <c:v>1149</c:v>
                </c:pt>
                <c:pt idx="1147">
                  <c:v>1150</c:v>
                </c:pt>
                <c:pt idx="1148">
                  <c:v>1151</c:v>
                </c:pt>
                <c:pt idx="1149">
                  <c:v>1152</c:v>
                </c:pt>
                <c:pt idx="1150">
                  <c:v>1153</c:v>
                </c:pt>
                <c:pt idx="1151">
                  <c:v>1154</c:v>
                </c:pt>
                <c:pt idx="1152">
                  <c:v>1155</c:v>
                </c:pt>
                <c:pt idx="1153">
                  <c:v>1156</c:v>
                </c:pt>
                <c:pt idx="1154">
                  <c:v>1157</c:v>
                </c:pt>
                <c:pt idx="1155">
                  <c:v>1158</c:v>
                </c:pt>
                <c:pt idx="1156">
                  <c:v>1159</c:v>
                </c:pt>
                <c:pt idx="1157">
                  <c:v>1160</c:v>
                </c:pt>
                <c:pt idx="1158">
                  <c:v>1161</c:v>
                </c:pt>
                <c:pt idx="1159">
                  <c:v>1162</c:v>
                </c:pt>
                <c:pt idx="1160">
                  <c:v>1163</c:v>
                </c:pt>
                <c:pt idx="1161">
                  <c:v>1164</c:v>
                </c:pt>
                <c:pt idx="1162">
                  <c:v>1165</c:v>
                </c:pt>
                <c:pt idx="1163">
                  <c:v>1166</c:v>
                </c:pt>
                <c:pt idx="1164">
                  <c:v>1169</c:v>
                </c:pt>
                <c:pt idx="1165">
                  <c:v>1170</c:v>
                </c:pt>
                <c:pt idx="1166">
                  <c:v>1171</c:v>
                </c:pt>
                <c:pt idx="1167">
                  <c:v>1172</c:v>
                </c:pt>
                <c:pt idx="1168">
                  <c:v>1173</c:v>
                </c:pt>
                <c:pt idx="1169">
                  <c:v>1174</c:v>
                </c:pt>
                <c:pt idx="1170">
                  <c:v>1175</c:v>
                </c:pt>
                <c:pt idx="1171">
                  <c:v>1176</c:v>
                </c:pt>
                <c:pt idx="1172">
                  <c:v>1177</c:v>
                </c:pt>
                <c:pt idx="1173">
                  <c:v>1178</c:v>
                </c:pt>
                <c:pt idx="1174">
                  <c:v>1179</c:v>
                </c:pt>
                <c:pt idx="1175">
                  <c:v>1180</c:v>
                </c:pt>
                <c:pt idx="1176">
                  <c:v>1181</c:v>
                </c:pt>
                <c:pt idx="1177">
                  <c:v>1182</c:v>
                </c:pt>
                <c:pt idx="1178">
                  <c:v>1183</c:v>
                </c:pt>
                <c:pt idx="1179">
                  <c:v>1184</c:v>
                </c:pt>
                <c:pt idx="1180">
                  <c:v>1185</c:v>
                </c:pt>
                <c:pt idx="1181">
                  <c:v>1186</c:v>
                </c:pt>
                <c:pt idx="1182">
                  <c:v>1187</c:v>
                </c:pt>
                <c:pt idx="1183">
                  <c:v>1188</c:v>
                </c:pt>
                <c:pt idx="1184">
                  <c:v>1189</c:v>
                </c:pt>
                <c:pt idx="1185">
                  <c:v>1190</c:v>
                </c:pt>
                <c:pt idx="1186">
                  <c:v>1191</c:v>
                </c:pt>
                <c:pt idx="1187">
                  <c:v>1192</c:v>
                </c:pt>
                <c:pt idx="1188">
                  <c:v>1193</c:v>
                </c:pt>
                <c:pt idx="1189">
                  <c:v>1194</c:v>
                </c:pt>
                <c:pt idx="1190">
                  <c:v>1195</c:v>
                </c:pt>
                <c:pt idx="1191">
                  <c:v>1196</c:v>
                </c:pt>
                <c:pt idx="1192">
                  <c:v>1197</c:v>
                </c:pt>
                <c:pt idx="1193">
                  <c:v>1198</c:v>
                </c:pt>
                <c:pt idx="1194">
                  <c:v>1199</c:v>
                </c:pt>
                <c:pt idx="1195">
                  <c:v>1200</c:v>
                </c:pt>
                <c:pt idx="1196">
                  <c:v>1201</c:v>
                </c:pt>
                <c:pt idx="1197">
                  <c:v>1202</c:v>
                </c:pt>
                <c:pt idx="1198">
                  <c:v>1203</c:v>
                </c:pt>
                <c:pt idx="1199">
                  <c:v>1204</c:v>
                </c:pt>
                <c:pt idx="1200">
                  <c:v>1205</c:v>
                </c:pt>
                <c:pt idx="1201">
                  <c:v>1206</c:v>
                </c:pt>
                <c:pt idx="1202">
                  <c:v>1207</c:v>
                </c:pt>
                <c:pt idx="1203">
                  <c:v>1209</c:v>
                </c:pt>
                <c:pt idx="1204">
                  <c:v>1210</c:v>
                </c:pt>
                <c:pt idx="1205">
                  <c:v>1212</c:v>
                </c:pt>
                <c:pt idx="1206">
                  <c:v>1213</c:v>
                </c:pt>
                <c:pt idx="1207">
                  <c:v>1214</c:v>
                </c:pt>
                <c:pt idx="1208">
                  <c:v>1215</c:v>
                </c:pt>
                <c:pt idx="1209">
                  <c:v>1216</c:v>
                </c:pt>
                <c:pt idx="1210">
                  <c:v>1217</c:v>
                </c:pt>
                <c:pt idx="1211">
                  <c:v>1218</c:v>
                </c:pt>
                <c:pt idx="1212">
                  <c:v>1219</c:v>
                </c:pt>
                <c:pt idx="1213">
                  <c:v>1220</c:v>
                </c:pt>
                <c:pt idx="1214">
                  <c:v>1221</c:v>
                </c:pt>
                <c:pt idx="1215">
                  <c:v>1222</c:v>
                </c:pt>
                <c:pt idx="1216">
                  <c:v>1223</c:v>
                </c:pt>
                <c:pt idx="1217">
                  <c:v>1224</c:v>
                </c:pt>
                <c:pt idx="1218">
                  <c:v>1225</c:v>
                </c:pt>
                <c:pt idx="1219">
                  <c:v>1226</c:v>
                </c:pt>
                <c:pt idx="1220">
                  <c:v>1227</c:v>
                </c:pt>
                <c:pt idx="1221">
                  <c:v>1228</c:v>
                </c:pt>
                <c:pt idx="1222">
                  <c:v>1229</c:v>
                </c:pt>
                <c:pt idx="1223">
                  <c:v>1230</c:v>
                </c:pt>
                <c:pt idx="1224">
                  <c:v>1231</c:v>
                </c:pt>
                <c:pt idx="1225">
                  <c:v>1232</c:v>
                </c:pt>
                <c:pt idx="1226">
                  <c:v>1233</c:v>
                </c:pt>
                <c:pt idx="1227">
                  <c:v>1234</c:v>
                </c:pt>
                <c:pt idx="1228">
                  <c:v>1235</c:v>
                </c:pt>
                <c:pt idx="1229">
                  <c:v>1236</c:v>
                </c:pt>
                <c:pt idx="1230">
                  <c:v>1237</c:v>
                </c:pt>
                <c:pt idx="1231">
                  <c:v>1238</c:v>
                </c:pt>
                <c:pt idx="1232">
                  <c:v>1239</c:v>
                </c:pt>
                <c:pt idx="1233">
                  <c:v>1240</c:v>
                </c:pt>
                <c:pt idx="1234">
                  <c:v>1241</c:v>
                </c:pt>
                <c:pt idx="1235">
                  <c:v>1242</c:v>
                </c:pt>
                <c:pt idx="1236">
                  <c:v>1243</c:v>
                </c:pt>
                <c:pt idx="1237">
                  <c:v>1244</c:v>
                </c:pt>
                <c:pt idx="1238">
                  <c:v>1245</c:v>
                </c:pt>
                <c:pt idx="1239">
                  <c:v>1246</c:v>
                </c:pt>
                <c:pt idx="1240">
                  <c:v>1247</c:v>
                </c:pt>
                <c:pt idx="1241">
                  <c:v>1248</c:v>
                </c:pt>
                <c:pt idx="1242">
                  <c:v>1249</c:v>
                </c:pt>
                <c:pt idx="1243">
                  <c:v>1251</c:v>
                </c:pt>
                <c:pt idx="1244">
                  <c:v>1252</c:v>
                </c:pt>
                <c:pt idx="1245">
                  <c:v>1253</c:v>
                </c:pt>
                <c:pt idx="1246">
                  <c:v>1254</c:v>
                </c:pt>
                <c:pt idx="1247">
                  <c:v>1255</c:v>
                </c:pt>
                <c:pt idx="1248">
                  <c:v>1256</c:v>
                </c:pt>
                <c:pt idx="1249">
                  <c:v>1257</c:v>
                </c:pt>
                <c:pt idx="1250">
                  <c:v>1258</c:v>
                </c:pt>
                <c:pt idx="1251">
                  <c:v>1259</c:v>
                </c:pt>
                <c:pt idx="1252">
                  <c:v>1260</c:v>
                </c:pt>
                <c:pt idx="1253">
                  <c:v>1261</c:v>
                </c:pt>
                <c:pt idx="1254">
                  <c:v>1262</c:v>
                </c:pt>
                <c:pt idx="1255">
                  <c:v>1263</c:v>
                </c:pt>
                <c:pt idx="1256">
                  <c:v>1265</c:v>
                </c:pt>
                <c:pt idx="1257">
                  <c:v>1266</c:v>
                </c:pt>
                <c:pt idx="1258">
                  <c:v>1267</c:v>
                </c:pt>
                <c:pt idx="1259">
                  <c:v>1268</c:v>
                </c:pt>
                <c:pt idx="1260">
                  <c:v>1269</c:v>
                </c:pt>
                <c:pt idx="1261">
                  <c:v>1270</c:v>
                </c:pt>
                <c:pt idx="1262">
                  <c:v>1271</c:v>
                </c:pt>
                <c:pt idx="1263">
                  <c:v>1272</c:v>
                </c:pt>
                <c:pt idx="1264">
                  <c:v>1273</c:v>
                </c:pt>
                <c:pt idx="1265">
                  <c:v>1275</c:v>
                </c:pt>
                <c:pt idx="1266">
                  <c:v>1276</c:v>
                </c:pt>
                <c:pt idx="1267">
                  <c:v>1277</c:v>
                </c:pt>
                <c:pt idx="1268">
                  <c:v>1278</c:v>
                </c:pt>
                <c:pt idx="1269">
                  <c:v>1279</c:v>
                </c:pt>
                <c:pt idx="1270">
                  <c:v>1280</c:v>
                </c:pt>
                <c:pt idx="1271">
                  <c:v>1281</c:v>
                </c:pt>
                <c:pt idx="1272">
                  <c:v>1282</c:v>
                </c:pt>
                <c:pt idx="1273">
                  <c:v>1283</c:v>
                </c:pt>
                <c:pt idx="1274">
                  <c:v>1284</c:v>
                </c:pt>
                <c:pt idx="1275">
                  <c:v>1285</c:v>
                </c:pt>
                <c:pt idx="1276">
                  <c:v>1286</c:v>
                </c:pt>
                <c:pt idx="1277">
                  <c:v>1287</c:v>
                </c:pt>
                <c:pt idx="1278">
                  <c:v>1288</c:v>
                </c:pt>
                <c:pt idx="1279">
                  <c:v>1289</c:v>
                </c:pt>
                <c:pt idx="1280">
                  <c:v>1290</c:v>
                </c:pt>
                <c:pt idx="1281">
                  <c:v>1291</c:v>
                </c:pt>
                <c:pt idx="1282">
                  <c:v>1292</c:v>
                </c:pt>
                <c:pt idx="1283">
                  <c:v>1293</c:v>
                </c:pt>
                <c:pt idx="1284">
                  <c:v>1294</c:v>
                </c:pt>
                <c:pt idx="1285">
                  <c:v>1295</c:v>
                </c:pt>
                <c:pt idx="1286">
                  <c:v>1297</c:v>
                </c:pt>
                <c:pt idx="1287">
                  <c:v>1298</c:v>
                </c:pt>
                <c:pt idx="1288">
                  <c:v>1299</c:v>
                </c:pt>
                <c:pt idx="1289">
                  <c:v>1300</c:v>
                </c:pt>
                <c:pt idx="1290">
                  <c:v>1301</c:v>
                </c:pt>
                <c:pt idx="1291">
                  <c:v>1302</c:v>
                </c:pt>
                <c:pt idx="1292">
                  <c:v>1304</c:v>
                </c:pt>
                <c:pt idx="1293">
                  <c:v>1305</c:v>
                </c:pt>
                <c:pt idx="1294">
                  <c:v>1306</c:v>
                </c:pt>
                <c:pt idx="1295">
                  <c:v>1307</c:v>
                </c:pt>
                <c:pt idx="1296">
                  <c:v>1308</c:v>
                </c:pt>
                <c:pt idx="1297">
                  <c:v>1309</c:v>
                </c:pt>
                <c:pt idx="1298">
                  <c:v>1310</c:v>
                </c:pt>
                <c:pt idx="1299">
                  <c:v>1311</c:v>
                </c:pt>
                <c:pt idx="1300">
                  <c:v>1312</c:v>
                </c:pt>
                <c:pt idx="1301">
                  <c:v>1313</c:v>
                </c:pt>
                <c:pt idx="1302">
                  <c:v>1314</c:v>
                </c:pt>
                <c:pt idx="1303">
                  <c:v>1315</c:v>
                </c:pt>
                <c:pt idx="1304">
                  <c:v>1316</c:v>
                </c:pt>
                <c:pt idx="1305">
                  <c:v>1317</c:v>
                </c:pt>
                <c:pt idx="1306">
                  <c:v>1318</c:v>
                </c:pt>
                <c:pt idx="1307">
                  <c:v>1319</c:v>
                </c:pt>
                <c:pt idx="1308">
                  <c:v>1320</c:v>
                </c:pt>
                <c:pt idx="1309">
                  <c:v>1321</c:v>
                </c:pt>
                <c:pt idx="1310">
                  <c:v>1322</c:v>
                </c:pt>
                <c:pt idx="1311">
                  <c:v>1323</c:v>
                </c:pt>
                <c:pt idx="1312">
                  <c:v>1324</c:v>
                </c:pt>
                <c:pt idx="1313">
                  <c:v>1325</c:v>
                </c:pt>
                <c:pt idx="1314">
                  <c:v>1327</c:v>
                </c:pt>
                <c:pt idx="1315">
                  <c:v>1329</c:v>
                </c:pt>
                <c:pt idx="1316">
                  <c:v>1330</c:v>
                </c:pt>
                <c:pt idx="1317">
                  <c:v>1331</c:v>
                </c:pt>
                <c:pt idx="1318">
                  <c:v>1332</c:v>
                </c:pt>
                <c:pt idx="1319">
                  <c:v>1333</c:v>
                </c:pt>
                <c:pt idx="1320">
                  <c:v>1334</c:v>
                </c:pt>
                <c:pt idx="1321">
                  <c:v>1335</c:v>
                </c:pt>
                <c:pt idx="1322">
                  <c:v>1336</c:v>
                </c:pt>
                <c:pt idx="1323">
                  <c:v>1337</c:v>
                </c:pt>
                <c:pt idx="1324">
                  <c:v>1338</c:v>
                </c:pt>
                <c:pt idx="1325">
                  <c:v>1339</c:v>
                </c:pt>
                <c:pt idx="1326">
                  <c:v>1340</c:v>
                </c:pt>
                <c:pt idx="1327">
                  <c:v>1341</c:v>
                </c:pt>
                <c:pt idx="1328">
                  <c:v>1342</c:v>
                </c:pt>
                <c:pt idx="1329">
                  <c:v>1343</c:v>
                </c:pt>
                <c:pt idx="1330">
                  <c:v>1344</c:v>
                </c:pt>
                <c:pt idx="1331">
                  <c:v>1345</c:v>
                </c:pt>
                <c:pt idx="1332">
                  <c:v>1346</c:v>
                </c:pt>
                <c:pt idx="1333">
                  <c:v>1347</c:v>
                </c:pt>
                <c:pt idx="1334">
                  <c:v>1348</c:v>
                </c:pt>
                <c:pt idx="1335">
                  <c:v>1349</c:v>
                </c:pt>
                <c:pt idx="1336">
                  <c:v>1351</c:v>
                </c:pt>
                <c:pt idx="1337">
                  <c:v>1352</c:v>
                </c:pt>
                <c:pt idx="1338">
                  <c:v>1353</c:v>
                </c:pt>
                <c:pt idx="1339">
                  <c:v>1354</c:v>
                </c:pt>
                <c:pt idx="1340">
                  <c:v>1355</c:v>
                </c:pt>
                <c:pt idx="1341">
                  <c:v>1357</c:v>
                </c:pt>
                <c:pt idx="1342">
                  <c:v>1359</c:v>
                </c:pt>
                <c:pt idx="1343">
                  <c:v>1360</c:v>
                </c:pt>
                <c:pt idx="1344">
                  <c:v>1361</c:v>
                </c:pt>
                <c:pt idx="1345">
                  <c:v>1362</c:v>
                </c:pt>
                <c:pt idx="1346">
                  <c:v>1363</c:v>
                </c:pt>
                <c:pt idx="1347">
                  <c:v>1364</c:v>
                </c:pt>
                <c:pt idx="1348">
                  <c:v>1365</c:v>
                </c:pt>
                <c:pt idx="1349">
                  <c:v>1366</c:v>
                </c:pt>
                <c:pt idx="1350">
                  <c:v>1367</c:v>
                </c:pt>
                <c:pt idx="1351">
                  <c:v>1368</c:v>
                </c:pt>
                <c:pt idx="1352">
                  <c:v>1369</c:v>
                </c:pt>
                <c:pt idx="1353">
                  <c:v>1370</c:v>
                </c:pt>
                <c:pt idx="1354">
                  <c:v>1371</c:v>
                </c:pt>
                <c:pt idx="1355">
                  <c:v>1372</c:v>
                </c:pt>
                <c:pt idx="1356">
                  <c:v>1373</c:v>
                </c:pt>
                <c:pt idx="1357">
                  <c:v>1374</c:v>
                </c:pt>
                <c:pt idx="1358">
                  <c:v>1375</c:v>
                </c:pt>
                <c:pt idx="1359">
                  <c:v>1376</c:v>
                </c:pt>
                <c:pt idx="1360">
                  <c:v>1377</c:v>
                </c:pt>
                <c:pt idx="1361">
                  <c:v>1378</c:v>
                </c:pt>
                <c:pt idx="1362">
                  <c:v>1379</c:v>
                </c:pt>
                <c:pt idx="1363">
                  <c:v>1380</c:v>
                </c:pt>
                <c:pt idx="1364">
                  <c:v>1381</c:v>
                </c:pt>
                <c:pt idx="1365">
                  <c:v>1382</c:v>
                </c:pt>
                <c:pt idx="1366">
                  <c:v>1383</c:v>
                </c:pt>
                <c:pt idx="1367">
                  <c:v>1384</c:v>
                </c:pt>
                <c:pt idx="1368">
                  <c:v>1385</c:v>
                </c:pt>
                <c:pt idx="1369">
                  <c:v>1386</c:v>
                </c:pt>
                <c:pt idx="1370">
                  <c:v>1387</c:v>
                </c:pt>
                <c:pt idx="1371">
                  <c:v>1389</c:v>
                </c:pt>
                <c:pt idx="1372">
                  <c:v>1390</c:v>
                </c:pt>
                <c:pt idx="1373">
                  <c:v>1391</c:v>
                </c:pt>
                <c:pt idx="1374">
                  <c:v>1392</c:v>
                </c:pt>
                <c:pt idx="1375">
                  <c:v>1393</c:v>
                </c:pt>
                <c:pt idx="1376">
                  <c:v>1394</c:v>
                </c:pt>
                <c:pt idx="1377">
                  <c:v>1395</c:v>
                </c:pt>
                <c:pt idx="1378">
                  <c:v>1396</c:v>
                </c:pt>
                <c:pt idx="1379">
                  <c:v>1397</c:v>
                </c:pt>
                <c:pt idx="1380">
                  <c:v>1398</c:v>
                </c:pt>
                <c:pt idx="1381">
                  <c:v>1399</c:v>
                </c:pt>
                <c:pt idx="1382">
                  <c:v>1400</c:v>
                </c:pt>
                <c:pt idx="1383">
                  <c:v>1401</c:v>
                </c:pt>
                <c:pt idx="1384">
                  <c:v>1402</c:v>
                </c:pt>
                <c:pt idx="1385">
                  <c:v>1403</c:v>
                </c:pt>
                <c:pt idx="1386">
                  <c:v>1406</c:v>
                </c:pt>
                <c:pt idx="1387">
                  <c:v>1407</c:v>
                </c:pt>
                <c:pt idx="1388">
                  <c:v>1408</c:v>
                </c:pt>
                <c:pt idx="1389">
                  <c:v>1409</c:v>
                </c:pt>
                <c:pt idx="1390">
                  <c:v>1410</c:v>
                </c:pt>
                <c:pt idx="1391">
                  <c:v>1411</c:v>
                </c:pt>
                <c:pt idx="1392">
                  <c:v>1412</c:v>
                </c:pt>
                <c:pt idx="1393">
                  <c:v>1413</c:v>
                </c:pt>
                <c:pt idx="1394">
                  <c:v>1414</c:v>
                </c:pt>
                <c:pt idx="1395">
                  <c:v>1415</c:v>
                </c:pt>
                <c:pt idx="1396">
                  <c:v>1416</c:v>
                </c:pt>
                <c:pt idx="1397">
                  <c:v>1417</c:v>
                </c:pt>
                <c:pt idx="1398">
                  <c:v>1418</c:v>
                </c:pt>
                <c:pt idx="1399">
                  <c:v>1419</c:v>
                </c:pt>
                <c:pt idx="1400">
                  <c:v>1420</c:v>
                </c:pt>
                <c:pt idx="1401">
                  <c:v>1421</c:v>
                </c:pt>
                <c:pt idx="1402">
                  <c:v>1422</c:v>
                </c:pt>
                <c:pt idx="1403">
                  <c:v>1423</c:v>
                </c:pt>
                <c:pt idx="1404">
                  <c:v>1424</c:v>
                </c:pt>
                <c:pt idx="1405">
                  <c:v>1426</c:v>
                </c:pt>
                <c:pt idx="1406">
                  <c:v>1427</c:v>
                </c:pt>
                <c:pt idx="1407">
                  <c:v>1428</c:v>
                </c:pt>
                <c:pt idx="1408">
                  <c:v>1429</c:v>
                </c:pt>
                <c:pt idx="1409">
                  <c:v>1430</c:v>
                </c:pt>
                <c:pt idx="1410">
                  <c:v>1431</c:v>
                </c:pt>
                <c:pt idx="1411">
                  <c:v>1432</c:v>
                </c:pt>
                <c:pt idx="1412">
                  <c:v>1433</c:v>
                </c:pt>
                <c:pt idx="1413">
                  <c:v>1434</c:v>
                </c:pt>
                <c:pt idx="1414">
                  <c:v>1436</c:v>
                </c:pt>
                <c:pt idx="1415">
                  <c:v>1437</c:v>
                </c:pt>
                <c:pt idx="1416">
                  <c:v>1438</c:v>
                </c:pt>
                <c:pt idx="1417">
                  <c:v>1439</c:v>
                </c:pt>
                <c:pt idx="1418">
                  <c:v>1440</c:v>
                </c:pt>
                <c:pt idx="1419">
                  <c:v>1442</c:v>
                </c:pt>
                <c:pt idx="1420">
                  <c:v>1443</c:v>
                </c:pt>
                <c:pt idx="1421">
                  <c:v>1444</c:v>
                </c:pt>
                <c:pt idx="1422">
                  <c:v>1445</c:v>
                </c:pt>
                <c:pt idx="1423">
                  <c:v>1447</c:v>
                </c:pt>
                <c:pt idx="1424">
                  <c:v>1448</c:v>
                </c:pt>
                <c:pt idx="1425">
                  <c:v>1449</c:v>
                </c:pt>
                <c:pt idx="1426">
                  <c:v>1450</c:v>
                </c:pt>
                <c:pt idx="1427">
                  <c:v>1451</c:v>
                </c:pt>
                <c:pt idx="1428">
                  <c:v>1452</c:v>
                </c:pt>
                <c:pt idx="1429">
                  <c:v>1453</c:v>
                </c:pt>
                <c:pt idx="1430">
                  <c:v>1454</c:v>
                </c:pt>
                <c:pt idx="1431">
                  <c:v>1455</c:v>
                </c:pt>
                <c:pt idx="1432">
                  <c:v>1456</c:v>
                </c:pt>
                <c:pt idx="1433">
                  <c:v>1457</c:v>
                </c:pt>
                <c:pt idx="1434">
                  <c:v>1458</c:v>
                </c:pt>
                <c:pt idx="1435">
                  <c:v>1459</c:v>
                </c:pt>
                <c:pt idx="1436">
                  <c:v>1460</c:v>
                </c:pt>
                <c:pt idx="1437">
                  <c:v>1461</c:v>
                </c:pt>
                <c:pt idx="1438">
                  <c:v>1462</c:v>
                </c:pt>
                <c:pt idx="1439">
                  <c:v>1463</c:v>
                </c:pt>
                <c:pt idx="1440">
                  <c:v>1464</c:v>
                </c:pt>
                <c:pt idx="1441">
                  <c:v>1465</c:v>
                </c:pt>
                <c:pt idx="1442">
                  <c:v>1466</c:v>
                </c:pt>
                <c:pt idx="1443">
                  <c:v>1467</c:v>
                </c:pt>
                <c:pt idx="1444">
                  <c:v>1468</c:v>
                </c:pt>
                <c:pt idx="1445">
                  <c:v>1469</c:v>
                </c:pt>
                <c:pt idx="1446">
                  <c:v>1470</c:v>
                </c:pt>
                <c:pt idx="1447">
                  <c:v>1471</c:v>
                </c:pt>
                <c:pt idx="1448">
                  <c:v>1472</c:v>
                </c:pt>
                <c:pt idx="1449">
                  <c:v>1473</c:v>
                </c:pt>
                <c:pt idx="1450">
                  <c:v>1474</c:v>
                </c:pt>
                <c:pt idx="1451">
                  <c:v>1475</c:v>
                </c:pt>
                <c:pt idx="1452">
                  <c:v>1476</c:v>
                </c:pt>
                <c:pt idx="1453">
                  <c:v>1477</c:v>
                </c:pt>
                <c:pt idx="1454">
                  <c:v>1478</c:v>
                </c:pt>
                <c:pt idx="1455">
                  <c:v>1479</c:v>
                </c:pt>
                <c:pt idx="1456">
                  <c:v>1480</c:v>
                </c:pt>
                <c:pt idx="1457">
                  <c:v>1481</c:v>
                </c:pt>
                <c:pt idx="1458">
                  <c:v>1482</c:v>
                </c:pt>
                <c:pt idx="1459">
                  <c:v>1483</c:v>
                </c:pt>
                <c:pt idx="1460">
                  <c:v>1484</c:v>
                </c:pt>
                <c:pt idx="1461">
                  <c:v>1485</c:v>
                </c:pt>
                <c:pt idx="1462">
                  <c:v>1486</c:v>
                </c:pt>
                <c:pt idx="1463">
                  <c:v>1487</c:v>
                </c:pt>
                <c:pt idx="1464">
                  <c:v>1488</c:v>
                </c:pt>
                <c:pt idx="1465">
                  <c:v>1489</c:v>
                </c:pt>
                <c:pt idx="1466">
                  <c:v>1490</c:v>
                </c:pt>
                <c:pt idx="1467">
                  <c:v>1491</c:v>
                </c:pt>
                <c:pt idx="1468">
                  <c:v>1492</c:v>
                </c:pt>
                <c:pt idx="1469">
                  <c:v>1493</c:v>
                </c:pt>
                <c:pt idx="1470">
                  <c:v>1494</c:v>
                </c:pt>
                <c:pt idx="1471">
                  <c:v>1495</c:v>
                </c:pt>
                <c:pt idx="1472">
                  <c:v>1496</c:v>
                </c:pt>
                <c:pt idx="1473">
                  <c:v>1497</c:v>
                </c:pt>
                <c:pt idx="1474">
                  <c:v>1498</c:v>
                </c:pt>
                <c:pt idx="1475">
                  <c:v>1499</c:v>
                </c:pt>
                <c:pt idx="1476">
                  <c:v>1500</c:v>
                </c:pt>
                <c:pt idx="1477">
                  <c:v>1501</c:v>
                </c:pt>
                <c:pt idx="1478">
                  <c:v>1503</c:v>
                </c:pt>
                <c:pt idx="1479">
                  <c:v>1504</c:v>
                </c:pt>
                <c:pt idx="1480">
                  <c:v>1506</c:v>
                </c:pt>
                <c:pt idx="1481">
                  <c:v>1507</c:v>
                </c:pt>
                <c:pt idx="1482">
                  <c:v>1509</c:v>
                </c:pt>
                <c:pt idx="1483">
                  <c:v>1510</c:v>
                </c:pt>
                <c:pt idx="1484">
                  <c:v>1511</c:v>
                </c:pt>
                <c:pt idx="1485">
                  <c:v>1512</c:v>
                </c:pt>
                <c:pt idx="1486">
                  <c:v>1513</c:v>
                </c:pt>
                <c:pt idx="1487">
                  <c:v>1514</c:v>
                </c:pt>
                <c:pt idx="1488">
                  <c:v>1515</c:v>
                </c:pt>
                <c:pt idx="1489">
                  <c:v>1516</c:v>
                </c:pt>
                <c:pt idx="1490">
                  <c:v>1517</c:v>
                </c:pt>
                <c:pt idx="1491">
                  <c:v>1518</c:v>
                </c:pt>
                <c:pt idx="1492">
                  <c:v>1519</c:v>
                </c:pt>
                <c:pt idx="1493">
                  <c:v>1520</c:v>
                </c:pt>
                <c:pt idx="1494">
                  <c:v>1521</c:v>
                </c:pt>
                <c:pt idx="1495">
                  <c:v>1522</c:v>
                </c:pt>
                <c:pt idx="1496">
                  <c:v>1523</c:v>
                </c:pt>
                <c:pt idx="1497">
                  <c:v>1524</c:v>
                </c:pt>
                <c:pt idx="1498">
                  <c:v>1525</c:v>
                </c:pt>
                <c:pt idx="1499">
                  <c:v>1526</c:v>
                </c:pt>
                <c:pt idx="1500">
                  <c:v>1527</c:v>
                </c:pt>
                <c:pt idx="1501">
                  <c:v>1528</c:v>
                </c:pt>
                <c:pt idx="1502">
                  <c:v>1529</c:v>
                </c:pt>
                <c:pt idx="1503">
                  <c:v>1530</c:v>
                </c:pt>
                <c:pt idx="1504">
                  <c:v>1531</c:v>
                </c:pt>
                <c:pt idx="1505">
                  <c:v>1532</c:v>
                </c:pt>
                <c:pt idx="1506">
                  <c:v>1533</c:v>
                </c:pt>
                <c:pt idx="1507">
                  <c:v>1534</c:v>
                </c:pt>
                <c:pt idx="1508">
                  <c:v>1536</c:v>
                </c:pt>
                <c:pt idx="1509">
                  <c:v>1537</c:v>
                </c:pt>
                <c:pt idx="1510">
                  <c:v>1538</c:v>
                </c:pt>
                <c:pt idx="1511">
                  <c:v>1539</c:v>
                </c:pt>
                <c:pt idx="1512">
                  <c:v>1540</c:v>
                </c:pt>
                <c:pt idx="1513">
                  <c:v>1542</c:v>
                </c:pt>
                <c:pt idx="1514">
                  <c:v>1543</c:v>
                </c:pt>
                <c:pt idx="1515">
                  <c:v>1544</c:v>
                </c:pt>
                <c:pt idx="1516">
                  <c:v>1545</c:v>
                </c:pt>
                <c:pt idx="1517">
                  <c:v>1546</c:v>
                </c:pt>
                <c:pt idx="1518">
                  <c:v>1547</c:v>
                </c:pt>
                <c:pt idx="1519">
                  <c:v>1548</c:v>
                </c:pt>
                <c:pt idx="1520">
                  <c:v>1549</c:v>
                </c:pt>
                <c:pt idx="1521">
                  <c:v>1550</c:v>
                </c:pt>
                <c:pt idx="1522">
                  <c:v>1551</c:v>
                </c:pt>
                <c:pt idx="1523">
                  <c:v>1552</c:v>
                </c:pt>
                <c:pt idx="1524">
                  <c:v>1553</c:v>
                </c:pt>
                <c:pt idx="1525">
                  <c:v>1554</c:v>
                </c:pt>
                <c:pt idx="1526">
                  <c:v>1555</c:v>
                </c:pt>
                <c:pt idx="1527">
                  <c:v>1556</c:v>
                </c:pt>
                <c:pt idx="1528">
                  <c:v>1557</c:v>
                </c:pt>
                <c:pt idx="1529">
                  <c:v>1558</c:v>
                </c:pt>
                <c:pt idx="1530">
                  <c:v>1559</c:v>
                </c:pt>
                <c:pt idx="1531">
                  <c:v>1560</c:v>
                </c:pt>
                <c:pt idx="1532">
                  <c:v>1561</c:v>
                </c:pt>
                <c:pt idx="1533">
                  <c:v>1562</c:v>
                </c:pt>
                <c:pt idx="1534">
                  <c:v>1563</c:v>
                </c:pt>
                <c:pt idx="1535">
                  <c:v>1564</c:v>
                </c:pt>
                <c:pt idx="1536">
                  <c:v>1565</c:v>
                </c:pt>
                <c:pt idx="1537">
                  <c:v>1567</c:v>
                </c:pt>
                <c:pt idx="1538">
                  <c:v>1568</c:v>
                </c:pt>
                <c:pt idx="1539">
                  <c:v>1569</c:v>
                </c:pt>
                <c:pt idx="1540">
                  <c:v>1570</c:v>
                </c:pt>
                <c:pt idx="1541">
                  <c:v>1571</c:v>
                </c:pt>
                <c:pt idx="1542">
                  <c:v>1572</c:v>
                </c:pt>
                <c:pt idx="1543">
                  <c:v>1574</c:v>
                </c:pt>
                <c:pt idx="1544">
                  <c:v>1575</c:v>
                </c:pt>
                <c:pt idx="1545">
                  <c:v>1576</c:v>
                </c:pt>
                <c:pt idx="1546">
                  <c:v>1577</c:v>
                </c:pt>
                <c:pt idx="1547">
                  <c:v>1578</c:v>
                </c:pt>
                <c:pt idx="1548">
                  <c:v>1579</c:v>
                </c:pt>
                <c:pt idx="1549">
                  <c:v>1580</c:v>
                </c:pt>
                <c:pt idx="1550">
                  <c:v>1581</c:v>
                </c:pt>
                <c:pt idx="1551">
                  <c:v>1582</c:v>
                </c:pt>
                <c:pt idx="1552">
                  <c:v>1583</c:v>
                </c:pt>
                <c:pt idx="1553">
                  <c:v>1585</c:v>
                </c:pt>
                <c:pt idx="1554">
                  <c:v>1586</c:v>
                </c:pt>
                <c:pt idx="1555">
                  <c:v>1587</c:v>
                </c:pt>
                <c:pt idx="1556">
                  <c:v>1588</c:v>
                </c:pt>
                <c:pt idx="1557">
                  <c:v>1591</c:v>
                </c:pt>
                <c:pt idx="1558">
                  <c:v>1592</c:v>
                </c:pt>
                <c:pt idx="1559">
                  <c:v>1593</c:v>
                </c:pt>
                <c:pt idx="1560">
                  <c:v>1594</c:v>
                </c:pt>
                <c:pt idx="1561">
                  <c:v>1596</c:v>
                </c:pt>
                <c:pt idx="1562">
                  <c:v>1599</c:v>
                </c:pt>
                <c:pt idx="1563">
                  <c:v>1600</c:v>
                </c:pt>
                <c:pt idx="1564">
                  <c:v>1601</c:v>
                </c:pt>
                <c:pt idx="1565">
                  <c:v>1602</c:v>
                </c:pt>
                <c:pt idx="1566">
                  <c:v>1603</c:v>
                </c:pt>
                <c:pt idx="1567">
                  <c:v>1604</c:v>
                </c:pt>
                <c:pt idx="1568">
                  <c:v>1606</c:v>
                </c:pt>
                <c:pt idx="1569">
                  <c:v>1607</c:v>
                </c:pt>
                <c:pt idx="1570">
                  <c:v>1608</c:v>
                </c:pt>
                <c:pt idx="1571">
                  <c:v>1609</c:v>
                </c:pt>
                <c:pt idx="1572">
                  <c:v>1610</c:v>
                </c:pt>
                <c:pt idx="1573">
                  <c:v>1611</c:v>
                </c:pt>
                <c:pt idx="1574">
                  <c:v>1612</c:v>
                </c:pt>
                <c:pt idx="1575">
                  <c:v>1613</c:v>
                </c:pt>
                <c:pt idx="1576">
                  <c:v>1614</c:v>
                </c:pt>
                <c:pt idx="1577">
                  <c:v>1615</c:v>
                </c:pt>
                <c:pt idx="1578">
                  <c:v>1616</c:v>
                </c:pt>
                <c:pt idx="1579">
                  <c:v>1617</c:v>
                </c:pt>
                <c:pt idx="1580">
                  <c:v>1618</c:v>
                </c:pt>
                <c:pt idx="1581">
                  <c:v>1620</c:v>
                </c:pt>
                <c:pt idx="1582">
                  <c:v>1622</c:v>
                </c:pt>
                <c:pt idx="1583">
                  <c:v>1623</c:v>
                </c:pt>
                <c:pt idx="1584">
                  <c:v>1624</c:v>
                </c:pt>
                <c:pt idx="1585">
                  <c:v>1625</c:v>
                </c:pt>
                <c:pt idx="1586">
                  <c:v>1626</c:v>
                </c:pt>
                <c:pt idx="1587">
                  <c:v>1627</c:v>
                </c:pt>
                <c:pt idx="1588">
                  <c:v>1628</c:v>
                </c:pt>
                <c:pt idx="1589">
                  <c:v>1629</c:v>
                </c:pt>
                <c:pt idx="1590">
                  <c:v>1630</c:v>
                </c:pt>
                <c:pt idx="1591">
                  <c:v>1631</c:v>
                </c:pt>
                <c:pt idx="1592">
                  <c:v>1633</c:v>
                </c:pt>
                <c:pt idx="1593">
                  <c:v>1635</c:v>
                </c:pt>
                <c:pt idx="1594">
                  <c:v>1636</c:v>
                </c:pt>
                <c:pt idx="1595">
                  <c:v>1638</c:v>
                </c:pt>
                <c:pt idx="1596">
                  <c:v>1639</c:v>
                </c:pt>
                <c:pt idx="1597">
                  <c:v>1640</c:v>
                </c:pt>
                <c:pt idx="1598">
                  <c:v>1641</c:v>
                </c:pt>
                <c:pt idx="1599">
                  <c:v>1642</c:v>
                </c:pt>
                <c:pt idx="1600">
                  <c:v>1643</c:v>
                </c:pt>
                <c:pt idx="1601">
                  <c:v>1644</c:v>
                </c:pt>
                <c:pt idx="1602">
                  <c:v>1645</c:v>
                </c:pt>
                <c:pt idx="1603">
                  <c:v>1646</c:v>
                </c:pt>
                <c:pt idx="1604">
                  <c:v>1647</c:v>
                </c:pt>
                <c:pt idx="1605">
                  <c:v>1648</c:v>
                </c:pt>
                <c:pt idx="1606">
                  <c:v>1649</c:v>
                </c:pt>
                <c:pt idx="1607">
                  <c:v>1650</c:v>
                </c:pt>
                <c:pt idx="1608">
                  <c:v>1652</c:v>
                </c:pt>
                <c:pt idx="1609">
                  <c:v>1653</c:v>
                </c:pt>
                <c:pt idx="1610">
                  <c:v>1654</c:v>
                </c:pt>
                <c:pt idx="1611">
                  <c:v>1655</c:v>
                </c:pt>
                <c:pt idx="1612">
                  <c:v>1656</c:v>
                </c:pt>
                <c:pt idx="1613">
                  <c:v>1658</c:v>
                </c:pt>
                <c:pt idx="1614">
                  <c:v>1659</c:v>
                </c:pt>
                <c:pt idx="1615">
                  <c:v>1660</c:v>
                </c:pt>
                <c:pt idx="1616">
                  <c:v>1662</c:v>
                </c:pt>
                <c:pt idx="1617">
                  <c:v>1664</c:v>
                </c:pt>
                <c:pt idx="1618">
                  <c:v>1665</c:v>
                </c:pt>
                <c:pt idx="1619">
                  <c:v>1666</c:v>
                </c:pt>
                <c:pt idx="1620">
                  <c:v>1667</c:v>
                </c:pt>
                <c:pt idx="1621">
                  <c:v>1668</c:v>
                </c:pt>
                <c:pt idx="1622">
                  <c:v>1669</c:v>
                </c:pt>
                <c:pt idx="1623">
                  <c:v>1670</c:v>
                </c:pt>
                <c:pt idx="1624">
                  <c:v>1671</c:v>
                </c:pt>
                <c:pt idx="1625">
                  <c:v>1672</c:v>
                </c:pt>
                <c:pt idx="1626">
                  <c:v>1673</c:v>
                </c:pt>
                <c:pt idx="1627">
                  <c:v>1674</c:v>
                </c:pt>
                <c:pt idx="1628">
                  <c:v>1675</c:v>
                </c:pt>
                <c:pt idx="1629">
                  <c:v>1676</c:v>
                </c:pt>
                <c:pt idx="1630">
                  <c:v>1677</c:v>
                </c:pt>
                <c:pt idx="1631">
                  <c:v>1678</c:v>
                </c:pt>
                <c:pt idx="1632">
                  <c:v>1679</c:v>
                </c:pt>
                <c:pt idx="1633">
                  <c:v>1680</c:v>
                </c:pt>
                <c:pt idx="1634">
                  <c:v>1681</c:v>
                </c:pt>
                <c:pt idx="1635">
                  <c:v>1682</c:v>
                </c:pt>
                <c:pt idx="1636">
                  <c:v>1683</c:v>
                </c:pt>
                <c:pt idx="1637">
                  <c:v>1684</c:v>
                </c:pt>
                <c:pt idx="1638">
                  <c:v>1685</c:v>
                </c:pt>
                <c:pt idx="1639">
                  <c:v>1687</c:v>
                </c:pt>
                <c:pt idx="1640">
                  <c:v>1688</c:v>
                </c:pt>
                <c:pt idx="1641">
                  <c:v>1689</c:v>
                </c:pt>
                <c:pt idx="1642">
                  <c:v>1690</c:v>
                </c:pt>
                <c:pt idx="1643">
                  <c:v>1691</c:v>
                </c:pt>
                <c:pt idx="1644">
                  <c:v>1692</c:v>
                </c:pt>
                <c:pt idx="1645">
                  <c:v>1694</c:v>
                </c:pt>
                <c:pt idx="1646">
                  <c:v>1695</c:v>
                </c:pt>
                <c:pt idx="1647">
                  <c:v>1696</c:v>
                </c:pt>
                <c:pt idx="1648">
                  <c:v>1697</c:v>
                </c:pt>
                <c:pt idx="1649">
                  <c:v>1698</c:v>
                </c:pt>
                <c:pt idx="1650">
                  <c:v>1699</c:v>
                </c:pt>
                <c:pt idx="1651">
                  <c:v>1700</c:v>
                </c:pt>
                <c:pt idx="1652">
                  <c:v>1701</c:v>
                </c:pt>
                <c:pt idx="1653">
                  <c:v>1702</c:v>
                </c:pt>
                <c:pt idx="1654">
                  <c:v>1703</c:v>
                </c:pt>
                <c:pt idx="1655">
                  <c:v>1704</c:v>
                </c:pt>
                <c:pt idx="1656">
                  <c:v>1705</c:v>
                </c:pt>
                <c:pt idx="1657">
                  <c:v>1706</c:v>
                </c:pt>
                <c:pt idx="1658">
                  <c:v>1707</c:v>
                </c:pt>
                <c:pt idx="1659">
                  <c:v>1708</c:v>
                </c:pt>
                <c:pt idx="1660">
                  <c:v>1709</c:v>
                </c:pt>
                <c:pt idx="1661">
                  <c:v>1710</c:v>
                </c:pt>
                <c:pt idx="1662">
                  <c:v>1711</c:v>
                </c:pt>
                <c:pt idx="1663">
                  <c:v>1712</c:v>
                </c:pt>
                <c:pt idx="1664">
                  <c:v>1713</c:v>
                </c:pt>
                <c:pt idx="1665">
                  <c:v>1714</c:v>
                </c:pt>
                <c:pt idx="1666">
                  <c:v>1715</c:v>
                </c:pt>
                <c:pt idx="1667">
                  <c:v>1716</c:v>
                </c:pt>
                <c:pt idx="1668">
                  <c:v>1719</c:v>
                </c:pt>
                <c:pt idx="1669">
                  <c:v>1720</c:v>
                </c:pt>
                <c:pt idx="1670">
                  <c:v>1721</c:v>
                </c:pt>
                <c:pt idx="1671">
                  <c:v>1722</c:v>
                </c:pt>
                <c:pt idx="1672">
                  <c:v>1723</c:v>
                </c:pt>
                <c:pt idx="1673">
                  <c:v>1724</c:v>
                </c:pt>
                <c:pt idx="1674">
                  <c:v>1725</c:v>
                </c:pt>
                <c:pt idx="1675">
                  <c:v>1726</c:v>
                </c:pt>
                <c:pt idx="1676">
                  <c:v>1727</c:v>
                </c:pt>
                <c:pt idx="1677">
                  <c:v>1728</c:v>
                </c:pt>
                <c:pt idx="1678">
                  <c:v>1729</c:v>
                </c:pt>
                <c:pt idx="1679">
                  <c:v>1730</c:v>
                </c:pt>
                <c:pt idx="1680">
                  <c:v>1731</c:v>
                </c:pt>
                <c:pt idx="1681">
                  <c:v>1732</c:v>
                </c:pt>
                <c:pt idx="1682">
                  <c:v>1734</c:v>
                </c:pt>
                <c:pt idx="1683">
                  <c:v>1735</c:v>
                </c:pt>
                <c:pt idx="1684">
                  <c:v>1736</c:v>
                </c:pt>
                <c:pt idx="1685">
                  <c:v>1737</c:v>
                </c:pt>
                <c:pt idx="1686">
                  <c:v>1738</c:v>
                </c:pt>
                <c:pt idx="1687">
                  <c:v>1739</c:v>
                </c:pt>
                <c:pt idx="1688">
                  <c:v>1740</c:v>
                </c:pt>
                <c:pt idx="1689">
                  <c:v>1742</c:v>
                </c:pt>
                <c:pt idx="1690">
                  <c:v>1743</c:v>
                </c:pt>
                <c:pt idx="1691">
                  <c:v>1744</c:v>
                </c:pt>
                <c:pt idx="1692">
                  <c:v>1745</c:v>
                </c:pt>
                <c:pt idx="1693">
                  <c:v>1746</c:v>
                </c:pt>
                <c:pt idx="1694">
                  <c:v>1747</c:v>
                </c:pt>
                <c:pt idx="1695">
                  <c:v>1748</c:v>
                </c:pt>
                <c:pt idx="1696">
                  <c:v>1750</c:v>
                </c:pt>
                <c:pt idx="1697">
                  <c:v>1751</c:v>
                </c:pt>
                <c:pt idx="1698">
                  <c:v>1752</c:v>
                </c:pt>
                <c:pt idx="1699">
                  <c:v>1753</c:v>
                </c:pt>
                <c:pt idx="1700">
                  <c:v>1754</c:v>
                </c:pt>
                <c:pt idx="1701">
                  <c:v>1755</c:v>
                </c:pt>
                <c:pt idx="1702">
                  <c:v>1756</c:v>
                </c:pt>
                <c:pt idx="1703">
                  <c:v>1757</c:v>
                </c:pt>
                <c:pt idx="1704">
                  <c:v>1758</c:v>
                </c:pt>
                <c:pt idx="1705">
                  <c:v>1761</c:v>
                </c:pt>
                <c:pt idx="1706">
                  <c:v>1762</c:v>
                </c:pt>
                <c:pt idx="1707">
                  <c:v>1763</c:v>
                </c:pt>
                <c:pt idx="1708">
                  <c:v>1764</c:v>
                </c:pt>
                <c:pt idx="1709">
                  <c:v>1765</c:v>
                </c:pt>
                <c:pt idx="1710">
                  <c:v>1766</c:v>
                </c:pt>
                <c:pt idx="1711">
                  <c:v>1767</c:v>
                </c:pt>
                <c:pt idx="1712">
                  <c:v>1768</c:v>
                </c:pt>
                <c:pt idx="1713">
                  <c:v>1770</c:v>
                </c:pt>
                <c:pt idx="1714">
                  <c:v>1771</c:v>
                </c:pt>
                <c:pt idx="1715">
                  <c:v>1772</c:v>
                </c:pt>
                <c:pt idx="1716">
                  <c:v>1773</c:v>
                </c:pt>
                <c:pt idx="1717">
                  <c:v>1774</c:v>
                </c:pt>
                <c:pt idx="1718">
                  <c:v>1775</c:v>
                </c:pt>
                <c:pt idx="1719">
                  <c:v>1776</c:v>
                </c:pt>
                <c:pt idx="1720">
                  <c:v>1777</c:v>
                </c:pt>
                <c:pt idx="1721">
                  <c:v>1778</c:v>
                </c:pt>
                <c:pt idx="1722">
                  <c:v>1779</c:v>
                </c:pt>
                <c:pt idx="1723">
                  <c:v>1780</c:v>
                </c:pt>
                <c:pt idx="1724">
                  <c:v>1781</c:v>
                </c:pt>
                <c:pt idx="1725">
                  <c:v>1782</c:v>
                </c:pt>
                <c:pt idx="1726">
                  <c:v>1783</c:v>
                </c:pt>
                <c:pt idx="1727">
                  <c:v>1784</c:v>
                </c:pt>
                <c:pt idx="1728">
                  <c:v>1785</c:v>
                </c:pt>
                <c:pt idx="1729">
                  <c:v>1786</c:v>
                </c:pt>
                <c:pt idx="1730">
                  <c:v>1787</c:v>
                </c:pt>
                <c:pt idx="1731">
                  <c:v>1788</c:v>
                </c:pt>
                <c:pt idx="1732">
                  <c:v>1789</c:v>
                </c:pt>
                <c:pt idx="1733">
                  <c:v>1790</c:v>
                </c:pt>
                <c:pt idx="1734">
                  <c:v>1791</c:v>
                </c:pt>
                <c:pt idx="1735">
                  <c:v>1792</c:v>
                </c:pt>
                <c:pt idx="1736">
                  <c:v>1793</c:v>
                </c:pt>
                <c:pt idx="1737">
                  <c:v>1794</c:v>
                </c:pt>
                <c:pt idx="1738">
                  <c:v>1795</c:v>
                </c:pt>
                <c:pt idx="1739">
                  <c:v>1796</c:v>
                </c:pt>
                <c:pt idx="1740">
                  <c:v>1797</c:v>
                </c:pt>
                <c:pt idx="1741">
                  <c:v>1798</c:v>
                </c:pt>
                <c:pt idx="1742">
                  <c:v>1799</c:v>
                </c:pt>
                <c:pt idx="1743">
                  <c:v>1800</c:v>
                </c:pt>
                <c:pt idx="1744">
                  <c:v>1801</c:v>
                </c:pt>
                <c:pt idx="1745">
                  <c:v>1802</c:v>
                </c:pt>
                <c:pt idx="1746">
                  <c:v>1804</c:v>
                </c:pt>
                <c:pt idx="1747">
                  <c:v>1805</c:v>
                </c:pt>
                <c:pt idx="1748">
                  <c:v>1806</c:v>
                </c:pt>
                <c:pt idx="1749">
                  <c:v>1808</c:v>
                </c:pt>
                <c:pt idx="1750">
                  <c:v>1809</c:v>
                </c:pt>
                <c:pt idx="1751">
                  <c:v>1810</c:v>
                </c:pt>
                <c:pt idx="1752">
                  <c:v>1811</c:v>
                </c:pt>
                <c:pt idx="1753">
                  <c:v>1812</c:v>
                </c:pt>
                <c:pt idx="1754">
                  <c:v>1813</c:v>
                </c:pt>
                <c:pt idx="1755">
                  <c:v>1814</c:v>
                </c:pt>
                <c:pt idx="1756">
                  <c:v>1815</c:v>
                </c:pt>
                <c:pt idx="1757">
                  <c:v>1816</c:v>
                </c:pt>
                <c:pt idx="1758">
                  <c:v>1817</c:v>
                </c:pt>
                <c:pt idx="1759">
                  <c:v>1818</c:v>
                </c:pt>
                <c:pt idx="1760">
                  <c:v>1820</c:v>
                </c:pt>
                <c:pt idx="1761">
                  <c:v>1821</c:v>
                </c:pt>
                <c:pt idx="1762">
                  <c:v>1822</c:v>
                </c:pt>
                <c:pt idx="1763">
                  <c:v>1823</c:v>
                </c:pt>
                <c:pt idx="1764">
                  <c:v>1824</c:v>
                </c:pt>
                <c:pt idx="1765">
                  <c:v>1825</c:v>
                </c:pt>
                <c:pt idx="1766">
                  <c:v>1827</c:v>
                </c:pt>
                <c:pt idx="1767">
                  <c:v>1828</c:v>
                </c:pt>
                <c:pt idx="1768">
                  <c:v>1829</c:v>
                </c:pt>
                <c:pt idx="1769">
                  <c:v>1830</c:v>
                </c:pt>
                <c:pt idx="1770">
                  <c:v>1831</c:v>
                </c:pt>
                <c:pt idx="1771">
                  <c:v>1832</c:v>
                </c:pt>
                <c:pt idx="1772">
                  <c:v>1833</c:v>
                </c:pt>
                <c:pt idx="1773">
                  <c:v>1834</c:v>
                </c:pt>
                <c:pt idx="1774">
                  <c:v>1836</c:v>
                </c:pt>
                <c:pt idx="1775">
                  <c:v>1837</c:v>
                </c:pt>
                <c:pt idx="1776">
                  <c:v>1838</c:v>
                </c:pt>
                <c:pt idx="1777">
                  <c:v>1840</c:v>
                </c:pt>
                <c:pt idx="1778">
                  <c:v>1841</c:v>
                </c:pt>
                <c:pt idx="1779">
                  <c:v>1842</c:v>
                </c:pt>
                <c:pt idx="1780">
                  <c:v>1843</c:v>
                </c:pt>
                <c:pt idx="1781">
                  <c:v>1844</c:v>
                </c:pt>
                <c:pt idx="1782">
                  <c:v>1845</c:v>
                </c:pt>
                <c:pt idx="1783">
                  <c:v>1846</c:v>
                </c:pt>
                <c:pt idx="1784">
                  <c:v>1848</c:v>
                </c:pt>
                <c:pt idx="1785">
                  <c:v>1849</c:v>
                </c:pt>
                <c:pt idx="1786">
                  <c:v>1850</c:v>
                </c:pt>
                <c:pt idx="1787">
                  <c:v>1851</c:v>
                </c:pt>
                <c:pt idx="1788">
                  <c:v>1852</c:v>
                </c:pt>
                <c:pt idx="1789">
                  <c:v>1853</c:v>
                </c:pt>
                <c:pt idx="1790">
                  <c:v>1855</c:v>
                </c:pt>
                <c:pt idx="1791">
                  <c:v>1856</c:v>
                </c:pt>
                <c:pt idx="1792">
                  <c:v>1857</c:v>
                </c:pt>
                <c:pt idx="1793">
                  <c:v>1858</c:v>
                </c:pt>
                <c:pt idx="1794">
                  <c:v>1859</c:v>
                </c:pt>
                <c:pt idx="1795">
                  <c:v>1860</c:v>
                </c:pt>
                <c:pt idx="1796">
                  <c:v>1861</c:v>
                </c:pt>
                <c:pt idx="1797">
                  <c:v>1862</c:v>
                </c:pt>
                <c:pt idx="1798">
                  <c:v>1863</c:v>
                </c:pt>
                <c:pt idx="1799">
                  <c:v>1864</c:v>
                </c:pt>
                <c:pt idx="1800">
                  <c:v>1865</c:v>
                </c:pt>
                <c:pt idx="1801">
                  <c:v>1866</c:v>
                </c:pt>
                <c:pt idx="1802">
                  <c:v>1867</c:v>
                </c:pt>
                <c:pt idx="1803">
                  <c:v>1868</c:v>
                </c:pt>
                <c:pt idx="1804">
                  <c:v>1869</c:v>
                </c:pt>
                <c:pt idx="1805">
                  <c:v>1872</c:v>
                </c:pt>
                <c:pt idx="1806">
                  <c:v>1873</c:v>
                </c:pt>
                <c:pt idx="1807">
                  <c:v>1874</c:v>
                </c:pt>
                <c:pt idx="1808">
                  <c:v>1875</c:v>
                </c:pt>
                <c:pt idx="1809">
                  <c:v>1876</c:v>
                </c:pt>
                <c:pt idx="1810">
                  <c:v>1877</c:v>
                </c:pt>
                <c:pt idx="1811">
                  <c:v>1879</c:v>
                </c:pt>
                <c:pt idx="1812">
                  <c:v>1880</c:v>
                </c:pt>
                <c:pt idx="1813">
                  <c:v>1881</c:v>
                </c:pt>
                <c:pt idx="1814">
                  <c:v>1882</c:v>
                </c:pt>
                <c:pt idx="1815">
                  <c:v>1883</c:v>
                </c:pt>
                <c:pt idx="1816">
                  <c:v>1885</c:v>
                </c:pt>
                <c:pt idx="1817">
                  <c:v>1886</c:v>
                </c:pt>
                <c:pt idx="1818">
                  <c:v>1887</c:v>
                </c:pt>
                <c:pt idx="1819">
                  <c:v>1888</c:v>
                </c:pt>
                <c:pt idx="1820">
                  <c:v>1890</c:v>
                </c:pt>
                <c:pt idx="1821">
                  <c:v>1891</c:v>
                </c:pt>
                <c:pt idx="1822">
                  <c:v>1892</c:v>
                </c:pt>
                <c:pt idx="1823">
                  <c:v>1893</c:v>
                </c:pt>
                <c:pt idx="1824">
                  <c:v>1894</c:v>
                </c:pt>
                <c:pt idx="1825">
                  <c:v>1895</c:v>
                </c:pt>
                <c:pt idx="1826">
                  <c:v>1896</c:v>
                </c:pt>
                <c:pt idx="1827">
                  <c:v>1897</c:v>
                </c:pt>
                <c:pt idx="1828">
                  <c:v>1898</c:v>
                </c:pt>
                <c:pt idx="1829">
                  <c:v>1899</c:v>
                </c:pt>
                <c:pt idx="1830">
                  <c:v>1900</c:v>
                </c:pt>
                <c:pt idx="1831">
                  <c:v>1902</c:v>
                </c:pt>
                <c:pt idx="1832">
                  <c:v>1903</c:v>
                </c:pt>
                <c:pt idx="1833">
                  <c:v>1904</c:v>
                </c:pt>
                <c:pt idx="1834">
                  <c:v>1906</c:v>
                </c:pt>
                <c:pt idx="1835">
                  <c:v>1907</c:v>
                </c:pt>
                <c:pt idx="1836">
                  <c:v>1908</c:v>
                </c:pt>
                <c:pt idx="1837">
                  <c:v>1909</c:v>
                </c:pt>
                <c:pt idx="1838">
                  <c:v>1910</c:v>
                </c:pt>
                <c:pt idx="1839">
                  <c:v>1911</c:v>
                </c:pt>
                <c:pt idx="1840">
                  <c:v>1912</c:v>
                </c:pt>
                <c:pt idx="1841">
                  <c:v>1913</c:v>
                </c:pt>
                <c:pt idx="1842">
                  <c:v>1914</c:v>
                </c:pt>
                <c:pt idx="1843">
                  <c:v>1915</c:v>
                </c:pt>
                <c:pt idx="1844">
                  <c:v>1916</c:v>
                </c:pt>
                <c:pt idx="1845">
                  <c:v>1917</c:v>
                </c:pt>
                <c:pt idx="1846">
                  <c:v>1918</c:v>
                </c:pt>
                <c:pt idx="1847">
                  <c:v>1919</c:v>
                </c:pt>
                <c:pt idx="1848">
                  <c:v>1920</c:v>
                </c:pt>
                <c:pt idx="1849">
                  <c:v>1921</c:v>
                </c:pt>
                <c:pt idx="1850">
                  <c:v>1923</c:v>
                </c:pt>
                <c:pt idx="1851">
                  <c:v>1924</c:v>
                </c:pt>
                <c:pt idx="1852">
                  <c:v>1926</c:v>
                </c:pt>
                <c:pt idx="1853">
                  <c:v>1928</c:v>
                </c:pt>
                <c:pt idx="1854">
                  <c:v>1930</c:v>
                </c:pt>
                <c:pt idx="1855">
                  <c:v>1931</c:v>
                </c:pt>
                <c:pt idx="1856">
                  <c:v>1932</c:v>
                </c:pt>
                <c:pt idx="1857">
                  <c:v>1933</c:v>
                </c:pt>
                <c:pt idx="1858">
                  <c:v>1934</c:v>
                </c:pt>
                <c:pt idx="1859">
                  <c:v>1935</c:v>
                </c:pt>
                <c:pt idx="1860">
                  <c:v>1936</c:v>
                </c:pt>
                <c:pt idx="1861">
                  <c:v>1937</c:v>
                </c:pt>
                <c:pt idx="1862">
                  <c:v>1938</c:v>
                </c:pt>
                <c:pt idx="1863">
                  <c:v>1939</c:v>
                </c:pt>
                <c:pt idx="1864">
                  <c:v>1940</c:v>
                </c:pt>
                <c:pt idx="1865">
                  <c:v>1941</c:v>
                </c:pt>
                <c:pt idx="1866">
                  <c:v>1942</c:v>
                </c:pt>
                <c:pt idx="1867">
                  <c:v>1943</c:v>
                </c:pt>
                <c:pt idx="1868">
                  <c:v>1944</c:v>
                </c:pt>
                <c:pt idx="1869">
                  <c:v>1945</c:v>
                </c:pt>
                <c:pt idx="1870">
                  <c:v>1947</c:v>
                </c:pt>
                <c:pt idx="1871">
                  <c:v>1948</c:v>
                </c:pt>
                <c:pt idx="1872">
                  <c:v>1949</c:v>
                </c:pt>
                <c:pt idx="1873">
                  <c:v>1950</c:v>
                </c:pt>
                <c:pt idx="1874">
                  <c:v>1951</c:v>
                </c:pt>
                <c:pt idx="1875">
                  <c:v>1952</c:v>
                </c:pt>
                <c:pt idx="1876">
                  <c:v>1953</c:v>
                </c:pt>
                <c:pt idx="1877">
                  <c:v>1956</c:v>
                </c:pt>
                <c:pt idx="1878">
                  <c:v>1957</c:v>
                </c:pt>
                <c:pt idx="1879">
                  <c:v>1959</c:v>
                </c:pt>
                <c:pt idx="1880">
                  <c:v>1960</c:v>
                </c:pt>
                <c:pt idx="1881">
                  <c:v>1961</c:v>
                </c:pt>
                <c:pt idx="1882">
                  <c:v>1962</c:v>
                </c:pt>
                <c:pt idx="1883">
                  <c:v>1963</c:v>
                </c:pt>
                <c:pt idx="1884">
                  <c:v>1964</c:v>
                </c:pt>
                <c:pt idx="1885">
                  <c:v>1965</c:v>
                </c:pt>
                <c:pt idx="1886">
                  <c:v>1966</c:v>
                </c:pt>
                <c:pt idx="1887">
                  <c:v>1967</c:v>
                </c:pt>
                <c:pt idx="1888">
                  <c:v>1968</c:v>
                </c:pt>
                <c:pt idx="1889">
                  <c:v>1969</c:v>
                </c:pt>
                <c:pt idx="1890">
                  <c:v>1970</c:v>
                </c:pt>
                <c:pt idx="1891">
                  <c:v>1971</c:v>
                </c:pt>
                <c:pt idx="1892">
                  <c:v>1972</c:v>
                </c:pt>
                <c:pt idx="1893">
                  <c:v>1973</c:v>
                </c:pt>
                <c:pt idx="1894">
                  <c:v>1974</c:v>
                </c:pt>
                <c:pt idx="1895">
                  <c:v>1975</c:v>
                </c:pt>
                <c:pt idx="1896">
                  <c:v>1976</c:v>
                </c:pt>
                <c:pt idx="1897">
                  <c:v>1977</c:v>
                </c:pt>
                <c:pt idx="1898">
                  <c:v>1978</c:v>
                </c:pt>
                <c:pt idx="1899">
                  <c:v>1979</c:v>
                </c:pt>
                <c:pt idx="1900">
                  <c:v>1980</c:v>
                </c:pt>
                <c:pt idx="1901">
                  <c:v>1981</c:v>
                </c:pt>
                <c:pt idx="1902">
                  <c:v>1982</c:v>
                </c:pt>
                <c:pt idx="1903">
                  <c:v>1984</c:v>
                </c:pt>
                <c:pt idx="1904">
                  <c:v>1985</c:v>
                </c:pt>
                <c:pt idx="1905">
                  <c:v>1986</c:v>
                </c:pt>
                <c:pt idx="1906">
                  <c:v>1987</c:v>
                </c:pt>
                <c:pt idx="1907">
                  <c:v>1988</c:v>
                </c:pt>
                <c:pt idx="1908">
                  <c:v>1989</c:v>
                </c:pt>
                <c:pt idx="1909">
                  <c:v>1990</c:v>
                </c:pt>
                <c:pt idx="1910">
                  <c:v>1991</c:v>
                </c:pt>
                <c:pt idx="1911">
                  <c:v>1992</c:v>
                </c:pt>
                <c:pt idx="1912">
                  <c:v>1994</c:v>
                </c:pt>
                <c:pt idx="1913">
                  <c:v>1995</c:v>
                </c:pt>
                <c:pt idx="1914">
                  <c:v>1996</c:v>
                </c:pt>
                <c:pt idx="1915">
                  <c:v>1997</c:v>
                </c:pt>
                <c:pt idx="1916">
                  <c:v>1998</c:v>
                </c:pt>
                <c:pt idx="1917">
                  <c:v>1999</c:v>
                </c:pt>
                <c:pt idx="1918">
                  <c:v>2000</c:v>
                </c:pt>
                <c:pt idx="1919">
                  <c:v>2001</c:v>
                </c:pt>
                <c:pt idx="1920">
                  <c:v>2002</c:v>
                </c:pt>
                <c:pt idx="1921">
                  <c:v>2003</c:v>
                </c:pt>
                <c:pt idx="1922">
                  <c:v>2004</c:v>
                </c:pt>
                <c:pt idx="1923">
                  <c:v>2005</c:v>
                </c:pt>
                <c:pt idx="1924">
                  <c:v>2006</c:v>
                </c:pt>
                <c:pt idx="1925">
                  <c:v>2007</c:v>
                </c:pt>
                <c:pt idx="1926">
                  <c:v>2008</c:v>
                </c:pt>
                <c:pt idx="1927">
                  <c:v>2009</c:v>
                </c:pt>
                <c:pt idx="1928">
                  <c:v>2010</c:v>
                </c:pt>
                <c:pt idx="1929">
                  <c:v>2011</c:v>
                </c:pt>
                <c:pt idx="1930">
                  <c:v>2012</c:v>
                </c:pt>
                <c:pt idx="1931">
                  <c:v>2013</c:v>
                </c:pt>
                <c:pt idx="1932">
                  <c:v>2014</c:v>
                </c:pt>
                <c:pt idx="1933">
                  <c:v>2015</c:v>
                </c:pt>
                <c:pt idx="1934">
                  <c:v>2016</c:v>
                </c:pt>
                <c:pt idx="1935">
                  <c:v>2018</c:v>
                </c:pt>
                <c:pt idx="1936">
                  <c:v>2019</c:v>
                </c:pt>
                <c:pt idx="1937">
                  <c:v>2020</c:v>
                </c:pt>
                <c:pt idx="1938">
                  <c:v>2021</c:v>
                </c:pt>
                <c:pt idx="1939">
                  <c:v>2022</c:v>
                </c:pt>
                <c:pt idx="1940">
                  <c:v>2023</c:v>
                </c:pt>
                <c:pt idx="1941">
                  <c:v>2024</c:v>
                </c:pt>
                <c:pt idx="1942">
                  <c:v>2025</c:v>
                </c:pt>
                <c:pt idx="1943">
                  <c:v>2026</c:v>
                </c:pt>
                <c:pt idx="1944">
                  <c:v>2027</c:v>
                </c:pt>
                <c:pt idx="1945">
                  <c:v>2028</c:v>
                </c:pt>
                <c:pt idx="1946">
                  <c:v>2029</c:v>
                </c:pt>
                <c:pt idx="1947">
                  <c:v>2030</c:v>
                </c:pt>
                <c:pt idx="1948">
                  <c:v>2031</c:v>
                </c:pt>
                <c:pt idx="1949">
                  <c:v>2033</c:v>
                </c:pt>
                <c:pt idx="1950">
                  <c:v>2034</c:v>
                </c:pt>
                <c:pt idx="1951">
                  <c:v>2035</c:v>
                </c:pt>
                <c:pt idx="1952">
                  <c:v>2036</c:v>
                </c:pt>
                <c:pt idx="1953">
                  <c:v>2037</c:v>
                </c:pt>
                <c:pt idx="1954">
                  <c:v>2038</c:v>
                </c:pt>
                <c:pt idx="1955">
                  <c:v>2039</c:v>
                </c:pt>
                <c:pt idx="1956">
                  <c:v>2040</c:v>
                </c:pt>
                <c:pt idx="1957">
                  <c:v>2041</c:v>
                </c:pt>
                <c:pt idx="1958">
                  <c:v>2042</c:v>
                </c:pt>
                <c:pt idx="1959">
                  <c:v>2043</c:v>
                </c:pt>
                <c:pt idx="1960">
                  <c:v>2044</c:v>
                </c:pt>
                <c:pt idx="1961">
                  <c:v>2046</c:v>
                </c:pt>
                <c:pt idx="1962">
                  <c:v>2047</c:v>
                </c:pt>
                <c:pt idx="1963">
                  <c:v>2048</c:v>
                </c:pt>
                <c:pt idx="1964">
                  <c:v>2049</c:v>
                </c:pt>
                <c:pt idx="1965">
                  <c:v>2050</c:v>
                </c:pt>
                <c:pt idx="1966">
                  <c:v>2051</c:v>
                </c:pt>
                <c:pt idx="1967">
                  <c:v>2052</c:v>
                </c:pt>
                <c:pt idx="1968">
                  <c:v>2053</c:v>
                </c:pt>
                <c:pt idx="1969">
                  <c:v>2054</c:v>
                </c:pt>
                <c:pt idx="1970">
                  <c:v>2055</c:v>
                </c:pt>
                <c:pt idx="1971">
                  <c:v>2056</c:v>
                </c:pt>
                <c:pt idx="1972">
                  <c:v>2057</c:v>
                </c:pt>
                <c:pt idx="1973">
                  <c:v>2058</c:v>
                </c:pt>
                <c:pt idx="1974">
                  <c:v>2059</c:v>
                </c:pt>
                <c:pt idx="1975">
                  <c:v>2060</c:v>
                </c:pt>
                <c:pt idx="1976">
                  <c:v>2061</c:v>
                </c:pt>
                <c:pt idx="1977">
                  <c:v>2062</c:v>
                </c:pt>
                <c:pt idx="1978">
                  <c:v>2063</c:v>
                </c:pt>
                <c:pt idx="1979">
                  <c:v>2064</c:v>
                </c:pt>
                <c:pt idx="1980">
                  <c:v>2065</c:v>
                </c:pt>
                <c:pt idx="1981">
                  <c:v>2066</c:v>
                </c:pt>
                <c:pt idx="1982">
                  <c:v>2067</c:v>
                </c:pt>
                <c:pt idx="1983">
                  <c:v>2068</c:v>
                </c:pt>
                <c:pt idx="1984">
                  <c:v>2070</c:v>
                </c:pt>
                <c:pt idx="1985">
                  <c:v>2071</c:v>
                </c:pt>
                <c:pt idx="1986">
                  <c:v>2072</c:v>
                </c:pt>
                <c:pt idx="1987">
                  <c:v>2073</c:v>
                </c:pt>
                <c:pt idx="1988">
                  <c:v>2074</c:v>
                </c:pt>
                <c:pt idx="1989">
                  <c:v>2075</c:v>
                </c:pt>
                <c:pt idx="1990">
                  <c:v>2076</c:v>
                </c:pt>
                <c:pt idx="1991">
                  <c:v>2078</c:v>
                </c:pt>
                <c:pt idx="1992">
                  <c:v>2079</c:v>
                </c:pt>
                <c:pt idx="1993">
                  <c:v>2080</c:v>
                </c:pt>
                <c:pt idx="1994">
                  <c:v>2081</c:v>
                </c:pt>
                <c:pt idx="1995">
                  <c:v>2082</c:v>
                </c:pt>
                <c:pt idx="1996">
                  <c:v>2083</c:v>
                </c:pt>
                <c:pt idx="1997">
                  <c:v>2084</c:v>
                </c:pt>
                <c:pt idx="1998">
                  <c:v>2085</c:v>
                </c:pt>
                <c:pt idx="1999">
                  <c:v>2086</c:v>
                </c:pt>
                <c:pt idx="2000">
                  <c:v>2087</c:v>
                </c:pt>
                <c:pt idx="2001">
                  <c:v>2088</c:v>
                </c:pt>
                <c:pt idx="2002">
                  <c:v>2089</c:v>
                </c:pt>
                <c:pt idx="2003">
                  <c:v>2090</c:v>
                </c:pt>
                <c:pt idx="2004">
                  <c:v>2092</c:v>
                </c:pt>
                <c:pt idx="2005">
                  <c:v>2093</c:v>
                </c:pt>
                <c:pt idx="2006">
                  <c:v>2094</c:v>
                </c:pt>
                <c:pt idx="2007">
                  <c:v>2095</c:v>
                </c:pt>
                <c:pt idx="2008">
                  <c:v>2097</c:v>
                </c:pt>
                <c:pt idx="2009">
                  <c:v>2098</c:v>
                </c:pt>
                <c:pt idx="2010">
                  <c:v>2101</c:v>
                </c:pt>
                <c:pt idx="2011">
                  <c:v>2102</c:v>
                </c:pt>
                <c:pt idx="2012">
                  <c:v>2103</c:v>
                </c:pt>
                <c:pt idx="2013">
                  <c:v>2105</c:v>
                </c:pt>
                <c:pt idx="2014">
                  <c:v>2106</c:v>
                </c:pt>
                <c:pt idx="2015">
                  <c:v>2107</c:v>
                </c:pt>
                <c:pt idx="2016">
                  <c:v>2108</c:v>
                </c:pt>
                <c:pt idx="2017">
                  <c:v>2109</c:v>
                </c:pt>
                <c:pt idx="2018">
                  <c:v>2110</c:v>
                </c:pt>
                <c:pt idx="2019">
                  <c:v>2111</c:v>
                </c:pt>
                <c:pt idx="2020">
                  <c:v>2112</c:v>
                </c:pt>
                <c:pt idx="2021">
                  <c:v>2113</c:v>
                </c:pt>
                <c:pt idx="2022">
                  <c:v>2114</c:v>
                </c:pt>
                <c:pt idx="2023">
                  <c:v>2115</c:v>
                </c:pt>
                <c:pt idx="2024">
                  <c:v>2117</c:v>
                </c:pt>
                <c:pt idx="2025">
                  <c:v>2118</c:v>
                </c:pt>
                <c:pt idx="2026">
                  <c:v>2119</c:v>
                </c:pt>
                <c:pt idx="2027">
                  <c:v>2120</c:v>
                </c:pt>
                <c:pt idx="2028">
                  <c:v>2121</c:v>
                </c:pt>
                <c:pt idx="2029">
                  <c:v>2122</c:v>
                </c:pt>
                <c:pt idx="2030">
                  <c:v>2124</c:v>
                </c:pt>
                <c:pt idx="2031">
                  <c:v>2125</c:v>
                </c:pt>
                <c:pt idx="2032">
                  <c:v>2126</c:v>
                </c:pt>
                <c:pt idx="2033">
                  <c:v>2127</c:v>
                </c:pt>
                <c:pt idx="2034">
                  <c:v>2128</c:v>
                </c:pt>
                <c:pt idx="2035">
                  <c:v>2129</c:v>
                </c:pt>
                <c:pt idx="2036">
                  <c:v>2130</c:v>
                </c:pt>
                <c:pt idx="2037">
                  <c:v>2131</c:v>
                </c:pt>
                <c:pt idx="2038">
                  <c:v>2132</c:v>
                </c:pt>
                <c:pt idx="2039">
                  <c:v>2133</c:v>
                </c:pt>
                <c:pt idx="2040">
                  <c:v>2134</c:v>
                </c:pt>
                <c:pt idx="2041">
                  <c:v>2135</c:v>
                </c:pt>
                <c:pt idx="2042">
                  <c:v>2136</c:v>
                </c:pt>
                <c:pt idx="2043">
                  <c:v>2138</c:v>
                </c:pt>
                <c:pt idx="2044">
                  <c:v>2141</c:v>
                </c:pt>
                <c:pt idx="2045">
                  <c:v>2142</c:v>
                </c:pt>
                <c:pt idx="2046">
                  <c:v>2144</c:v>
                </c:pt>
                <c:pt idx="2047">
                  <c:v>2145</c:v>
                </c:pt>
                <c:pt idx="2048">
                  <c:v>2146</c:v>
                </c:pt>
                <c:pt idx="2049">
                  <c:v>2147</c:v>
                </c:pt>
                <c:pt idx="2050">
                  <c:v>2148</c:v>
                </c:pt>
                <c:pt idx="2051">
                  <c:v>2149</c:v>
                </c:pt>
                <c:pt idx="2052">
                  <c:v>2150</c:v>
                </c:pt>
                <c:pt idx="2053">
                  <c:v>2151</c:v>
                </c:pt>
                <c:pt idx="2054">
                  <c:v>2152</c:v>
                </c:pt>
                <c:pt idx="2055">
                  <c:v>2153</c:v>
                </c:pt>
                <c:pt idx="2056">
                  <c:v>2155</c:v>
                </c:pt>
                <c:pt idx="2057">
                  <c:v>2156</c:v>
                </c:pt>
                <c:pt idx="2058">
                  <c:v>2157</c:v>
                </c:pt>
                <c:pt idx="2059">
                  <c:v>2158</c:v>
                </c:pt>
                <c:pt idx="2060">
                  <c:v>2159</c:v>
                </c:pt>
                <c:pt idx="2061">
                  <c:v>2161</c:v>
                </c:pt>
                <c:pt idx="2062">
                  <c:v>2162</c:v>
                </c:pt>
                <c:pt idx="2063">
                  <c:v>2163</c:v>
                </c:pt>
                <c:pt idx="2064">
                  <c:v>2164</c:v>
                </c:pt>
                <c:pt idx="2065">
                  <c:v>2166</c:v>
                </c:pt>
                <c:pt idx="2066">
                  <c:v>2169</c:v>
                </c:pt>
                <c:pt idx="2067">
                  <c:v>2173</c:v>
                </c:pt>
                <c:pt idx="2068">
                  <c:v>2174</c:v>
                </c:pt>
                <c:pt idx="2069">
                  <c:v>2175</c:v>
                </c:pt>
                <c:pt idx="2070">
                  <c:v>2176</c:v>
                </c:pt>
                <c:pt idx="2071">
                  <c:v>2177</c:v>
                </c:pt>
                <c:pt idx="2072">
                  <c:v>2179</c:v>
                </c:pt>
                <c:pt idx="2073">
                  <c:v>2180</c:v>
                </c:pt>
                <c:pt idx="2074">
                  <c:v>2182</c:v>
                </c:pt>
                <c:pt idx="2075">
                  <c:v>2183</c:v>
                </c:pt>
                <c:pt idx="2076">
                  <c:v>2184</c:v>
                </c:pt>
                <c:pt idx="2077">
                  <c:v>2185</c:v>
                </c:pt>
                <c:pt idx="2078">
                  <c:v>2186</c:v>
                </c:pt>
                <c:pt idx="2079">
                  <c:v>2187</c:v>
                </c:pt>
                <c:pt idx="2080">
                  <c:v>2188</c:v>
                </c:pt>
                <c:pt idx="2081">
                  <c:v>2190</c:v>
                </c:pt>
                <c:pt idx="2082">
                  <c:v>2191</c:v>
                </c:pt>
                <c:pt idx="2083">
                  <c:v>2192</c:v>
                </c:pt>
                <c:pt idx="2084">
                  <c:v>2193</c:v>
                </c:pt>
                <c:pt idx="2085">
                  <c:v>2195</c:v>
                </c:pt>
                <c:pt idx="2086">
                  <c:v>2199</c:v>
                </c:pt>
                <c:pt idx="2087">
                  <c:v>2200</c:v>
                </c:pt>
                <c:pt idx="2088">
                  <c:v>2201</c:v>
                </c:pt>
                <c:pt idx="2089">
                  <c:v>2203</c:v>
                </c:pt>
                <c:pt idx="2090">
                  <c:v>2205</c:v>
                </c:pt>
                <c:pt idx="2091">
                  <c:v>2206</c:v>
                </c:pt>
                <c:pt idx="2092">
                  <c:v>2207</c:v>
                </c:pt>
                <c:pt idx="2093">
                  <c:v>2210</c:v>
                </c:pt>
                <c:pt idx="2094">
                  <c:v>2211</c:v>
                </c:pt>
                <c:pt idx="2095">
                  <c:v>2213</c:v>
                </c:pt>
                <c:pt idx="2096">
                  <c:v>2214</c:v>
                </c:pt>
                <c:pt idx="2097">
                  <c:v>2215</c:v>
                </c:pt>
                <c:pt idx="2098">
                  <c:v>2217</c:v>
                </c:pt>
                <c:pt idx="2099">
                  <c:v>2218</c:v>
                </c:pt>
                <c:pt idx="2100">
                  <c:v>2219</c:v>
                </c:pt>
                <c:pt idx="2101">
                  <c:v>2220</c:v>
                </c:pt>
                <c:pt idx="2102">
                  <c:v>2221</c:v>
                </c:pt>
                <c:pt idx="2103">
                  <c:v>2222</c:v>
                </c:pt>
                <c:pt idx="2104">
                  <c:v>2223</c:v>
                </c:pt>
                <c:pt idx="2105">
                  <c:v>2224</c:v>
                </c:pt>
                <c:pt idx="2106">
                  <c:v>2225</c:v>
                </c:pt>
                <c:pt idx="2107">
                  <c:v>2227</c:v>
                </c:pt>
                <c:pt idx="2108">
                  <c:v>2228</c:v>
                </c:pt>
                <c:pt idx="2109">
                  <c:v>2229</c:v>
                </c:pt>
                <c:pt idx="2110">
                  <c:v>2230</c:v>
                </c:pt>
                <c:pt idx="2111">
                  <c:v>2231</c:v>
                </c:pt>
                <c:pt idx="2112">
                  <c:v>2232</c:v>
                </c:pt>
                <c:pt idx="2113">
                  <c:v>2233</c:v>
                </c:pt>
                <c:pt idx="2114">
                  <c:v>2234</c:v>
                </c:pt>
                <c:pt idx="2115">
                  <c:v>2236</c:v>
                </c:pt>
                <c:pt idx="2116">
                  <c:v>2237</c:v>
                </c:pt>
                <c:pt idx="2117">
                  <c:v>2241</c:v>
                </c:pt>
                <c:pt idx="2118">
                  <c:v>2243</c:v>
                </c:pt>
                <c:pt idx="2119">
                  <c:v>2244</c:v>
                </c:pt>
                <c:pt idx="2120">
                  <c:v>2245</c:v>
                </c:pt>
                <c:pt idx="2121">
                  <c:v>2246</c:v>
                </c:pt>
                <c:pt idx="2122">
                  <c:v>2247</c:v>
                </c:pt>
                <c:pt idx="2123">
                  <c:v>2248</c:v>
                </c:pt>
                <c:pt idx="2124">
                  <c:v>2249</c:v>
                </c:pt>
                <c:pt idx="2125">
                  <c:v>2250</c:v>
                </c:pt>
                <c:pt idx="2126">
                  <c:v>2251</c:v>
                </c:pt>
                <c:pt idx="2127">
                  <c:v>2252</c:v>
                </c:pt>
                <c:pt idx="2128">
                  <c:v>2253</c:v>
                </c:pt>
                <c:pt idx="2129">
                  <c:v>2254</c:v>
                </c:pt>
                <c:pt idx="2130">
                  <c:v>2255</c:v>
                </c:pt>
                <c:pt idx="2131">
                  <c:v>2256</c:v>
                </c:pt>
                <c:pt idx="2132">
                  <c:v>2257</c:v>
                </c:pt>
                <c:pt idx="2133">
                  <c:v>2258</c:v>
                </c:pt>
                <c:pt idx="2134">
                  <c:v>2259</c:v>
                </c:pt>
                <c:pt idx="2135">
                  <c:v>2260</c:v>
                </c:pt>
                <c:pt idx="2136">
                  <c:v>2261</c:v>
                </c:pt>
                <c:pt idx="2137">
                  <c:v>2263</c:v>
                </c:pt>
                <c:pt idx="2138">
                  <c:v>2264</c:v>
                </c:pt>
                <c:pt idx="2139">
                  <c:v>2265</c:v>
                </c:pt>
                <c:pt idx="2140">
                  <c:v>2266</c:v>
                </c:pt>
                <c:pt idx="2141">
                  <c:v>2267</c:v>
                </c:pt>
                <c:pt idx="2142">
                  <c:v>2268</c:v>
                </c:pt>
                <c:pt idx="2143">
                  <c:v>2270</c:v>
                </c:pt>
                <c:pt idx="2144">
                  <c:v>2271</c:v>
                </c:pt>
                <c:pt idx="2145">
                  <c:v>2272</c:v>
                </c:pt>
                <c:pt idx="2146">
                  <c:v>2273</c:v>
                </c:pt>
                <c:pt idx="2147">
                  <c:v>2274</c:v>
                </c:pt>
                <c:pt idx="2148">
                  <c:v>2275</c:v>
                </c:pt>
                <c:pt idx="2149">
                  <c:v>2276</c:v>
                </c:pt>
                <c:pt idx="2150">
                  <c:v>2278</c:v>
                </c:pt>
                <c:pt idx="2151">
                  <c:v>2281</c:v>
                </c:pt>
                <c:pt idx="2152">
                  <c:v>2282</c:v>
                </c:pt>
                <c:pt idx="2153">
                  <c:v>2283</c:v>
                </c:pt>
                <c:pt idx="2154">
                  <c:v>2284</c:v>
                </c:pt>
                <c:pt idx="2155">
                  <c:v>2285</c:v>
                </c:pt>
                <c:pt idx="2156">
                  <c:v>2286</c:v>
                </c:pt>
                <c:pt idx="2157">
                  <c:v>2287</c:v>
                </c:pt>
                <c:pt idx="2158">
                  <c:v>2289</c:v>
                </c:pt>
                <c:pt idx="2159">
                  <c:v>2290</c:v>
                </c:pt>
                <c:pt idx="2160">
                  <c:v>2291</c:v>
                </c:pt>
                <c:pt idx="2161">
                  <c:v>2292</c:v>
                </c:pt>
                <c:pt idx="2162">
                  <c:v>2293</c:v>
                </c:pt>
                <c:pt idx="2163">
                  <c:v>2294</c:v>
                </c:pt>
                <c:pt idx="2164">
                  <c:v>2295</c:v>
                </c:pt>
                <c:pt idx="2165">
                  <c:v>2296</c:v>
                </c:pt>
                <c:pt idx="2166">
                  <c:v>2297</c:v>
                </c:pt>
                <c:pt idx="2167">
                  <c:v>2298</c:v>
                </c:pt>
                <c:pt idx="2168">
                  <c:v>2299</c:v>
                </c:pt>
                <c:pt idx="2169">
                  <c:v>2300</c:v>
                </c:pt>
                <c:pt idx="2170">
                  <c:v>2302</c:v>
                </c:pt>
                <c:pt idx="2171">
                  <c:v>2303</c:v>
                </c:pt>
                <c:pt idx="2172">
                  <c:v>2304</c:v>
                </c:pt>
                <c:pt idx="2173">
                  <c:v>2305</c:v>
                </c:pt>
                <c:pt idx="2174">
                  <c:v>2306</c:v>
                </c:pt>
                <c:pt idx="2175">
                  <c:v>2308</c:v>
                </c:pt>
                <c:pt idx="2176">
                  <c:v>2309</c:v>
                </c:pt>
                <c:pt idx="2177">
                  <c:v>2310</c:v>
                </c:pt>
                <c:pt idx="2178">
                  <c:v>2312</c:v>
                </c:pt>
                <c:pt idx="2179">
                  <c:v>2313</c:v>
                </c:pt>
                <c:pt idx="2180">
                  <c:v>2315</c:v>
                </c:pt>
                <c:pt idx="2181">
                  <c:v>2316</c:v>
                </c:pt>
                <c:pt idx="2182">
                  <c:v>2317</c:v>
                </c:pt>
                <c:pt idx="2183">
                  <c:v>2323</c:v>
                </c:pt>
                <c:pt idx="2184">
                  <c:v>2324</c:v>
                </c:pt>
                <c:pt idx="2185">
                  <c:v>2325</c:v>
                </c:pt>
                <c:pt idx="2186">
                  <c:v>2327</c:v>
                </c:pt>
                <c:pt idx="2187">
                  <c:v>2328</c:v>
                </c:pt>
                <c:pt idx="2188">
                  <c:v>2329</c:v>
                </c:pt>
                <c:pt idx="2189">
                  <c:v>2330</c:v>
                </c:pt>
                <c:pt idx="2190">
                  <c:v>2331</c:v>
                </c:pt>
                <c:pt idx="2191">
                  <c:v>2332</c:v>
                </c:pt>
                <c:pt idx="2192">
                  <c:v>2333</c:v>
                </c:pt>
                <c:pt idx="2193">
                  <c:v>2335</c:v>
                </c:pt>
                <c:pt idx="2194">
                  <c:v>2336</c:v>
                </c:pt>
                <c:pt idx="2195">
                  <c:v>2339</c:v>
                </c:pt>
                <c:pt idx="2196">
                  <c:v>2341</c:v>
                </c:pt>
                <c:pt idx="2197">
                  <c:v>2342</c:v>
                </c:pt>
                <c:pt idx="2198">
                  <c:v>2343</c:v>
                </c:pt>
                <c:pt idx="2199">
                  <c:v>2345</c:v>
                </c:pt>
                <c:pt idx="2200">
                  <c:v>2347</c:v>
                </c:pt>
                <c:pt idx="2201">
                  <c:v>2348</c:v>
                </c:pt>
                <c:pt idx="2202">
                  <c:v>2349</c:v>
                </c:pt>
                <c:pt idx="2203">
                  <c:v>2350</c:v>
                </c:pt>
                <c:pt idx="2204">
                  <c:v>2351</c:v>
                </c:pt>
                <c:pt idx="2205">
                  <c:v>2352</c:v>
                </c:pt>
                <c:pt idx="2206">
                  <c:v>2354</c:v>
                </c:pt>
                <c:pt idx="2207">
                  <c:v>2355</c:v>
                </c:pt>
                <c:pt idx="2208">
                  <c:v>2357</c:v>
                </c:pt>
                <c:pt idx="2209">
                  <c:v>2358</c:v>
                </c:pt>
                <c:pt idx="2210">
                  <c:v>2359</c:v>
                </c:pt>
                <c:pt idx="2211">
                  <c:v>2362</c:v>
                </c:pt>
                <c:pt idx="2212">
                  <c:v>2364</c:v>
                </c:pt>
                <c:pt idx="2213">
                  <c:v>2366</c:v>
                </c:pt>
                <c:pt idx="2214">
                  <c:v>2368</c:v>
                </c:pt>
                <c:pt idx="2215">
                  <c:v>2369</c:v>
                </c:pt>
                <c:pt idx="2216">
                  <c:v>2370</c:v>
                </c:pt>
                <c:pt idx="2217">
                  <c:v>2371</c:v>
                </c:pt>
                <c:pt idx="2218">
                  <c:v>2372</c:v>
                </c:pt>
                <c:pt idx="2219">
                  <c:v>2373</c:v>
                </c:pt>
                <c:pt idx="2220">
                  <c:v>2375</c:v>
                </c:pt>
                <c:pt idx="2221">
                  <c:v>2376</c:v>
                </c:pt>
                <c:pt idx="2222">
                  <c:v>2377</c:v>
                </c:pt>
                <c:pt idx="2223">
                  <c:v>2378</c:v>
                </c:pt>
                <c:pt idx="2224">
                  <c:v>2379</c:v>
                </c:pt>
                <c:pt idx="2225">
                  <c:v>2380</c:v>
                </c:pt>
                <c:pt idx="2226">
                  <c:v>2381</c:v>
                </c:pt>
                <c:pt idx="2227">
                  <c:v>2382</c:v>
                </c:pt>
                <c:pt idx="2228">
                  <c:v>2383</c:v>
                </c:pt>
                <c:pt idx="2229">
                  <c:v>2385</c:v>
                </c:pt>
                <c:pt idx="2230">
                  <c:v>2388</c:v>
                </c:pt>
                <c:pt idx="2231">
                  <c:v>2390</c:v>
                </c:pt>
                <c:pt idx="2232">
                  <c:v>2391</c:v>
                </c:pt>
                <c:pt idx="2233">
                  <c:v>2392</c:v>
                </c:pt>
                <c:pt idx="2234">
                  <c:v>2393</c:v>
                </c:pt>
                <c:pt idx="2235">
                  <c:v>2394</c:v>
                </c:pt>
                <c:pt idx="2236">
                  <c:v>2395</c:v>
                </c:pt>
                <c:pt idx="2237">
                  <c:v>2396</c:v>
                </c:pt>
                <c:pt idx="2238">
                  <c:v>2397</c:v>
                </c:pt>
                <c:pt idx="2239">
                  <c:v>2399</c:v>
                </c:pt>
                <c:pt idx="2240">
                  <c:v>2400</c:v>
                </c:pt>
                <c:pt idx="2241">
                  <c:v>2401</c:v>
                </c:pt>
                <c:pt idx="2242">
                  <c:v>2402</c:v>
                </c:pt>
                <c:pt idx="2243">
                  <c:v>2403</c:v>
                </c:pt>
                <c:pt idx="2244">
                  <c:v>2404</c:v>
                </c:pt>
                <c:pt idx="2245">
                  <c:v>2405</c:v>
                </c:pt>
                <c:pt idx="2246">
                  <c:v>2406</c:v>
                </c:pt>
                <c:pt idx="2247">
                  <c:v>2407</c:v>
                </c:pt>
                <c:pt idx="2248">
                  <c:v>2408</c:v>
                </c:pt>
                <c:pt idx="2249">
                  <c:v>2409</c:v>
                </c:pt>
                <c:pt idx="2250">
                  <c:v>2410</c:v>
                </c:pt>
                <c:pt idx="2251">
                  <c:v>2412</c:v>
                </c:pt>
                <c:pt idx="2252">
                  <c:v>2413</c:v>
                </c:pt>
                <c:pt idx="2253">
                  <c:v>2414</c:v>
                </c:pt>
                <c:pt idx="2254">
                  <c:v>2415</c:v>
                </c:pt>
                <c:pt idx="2255">
                  <c:v>2416</c:v>
                </c:pt>
                <c:pt idx="2256">
                  <c:v>2418</c:v>
                </c:pt>
                <c:pt idx="2257">
                  <c:v>2419</c:v>
                </c:pt>
                <c:pt idx="2258">
                  <c:v>2421</c:v>
                </c:pt>
                <c:pt idx="2259">
                  <c:v>2422</c:v>
                </c:pt>
                <c:pt idx="2260">
                  <c:v>2423</c:v>
                </c:pt>
                <c:pt idx="2261">
                  <c:v>2424</c:v>
                </c:pt>
                <c:pt idx="2262">
                  <c:v>2425</c:v>
                </c:pt>
                <c:pt idx="2263">
                  <c:v>2426</c:v>
                </c:pt>
                <c:pt idx="2264">
                  <c:v>2427</c:v>
                </c:pt>
                <c:pt idx="2265">
                  <c:v>2428</c:v>
                </c:pt>
                <c:pt idx="2266">
                  <c:v>2430</c:v>
                </c:pt>
                <c:pt idx="2267">
                  <c:v>2431</c:v>
                </c:pt>
                <c:pt idx="2268">
                  <c:v>2432</c:v>
                </c:pt>
                <c:pt idx="2269">
                  <c:v>2433</c:v>
                </c:pt>
                <c:pt idx="2270">
                  <c:v>2434</c:v>
                </c:pt>
                <c:pt idx="2271">
                  <c:v>2436</c:v>
                </c:pt>
                <c:pt idx="2272">
                  <c:v>2437</c:v>
                </c:pt>
                <c:pt idx="2273">
                  <c:v>2438</c:v>
                </c:pt>
                <c:pt idx="2274">
                  <c:v>2439</c:v>
                </c:pt>
                <c:pt idx="2275">
                  <c:v>2440</c:v>
                </c:pt>
                <c:pt idx="2276">
                  <c:v>2441</c:v>
                </c:pt>
                <c:pt idx="2277">
                  <c:v>2442</c:v>
                </c:pt>
                <c:pt idx="2278">
                  <c:v>2443</c:v>
                </c:pt>
                <c:pt idx="2279">
                  <c:v>2444</c:v>
                </c:pt>
                <c:pt idx="2280">
                  <c:v>2445</c:v>
                </c:pt>
                <c:pt idx="2281">
                  <c:v>2448</c:v>
                </c:pt>
                <c:pt idx="2282">
                  <c:v>2449</c:v>
                </c:pt>
                <c:pt idx="2283">
                  <c:v>2451</c:v>
                </c:pt>
                <c:pt idx="2284">
                  <c:v>2452</c:v>
                </c:pt>
                <c:pt idx="2285">
                  <c:v>2453</c:v>
                </c:pt>
                <c:pt idx="2286">
                  <c:v>2454</c:v>
                </c:pt>
                <c:pt idx="2287">
                  <c:v>2457</c:v>
                </c:pt>
                <c:pt idx="2288">
                  <c:v>2458</c:v>
                </c:pt>
                <c:pt idx="2289">
                  <c:v>2459</c:v>
                </c:pt>
                <c:pt idx="2290">
                  <c:v>2460</c:v>
                </c:pt>
                <c:pt idx="2291">
                  <c:v>2461</c:v>
                </c:pt>
                <c:pt idx="2292">
                  <c:v>2462</c:v>
                </c:pt>
                <c:pt idx="2293">
                  <c:v>2463</c:v>
                </c:pt>
                <c:pt idx="2294">
                  <c:v>2464</c:v>
                </c:pt>
                <c:pt idx="2295">
                  <c:v>2465</c:v>
                </c:pt>
                <c:pt idx="2296">
                  <c:v>2466</c:v>
                </c:pt>
                <c:pt idx="2297">
                  <c:v>2467</c:v>
                </c:pt>
                <c:pt idx="2298">
                  <c:v>2468</c:v>
                </c:pt>
                <c:pt idx="2299">
                  <c:v>2469</c:v>
                </c:pt>
                <c:pt idx="2300">
                  <c:v>2470</c:v>
                </c:pt>
                <c:pt idx="2301">
                  <c:v>2474</c:v>
                </c:pt>
                <c:pt idx="2302">
                  <c:v>2475</c:v>
                </c:pt>
                <c:pt idx="2303">
                  <c:v>2476</c:v>
                </c:pt>
                <c:pt idx="2304">
                  <c:v>2477</c:v>
                </c:pt>
                <c:pt idx="2305">
                  <c:v>2478</c:v>
                </c:pt>
                <c:pt idx="2306">
                  <c:v>2482</c:v>
                </c:pt>
                <c:pt idx="2307">
                  <c:v>2483</c:v>
                </c:pt>
                <c:pt idx="2308">
                  <c:v>2484</c:v>
                </c:pt>
                <c:pt idx="2309">
                  <c:v>2485</c:v>
                </c:pt>
                <c:pt idx="2310">
                  <c:v>2486</c:v>
                </c:pt>
                <c:pt idx="2311">
                  <c:v>2488</c:v>
                </c:pt>
                <c:pt idx="2312">
                  <c:v>2489</c:v>
                </c:pt>
                <c:pt idx="2313">
                  <c:v>2490</c:v>
                </c:pt>
                <c:pt idx="2314">
                  <c:v>2491</c:v>
                </c:pt>
                <c:pt idx="2315">
                  <c:v>2492</c:v>
                </c:pt>
                <c:pt idx="2316">
                  <c:v>2493</c:v>
                </c:pt>
                <c:pt idx="2317">
                  <c:v>2494</c:v>
                </c:pt>
                <c:pt idx="2318">
                  <c:v>2495</c:v>
                </c:pt>
                <c:pt idx="2319">
                  <c:v>2497</c:v>
                </c:pt>
                <c:pt idx="2320">
                  <c:v>2499</c:v>
                </c:pt>
                <c:pt idx="2321">
                  <c:v>2500</c:v>
                </c:pt>
                <c:pt idx="2322">
                  <c:v>2501</c:v>
                </c:pt>
                <c:pt idx="2323">
                  <c:v>2502</c:v>
                </c:pt>
                <c:pt idx="2324">
                  <c:v>2505</c:v>
                </c:pt>
                <c:pt idx="2325">
                  <c:v>2506</c:v>
                </c:pt>
                <c:pt idx="2326">
                  <c:v>2507</c:v>
                </c:pt>
                <c:pt idx="2327">
                  <c:v>2508</c:v>
                </c:pt>
                <c:pt idx="2328">
                  <c:v>2509</c:v>
                </c:pt>
                <c:pt idx="2329">
                  <c:v>2510</c:v>
                </c:pt>
                <c:pt idx="2330">
                  <c:v>2512</c:v>
                </c:pt>
                <c:pt idx="2331">
                  <c:v>2513</c:v>
                </c:pt>
                <c:pt idx="2332">
                  <c:v>2514</c:v>
                </c:pt>
                <c:pt idx="2333">
                  <c:v>2516</c:v>
                </c:pt>
                <c:pt idx="2334">
                  <c:v>2517</c:v>
                </c:pt>
                <c:pt idx="2335">
                  <c:v>2518</c:v>
                </c:pt>
                <c:pt idx="2336">
                  <c:v>2520</c:v>
                </c:pt>
                <c:pt idx="2337">
                  <c:v>2521</c:v>
                </c:pt>
                <c:pt idx="2338">
                  <c:v>2522</c:v>
                </c:pt>
                <c:pt idx="2339">
                  <c:v>2524</c:v>
                </c:pt>
                <c:pt idx="2340">
                  <c:v>2525</c:v>
                </c:pt>
                <c:pt idx="2341">
                  <c:v>2526</c:v>
                </c:pt>
                <c:pt idx="2342">
                  <c:v>2527</c:v>
                </c:pt>
                <c:pt idx="2343">
                  <c:v>2528</c:v>
                </c:pt>
                <c:pt idx="2344">
                  <c:v>2529</c:v>
                </c:pt>
                <c:pt idx="2345">
                  <c:v>2530</c:v>
                </c:pt>
                <c:pt idx="2346">
                  <c:v>2531</c:v>
                </c:pt>
                <c:pt idx="2347">
                  <c:v>2532</c:v>
                </c:pt>
                <c:pt idx="2348">
                  <c:v>2533</c:v>
                </c:pt>
                <c:pt idx="2349">
                  <c:v>2534</c:v>
                </c:pt>
                <c:pt idx="2350">
                  <c:v>2536</c:v>
                </c:pt>
                <c:pt idx="2351">
                  <c:v>2537</c:v>
                </c:pt>
                <c:pt idx="2352">
                  <c:v>2538</c:v>
                </c:pt>
                <c:pt idx="2353">
                  <c:v>2539</c:v>
                </c:pt>
                <c:pt idx="2354">
                  <c:v>2543</c:v>
                </c:pt>
                <c:pt idx="2355">
                  <c:v>2545</c:v>
                </c:pt>
                <c:pt idx="2356">
                  <c:v>2546</c:v>
                </c:pt>
                <c:pt idx="2357">
                  <c:v>2547</c:v>
                </c:pt>
                <c:pt idx="2358">
                  <c:v>2548</c:v>
                </c:pt>
                <c:pt idx="2359">
                  <c:v>2549</c:v>
                </c:pt>
                <c:pt idx="2360">
                  <c:v>2550</c:v>
                </c:pt>
                <c:pt idx="2361">
                  <c:v>2551</c:v>
                </c:pt>
                <c:pt idx="2362">
                  <c:v>2553</c:v>
                </c:pt>
                <c:pt idx="2363">
                  <c:v>2554</c:v>
                </c:pt>
                <c:pt idx="2364">
                  <c:v>2556</c:v>
                </c:pt>
                <c:pt idx="2365">
                  <c:v>2558</c:v>
                </c:pt>
                <c:pt idx="2366">
                  <c:v>2561</c:v>
                </c:pt>
                <c:pt idx="2367">
                  <c:v>2564</c:v>
                </c:pt>
                <c:pt idx="2368">
                  <c:v>2565</c:v>
                </c:pt>
                <c:pt idx="2369">
                  <c:v>2566</c:v>
                </c:pt>
                <c:pt idx="2370">
                  <c:v>2567</c:v>
                </c:pt>
                <c:pt idx="2371">
                  <c:v>2568</c:v>
                </c:pt>
                <c:pt idx="2372">
                  <c:v>2570</c:v>
                </c:pt>
                <c:pt idx="2373">
                  <c:v>2576</c:v>
                </c:pt>
                <c:pt idx="2374">
                  <c:v>2577</c:v>
                </c:pt>
                <c:pt idx="2375">
                  <c:v>2579</c:v>
                </c:pt>
                <c:pt idx="2376">
                  <c:v>2582</c:v>
                </c:pt>
                <c:pt idx="2377">
                  <c:v>2583</c:v>
                </c:pt>
                <c:pt idx="2378">
                  <c:v>2584</c:v>
                </c:pt>
                <c:pt idx="2379">
                  <c:v>2588</c:v>
                </c:pt>
                <c:pt idx="2380">
                  <c:v>2589</c:v>
                </c:pt>
                <c:pt idx="2381">
                  <c:v>2590</c:v>
                </c:pt>
                <c:pt idx="2382">
                  <c:v>2591</c:v>
                </c:pt>
                <c:pt idx="2383">
                  <c:v>2592</c:v>
                </c:pt>
                <c:pt idx="2384">
                  <c:v>2593</c:v>
                </c:pt>
                <c:pt idx="2385">
                  <c:v>2594</c:v>
                </c:pt>
                <c:pt idx="2386">
                  <c:v>2597</c:v>
                </c:pt>
                <c:pt idx="2387">
                  <c:v>2598</c:v>
                </c:pt>
                <c:pt idx="2388">
                  <c:v>2600</c:v>
                </c:pt>
                <c:pt idx="2389">
                  <c:v>2601</c:v>
                </c:pt>
                <c:pt idx="2390">
                  <c:v>2603</c:v>
                </c:pt>
                <c:pt idx="2391">
                  <c:v>2604</c:v>
                </c:pt>
                <c:pt idx="2392">
                  <c:v>2605</c:v>
                </c:pt>
                <c:pt idx="2393">
                  <c:v>2606</c:v>
                </c:pt>
                <c:pt idx="2394">
                  <c:v>2608</c:v>
                </c:pt>
                <c:pt idx="2395">
                  <c:v>2609</c:v>
                </c:pt>
                <c:pt idx="2396">
                  <c:v>2610</c:v>
                </c:pt>
                <c:pt idx="2397">
                  <c:v>2611</c:v>
                </c:pt>
                <c:pt idx="2398">
                  <c:v>2612</c:v>
                </c:pt>
                <c:pt idx="2399">
                  <c:v>2613</c:v>
                </c:pt>
                <c:pt idx="2400">
                  <c:v>2614</c:v>
                </c:pt>
                <c:pt idx="2401">
                  <c:v>2615</c:v>
                </c:pt>
                <c:pt idx="2402">
                  <c:v>2618</c:v>
                </c:pt>
                <c:pt idx="2403">
                  <c:v>2620</c:v>
                </c:pt>
                <c:pt idx="2404">
                  <c:v>2621</c:v>
                </c:pt>
                <c:pt idx="2405">
                  <c:v>2622</c:v>
                </c:pt>
                <c:pt idx="2406">
                  <c:v>2623</c:v>
                </c:pt>
                <c:pt idx="2407">
                  <c:v>2624</c:v>
                </c:pt>
                <c:pt idx="2408">
                  <c:v>2626</c:v>
                </c:pt>
                <c:pt idx="2409">
                  <c:v>2627</c:v>
                </c:pt>
                <c:pt idx="2410">
                  <c:v>2628</c:v>
                </c:pt>
                <c:pt idx="2411">
                  <c:v>2629</c:v>
                </c:pt>
                <c:pt idx="2412">
                  <c:v>2632</c:v>
                </c:pt>
                <c:pt idx="2413">
                  <c:v>2634</c:v>
                </c:pt>
                <c:pt idx="2414">
                  <c:v>2637</c:v>
                </c:pt>
                <c:pt idx="2415">
                  <c:v>2640</c:v>
                </c:pt>
                <c:pt idx="2416">
                  <c:v>2641</c:v>
                </c:pt>
                <c:pt idx="2417">
                  <c:v>2643</c:v>
                </c:pt>
                <c:pt idx="2418">
                  <c:v>2644</c:v>
                </c:pt>
                <c:pt idx="2419">
                  <c:v>2645</c:v>
                </c:pt>
                <c:pt idx="2420">
                  <c:v>2646</c:v>
                </c:pt>
                <c:pt idx="2421">
                  <c:v>2647</c:v>
                </c:pt>
                <c:pt idx="2422">
                  <c:v>2648</c:v>
                </c:pt>
                <c:pt idx="2423">
                  <c:v>2650</c:v>
                </c:pt>
                <c:pt idx="2424">
                  <c:v>2651</c:v>
                </c:pt>
                <c:pt idx="2425">
                  <c:v>2652</c:v>
                </c:pt>
                <c:pt idx="2426">
                  <c:v>2654</c:v>
                </c:pt>
                <c:pt idx="2427">
                  <c:v>2655</c:v>
                </c:pt>
                <c:pt idx="2428">
                  <c:v>2656</c:v>
                </c:pt>
                <c:pt idx="2429">
                  <c:v>2657</c:v>
                </c:pt>
                <c:pt idx="2430">
                  <c:v>2659</c:v>
                </c:pt>
                <c:pt idx="2431">
                  <c:v>2661</c:v>
                </c:pt>
                <c:pt idx="2432">
                  <c:v>2662</c:v>
                </c:pt>
                <c:pt idx="2433">
                  <c:v>2663</c:v>
                </c:pt>
                <c:pt idx="2434">
                  <c:v>2665</c:v>
                </c:pt>
                <c:pt idx="2435">
                  <c:v>2666</c:v>
                </c:pt>
                <c:pt idx="2436">
                  <c:v>2669</c:v>
                </c:pt>
                <c:pt idx="2437">
                  <c:v>2671</c:v>
                </c:pt>
                <c:pt idx="2438">
                  <c:v>2672</c:v>
                </c:pt>
                <c:pt idx="2439">
                  <c:v>2675</c:v>
                </c:pt>
                <c:pt idx="2440">
                  <c:v>2676</c:v>
                </c:pt>
                <c:pt idx="2441">
                  <c:v>2677</c:v>
                </c:pt>
                <c:pt idx="2442">
                  <c:v>2679</c:v>
                </c:pt>
                <c:pt idx="2443">
                  <c:v>2680</c:v>
                </c:pt>
                <c:pt idx="2444">
                  <c:v>2681</c:v>
                </c:pt>
                <c:pt idx="2445">
                  <c:v>2682</c:v>
                </c:pt>
                <c:pt idx="2446">
                  <c:v>2683</c:v>
                </c:pt>
                <c:pt idx="2447">
                  <c:v>2684</c:v>
                </c:pt>
                <c:pt idx="2448">
                  <c:v>2685</c:v>
                </c:pt>
                <c:pt idx="2449">
                  <c:v>2686</c:v>
                </c:pt>
                <c:pt idx="2450">
                  <c:v>2687</c:v>
                </c:pt>
                <c:pt idx="2451">
                  <c:v>2691</c:v>
                </c:pt>
                <c:pt idx="2452">
                  <c:v>2693</c:v>
                </c:pt>
                <c:pt idx="2453">
                  <c:v>2695</c:v>
                </c:pt>
                <c:pt idx="2454">
                  <c:v>2696</c:v>
                </c:pt>
                <c:pt idx="2455">
                  <c:v>2698</c:v>
                </c:pt>
                <c:pt idx="2456">
                  <c:v>2700</c:v>
                </c:pt>
                <c:pt idx="2457">
                  <c:v>2701</c:v>
                </c:pt>
                <c:pt idx="2458">
                  <c:v>2702</c:v>
                </c:pt>
                <c:pt idx="2459">
                  <c:v>2703</c:v>
                </c:pt>
                <c:pt idx="2460">
                  <c:v>2706</c:v>
                </c:pt>
                <c:pt idx="2461">
                  <c:v>2708</c:v>
                </c:pt>
                <c:pt idx="2462">
                  <c:v>2709</c:v>
                </c:pt>
                <c:pt idx="2463">
                  <c:v>2711</c:v>
                </c:pt>
                <c:pt idx="2464">
                  <c:v>2712</c:v>
                </c:pt>
                <c:pt idx="2465">
                  <c:v>2713</c:v>
                </c:pt>
                <c:pt idx="2466">
                  <c:v>2714</c:v>
                </c:pt>
                <c:pt idx="2467">
                  <c:v>2717</c:v>
                </c:pt>
                <c:pt idx="2468">
                  <c:v>2718</c:v>
                </c:pt>
                <c:pt idx="2469">
                  <c:v>2719</c:v>
                </c:pt>
                <c:pt idx="2470">
                  <c:v>2720</c:v>
                </c:pt>
                <c:pt idx="2471">
                  <c:v>2722</c:v>
                </c:pt>
                <c:pt idx="2472">
                  <c:v>2723</c:v>
                </c:pt>
                <c:pt idx="2473">
                  <c:v>2725</c:v>
                </c:pt>
                <c:pt idx="2474">
                  <c:v>2726</c:v>
                </c:pt>
                <c:pt idx="2475">
                  <c:v>2727</c:v>
                </c:pt>
                <c:pt idx="2476">
                  <c:v>2728</c:v>
                </c:pt>
                <c:pt idx="2477">
                  <c:v>2729</c:v>
                </c:pt>
                <c:pt idx="2478">
                  <c:v>2730</c:v>
                </c:pt>
                <c:pt idx="2479">
                  <c:v>2731</c:v>
                </c:pt>
                <c:pt idx="2480">
                  <c:v>2734</c:v>
                </c:pt>
                <c:pt idx="2481">
                  <c:v>2735</c:v>
                </c:pt>
                <c:pt idx="2482">
                  <c:v>2738</c:v>
                </c:pt>
                <c:pt idx="2483">
                  <c:v>2740</c:v>
                </c:pt>
                <c:pt idx="2484">
                  <c:v>2741</c:v>
                </c:pt>
                <c:pt idx="2485">
                  <c:v>2743</c:v>
                </c:pt>
                <c:pt idx="2486">
                  <c:v>2744</c:v>
                </c:pt>
                <c:pt idx="2487">
                  <c:v>2745</c:v>
                </c:pt>
                <c:pt idx="2488">
                  <c:v>2746</c:v>
                </c:pt>
                <c:pt idx="2489">
                  <c:v>2747</c:v>
                </c:pt>
                <c:pt idx="2490">
                  <c:v>2748</c:v>
                </c:pt>
                <c:pt idx="2491">
                  <c:v>2749</c:v>
                </c:pt>
                <c:pt idx="2492">
                  <c:v>2750</c:v>
                </c:pt>
                <c:pt idx="2493">
                  <c:v>2751</c:v>
                </c:pt>
                <c:pt idx="2494">
                  <c:v>2752</c:v>
                </c:pt>
                <c:pt idx="2495">
                  <c:v>2753</c:v>
                </c:pt>
                <c:pt idx="2496">
                  <c:v>2755</c:v>
                </c:pt>
                <c:pt idx="2497">
                  <c:v>2756</c:v>
                </c:pt>
                <c:pt idx="2498">
                  <c:v>2759</c:v>
                </c:pt>
                <c:pt idx="2499">
                  <c:v>2760</c:v>
                </c:pt>
                <c:pt idx="2500">
                  <c:v>2761</c:v>
                </c:pt>
                <c:pt idx="2501">
                  <c:v>2762</c:v>
                </c:pt>
                <c:pt idx="2502">
                  <c:v>2763</c:v>
                </c:pt>
                <c:pt idx="2503">
                  <c:v>2764</c:v>
                </c:pt>
                <c:pt idx="2504">
                  <c:v>2765</c:v>
                </c:pt>
                <c:pt idx="2505">
                  <c:v>2770</c:v>
                </c:pt>
                <c:pt idx="2506">
                  <c:v>2771</c:v>
                </c:pt>
                <c:pt idx="2507">
                  <c:v>2773</c:v>
                </c:pt>
                <c:pt idx="2508">
                  <c:v>2774</c:v>
                </c:pt>
                <c:pt idx="2509">
                  <c:v>2775</c:v>
                </c:pt>
                <c:pt idx="2510">
                  <c:v>2776</c:v>
                </c:pt>
                <c:pt idx="2511">
                  <c:v>2777</c:v>
                </c:pt>
                <c:pt idx="2512">
                  <c:v>2778</c:v>
                </c:pt>
                <c:pt idx="2513">
                  <c:v>2779</c:v>
                </c:pt>
                <c:pt idx="2514">
                  <c:v>2780</c:v>
                </c:pt>
                <c:pt idx="2515">
                  <c:v>2781</c:v>
                </c:pt>
                <c:pt idx="2516">
                  <c:v>2782</c:v>
                </c:pt>
                <c:pt idx="2517">
                  <c:v>2783</c:v>
                </c:pt>
                <c:pt idx="2518">
                  <c:v>2784</c:v>
                </c:pt>
                <c:pt idx="2519">
                  <c:v>2785</c:v>
                </c:pt>
                <c:pt idx="2520">
                  <c:v>2786</c:v>
                </c:pt>
                <c:pt idx="2521">
                  <c:v>2787</c:v>
                </c:pt>
                <c:pt idx="2522">
                  <c:v>2788</c:v>
                </c:pt>
                <c:pt idx="2523">
                  <c:v>2790</c:v>
                </c:pt>
                <c:pt idx="2524">
                  <c:v>2791</c:v>
                </c:pt>
                <c:pt idx="2525">
                  <c:v>2792</c:v>
                </c:pt>
                <c:pt idx="2526">
                  <c:v>2793</c:v>
                </c:pt>
                <c:pt idx="2527">
                  <c:v>2795</c:v>
                </c:pt>
                <c:pt idx="2528">
                  <c:v>2796</c:v>
                </c:pt>
                <c:pt idx="2529">
                  <c:v>2798</c:v>
                </c:pt>
                <c:pt idx="2530">
                  <c:v>2799</c:v>
                </c:pt>
                <c:pt idx="2531">
                  <c:v>2800</c:v>
                </c:pt>
                <c:pt idx="2532">
                  <c:v>2801</c:v>
                </c:pt>
                <c:pt idx="2533">
                  <c:v>2804</c:v>
                </c:pt>
                <c:pt idx="2534">
                  <c:v>2807</c:v>
                </c:pt>
                <c:pt idx="2535">
                  <c:v>2808</c:v>
                </c:pt>
                <c:pt idx="2536">
                  <c:v>2809</c:v>
                </c:pt>
                <c:pt idx="2537">
                  <c:v>2811</c:v>
                </c:pt>
                <c:pt idx="2538">
                  <c:v>2812</c:v>
                </c:pt>
                <c:pt idx="2539">
                  <c:v>2815</c:v>
                </c:pt>
                <c:pt idx="2540">
                  <c:v>2818</c:v>
                </c:pt>
                <c:pt idx="2541">
                  <c:v>2819</c:v>
                </c:pt>
                <c:pt idx="2542">
                  <c:v>2820</c:v>
                </c:pt>
                <c:pt idx="2543">
                  <c:v>2822</c:v>
                </c:pt>
                <c:pt idx="2544">
                  <c:v>2823</c:v>
                </c:pt>
                <c:pt idx="2545">
                  <c:v>2824</c:v>
                </c:pt>
                <c:pt idx="2546">
                  <c:v>2825</c:v>
                </c:pt>
                <c:pt idx="2547">
                  <c:v>2826</c:v>
                </c:pt>
                <c:pt idx="2548">
                  <c:v>2827</c:v>
                </c:pt>
                <c:pt idx="2549">
                  <c:v>2829</c:v>
                </c:pt>
                <c:pt idx="2550">
                  <c:v>2830</c:v>
                </c:pt>
                <c:pt idx="2551">
                  <c:v>2834</c:v>
                </c:pt>
                <c:pt idx="2552">
                  <c:v>2835</c:v>
                </c:pt>
                <c:pt idx="2553">
                  <c:v>2836</c:v>
                </c:pt>
                <c:pt idx="2554">
                  <c:v>2837</c:v>
                </c:pt>
                <c:pt idx="2555">
                  <c:v>2838</c:v>
                </c:pt>
                <c:pt idx="2556">
                  <c:v>2839</c:v>
                </c:pt>
                <c:pt idx="2557">
                  <c:v>2840</c:v>
                </c:pt>
                <c:pt idx="2558">
                  <c:v>2843</c:v>
                </c:pt>
                <c:pt idx="2559">
                  <c:v>2844</c:v>
                </c:pt>
                <c:pt idx="2560">
                  <c:v>2845</c:v>
                </c:pt>
                <c:pt idx="2561">
                  <c:v>2847</c:v>
                </c:pt>
                <c:pt idx="2562">
                  <c:v>2848</c:v>
                </c:pt>
                <c:pt idx="2563">
                  <c:v>2849</c:v>
                </c:pt>
                <c:pt idx="2564">
                  <c:v>2850</c:v>
                </c:pt>
                <c:pt idx="2565">
                  <c:v>2852</c:v>
                </c:pt>
                <c:pt idx="2566">
                  <c:v>2853</c:v>
                </c:pt>
                <c:pt idx="2567">
                  <c:v>2854</c:v>
                </c:pt>
                <c:pt idx="2568">
                  <c:v>2855</c:v>
                </c:pt>
                <c:pt idx="2569">
                  <c:v>2856</c:v>
                </c:pt>
                <c:pt idx="2570">
                  <c:v>2859</c:v>
                </c:pt>
                <c:pt idx="2571">
                  <c:v>2860</c:v>
                </c:pt>
                <c:pt idx="2572">
                  <c:v>2863</c:v>
                </c:pt>
                <c:pt idx="2573">
                  <c:v>2864</c:v>
                </c:pt>
                <c:pt idx="2574">
                  <c:v>2865</c:v>
                </c:pt>
                <c:pt idx="2575">
                  <c:v>2866</c:v>
                </c:pt>
                <c:pt idx="2576">
                  <c:v>2867</c:v>
                </c:pt>
                <c:pt idx="2577">
                  <c:v>2869</c:v>
                </c:pt>
                <c:pt idx="2578">
                  <c:v>2871</c:v>
                </c:pt>
                <c:pt idx="2579">
                  <c:v>2873</c:v>
                </c:pt>
                <c:pt idx="2580">
                  <c:v>2876</c:v>
                </c:pt>
                <c:pt idx="2581">
                  <c:v>2877</c:v>
                </c:pt>
                <c:pt idx="2582">
                  <c:v>2878</c:v>
                </c:pt>
                <c:pt idx="2583">
                  <c:v>2882</c:v>
                </c:pt>
                <c:pt idx="2584">
                  <c:v>2885</c:v>
                </c:pt>
                <c:pt idx="2585">
                  <c:v>2889</c:v>
                </c:pt>
                <c:pt idx="2586">
                  <c:v>2890</c:v>
                </c:pt>
                <c:pt idx="2587">
                  <c:v>2891</c:v>
                </c:pt>
                <c:pt idx="2588">
                  <c:v>2894</c:v>
                </c:pt>
                <c:pt idx="2589">
                  <c:v>2895</c:v>
                </c:pt>
                <c:pt idx="2590">
                  <c:v>2898</c:v>
                </c:pt>
                <c:pt idx="2591">
                  <c:v>2899</c:v>
                </c:pt>
                <c:pt idx="2592">
                  <c:v>2900</c:v>
                </c:pt>
                <c:pt idx="2593">
                  <c:v>2902</c:v>
                </c:pt>
                <c:pt idx="2594">
                  <c:v>2904</c:v>
                </c:pt>
                <c:pt idx="2595">
                  <c:v>2905</c:v>
                </c:pt>
                <c:pt idx="2596">
                  <c:v>2906</c:v>
                </c:pt>
                <c:pt idx="2597">
                  <c:v>2907</c:v>
                </c:pt>
                <c:pt idx="2598">
                  <c:v>2908</c:v>
                </c:pt>
                <c:pt idx="2599">
                  <c:v>2910</c:v>
                </c:pt>
                <c:pt idx="2600">
                  <c:v>2914</c:v>
                </c:pt>
                <c:pt idx="2601">
                  <c:v>2915</c:v>
                </c:pt>
                <c:pt idx="2602">
                  <c:v>2916</c:v>
                </c:pt>
                <c:pt idx="2603">
                  <c:v>2917</c:v>
                </c:pt>
                <c:pt idx="2604">
                  <c:v>2920</c:v>
                </c:pt>
                <c:pt idx="2605">
                  <c:v>2921</c:v>
                </c:pt>
                <c:pt idx="2606">
                  <c:v>2925</c:v>
                </c:pt>
                <c:pt idx="2607">
                  <c:v>2926</c:v>
                </c:pt>
                <c:pt idx="2608">
                  <c:v>2929</c:v>
                </c:pt>
                <c:pt idx="2609">
                  <c:v>2931</c:v>
                </c:pt>
                <c:pt idx="2610">
                  <c:v>2932</c:v>
                </c:pt>
                <c:pt idx="2611">
                  <c:v>2933</c:v>
                </c:pt>
                <c:pt idx="2612">
                  <c:v>2934</c:v>
                </c:pt>
                <c:pt idx="2613">
                  <c:v>2935</c:v>
                </c:pt>
                <c:pt idx="2614">
                  <c:v>2936</c:v>
                </c:pt>
                <c:pt idx="2615">
                  <c:v>2938</c:v>
                </c:pt>
                <c:pt idx="2616">
                  <c:v>2939</c:v>
                </c:pt>
                <c:pt idx="2617">
                  <c:v>2942</c:v>
                </c:pt>
                <c:pt idx="2618">
                  <c:v>2943</c:v>
                </c:pt>
                <c:pt idx="2619">
                  <c:v>2945</c:v>
                </c:pt>
                <c:pt idx="2620">
                  <c:v>2948</c:v>
                </c:pt>
                <c:pt idx="2621">
                  <c:v>2949</c:v>
                </c:pt>
                <c:pt idx="2622">
                  <c:v>2950</c:v>
                </c:pt>
                <c:pt idx="2623">
                  <c:v>2952</c:v>
                </c:pt>
                <c:pt idx="2624">
                  <c:v>2953</c:v>
                </c:pt>
                <c:pt idx="2625">
                  <c:v>2954</c:v>
                </c:pt>
                <c:pt idx="2626">
                  <c:v>2955</c:v>
                </c:pt>
                <c:pt idx="2627">
                  <c:v>2956</c:v>
                </c:pt>
                <c:pt idx="2628">
                  <c:v>2958</c:v>
                </c:pt>
                <c:pt idx="2629">
                  <c:v>2960</c:v>
                </c:pt>
                <c:pt idx="2630">
                  <c:v>2964</c:v>
                </c:pt>
                <c:pt idx="2631">
                  <c:v>2968</c:v>
                </c:pt>
                <c:pt idx="2632">
                  <c:v>2971</c:v>
                </c:pt>
                <c:pt idx="2633">
                  <c:v>2972</c:v>
                </c:pt>
                <c:pt idx="2634">
                  <c:v>2973</c:v>
                </c:pt>
                <c:pt idx="2635">
                  <c:v>2974</c:v>
                </c:pt>
                <c:pt idx="2636">
                  <c:v>2975</c:v>
                </c:pt>
                <c:pt idx="2637">
                  <c:v>2977</c:v>
                </c:pt>
                <c:pt idx="2638">
                  <c:v>2978</c:v>
                </c:pt>
                <c:pt idx="2639">
                  <c:v>2983</c:v>
                </c:pt>
                <c:pt idx="2640">
                  <c:v>2984</c:v>
                </c:pt>
                <c:pt idx="2641">
                  <c:v>2986</c:v>
                </c:pt>
                <c:pt idx="2642">
                  <c:v>2987</c:v>
                </c:pt>
                <c:pt idx="2643">
                  <c:v>2991</c:v>
                </c:pt>
                <c:pt idx="2644">
                  <c:v>2992</c:v>
                </c:pt>
                <c:pt idx="2645">
                  <c:v>2993</c:v>
                </c:pt>
                <c:pt idx="2646">
                  <c:v>2994</c:v>
                </c:pt>
                <c:pt idx="2647">
                  <c:v>2995</c:v>
                </c:pt>
                <c:pt idx="2648">
                  <c:v>2996</c:v>
                </c:pt>
                <c:pt idx="2649">
                  <c:v>2997</c:v>
                </c:pt>
                <c:pt idx="2650">
                  <c:v>3000</c:v>
                </c:pt>
                <c:pt idx="2651">
                  <c:v>3001</c:v>
                </c:pt>
                <c:pt idx="2652">
                  <c:v>3003</c:v>
                </c:pt>
                <c:pt idx="2653">
                  <c:v>3004</c:v>
                </c:pt>
                <c:pt idx="2654">
                  <c:v>3005</c:v>
                </c:pt>
                <c:pt idx="2655">
                  <c:v>3006</c:v>
                </c:pt>
                <c:pt idx="2656">
                  <c:v>3008</c:v>
                </c:pt>
                <c:pt idx="2657">
                  <c:v>3010</c:v>
                </c:pt>
                <c:pt idx="2658">
                  <c:v>3012</c:v>
                </c:pt>
                <c:pt idx="2659">
                  <c:v>3013</c:v>
                </c:pt>
                <c:pt idx="2660">
                  <c:v>3014</c:v>
                </c:pt>
                <c:pt idx="2661">
                  <c:v>3015</c:v>
                </c:pt>
                <c:pt idx="2662">
                  <c:v>3017</c:v>
                </c:pt>
                <c:pt idx="2663">
                  <c:v>3018</c:v>
                </c:pt>
                <c:pt idx="2664">
                  <c:v>3019</c:v>
                </c:pt>
                <c:pt idx="2665">
                  <c:v>3023</c:v>
                </c:pt>
                <c:pt idx="2666">
                  <c:v>3024</c:v>
                </c:pt>
                <c:pt idx="2667">
                  <c:v>3025</c:v>
                </c:pt>
                <c:pt idx="2668">
                  <c:v>3026</c:v>
                </c:pt>
                <c:pt idx="2669">
                  <c:v>3029</c:v>
                </c:pt>
                <c:pt idx="2670">
                  <c:v>3030</c:v>
                </c:pt>
                <c:pt idx="2671">
                  <c:v>3031</c:v>
                </c:pt>
                <c:pt idx="2672">
                  <c:v>3032</c:v>
                </c:pt>
                <c:pt idx="2673">
                  <c:v>3033</c:v>
                </c:pt>
                <c:pt idx="2674">
                  <c:v>3034</c:v>
                </c:pt>
                <c:pt idx="2675">
                  <c:v>3035</c:v>
                </c:pt>
                <c:pt idx="2676">
                  <c:v>3036</c:v>
                </c:pt>
                <c:pt idx="2677">
                  <c:v>3037</c:v>
                </c:pt>
                <c:pt idx="2678">
                  <c:v>3038</c:v>
                </c:pt>
                <c:pt idx="2679">
                  <c:v>3039</c:v>
                </c:pt>
                <c:pt idx="2680">
                  <c:v>3042</c:v>
                </c:pt>
                <c:pt idx="2681">
                  <c:v>3043</c:v>
                </c:pt>
                <c:pt idx="2682">
                  <c:v>3044</c:v>
                </c:pt>
                <c:pt idx="2683">
                  <c:v>3046</c:v>
                </c:pt>
                <c:pt idx="2684">
                  <c:v>3047</c:v>
                </c:pt>
                <c:pt idx="2685">
                  <c:v>3049</c:v>
                </c:pt>
                <c:pt idx="2686">
                  <c:v>3050</c:v>
                </c:pt>
                <c:pt idx="2687">
                  <c:v>3051</c:v>
                </c:pt>
                <c:pt idx="2688">
                  <c:v>3052</c:v>
                </c:pt>
                <c:pt idx="2689">
                  <c:v>3054</c:v>
                </c:pt>
                <c:pt idx="2690">
                  <c:v>3055</c:v>
                </c:pt>
                <c:pt idx="2691">
                  <c:v>3057</c:v>
                </c:pt>
                <c:pt idx="2692">
                  <c:v>3058</c:v>
                </c:pt>
                <c:pt idx="2693">
                  <c:v>3059</c:v>
                </c:pt>
                <c:pt idx="2694">
                  <c:v>3061</c:v>
                </c:pt>
                <c:pt idx="2695">
                  <c:v>3062</c:v>
                </c:pt>
                <c:pt idx="2696">
                  <c:v>3063</c:v>
                </c:pt>
                <c:pt idx="2697">
                  <c:v>3064</c:v>
                </c:pt>
                <c:pt idx="2698">
                  <c:v>3066</c:v>
                </c:pt>
                <c:pt idx="2699">
                  <c:v>3067</c:v>
                </c:pt>
                <c:pt idx="2700">
                  <c:v>3068</c:v>
                </c:pt>
                <c:pt idx="2701">
                  <c:v>3070</c:v>
                </c:pt>
                <c:pt idx="2702">
                  <c:v>3072</c:v>
                </c:pt>
                <c:pt idx="2703">
                  <c:v>3075</c:v>
                </c:pt>
                <c:pt idx="2704">
                  <c:v>3076</c:v>
                </c:pt>
                <c:pt idx="2705">
                  <c:v>3077</c:v>
                </c:pt>
                <c:pt idx="2706">
                  <c:v>3078</c:v>
                </c:pt>
                <c:pt idx="2707">
                  <c:v>3079</c:v>
                </c:pt>
                <c:pt idx="2708">
                  <c:v>3080</c:v>
                </c:pt>
                <c:pt idx="2709">
                  <c:v>3082</c:v>
                </c:pt>
                <c:pt idx="2710">
                  <c:v>3084</c:v>
                </c:pt>
                <c:pt idx="2711">
                  <c:v>3086</c:v>
                </c:pt>
                <c:pt idx="2712">
                  <c:v>3087</c:v>
                </c:pt>
                <c:pt idx="2713">
                  <c:v>3088</c:v>
                </c:pt>
                <c:pt idx="2714">
                  <c:v>3089</c:v>
                </c:pt>
                <c:pt idx="2715">
                  <c:v>3090</c:v>
                </c:pt>
                <c:pt idx="2716">
                  <c:v>3091</c:v>
                </c:pt>
                <c:pt idx="2717">
                  <c:v>3092</c:v>
                </c:pt>
                <c:pt idx="2718">
                  <c:v>3093</c:v>
                </c:pt>
                <c:pt idx="2719">
                  <c:v>3096</c:v>
                </c:pt>
                <c:pt idx="2720">
                  <c:v>3097</c:v>
                </c:pt>
                <c:pt idx="2721">
                  <c:v>3101</c:v>
                </c:pt>
                <c:pt idx="2722">
                  <c:v>3105</c:v>
                </c:pt>
                <c:pt idx="2723">
                  <c:v>3106</c:v>
                </c:pt>
                <c:pt idx="2724">
                  <c:v>3107</c:v>
                </c:pt>
                <c:pt idx="2725">
                  <c:v>3108</c:v>
                </c:pt>
                <c:pt idx="2726">
                  <c:v>3111</c:v>
                </c:pt>
                <c:pt idx="2727">
                  <c:v>3115</c:v>
                </c:pt>
                <c:pt idx="2728">
                  <c:v>3116</c:v>
                </c:pt>
                <c:pt idx="2729">
                  <c:v>3117</c:v>
                </c:pt>
                <c:pt idx="2730">
                  <c:v>3118</c:v>
                </c:pt>
                <c:pt idx="2731">
                  <c:v>3119</c:v>
                </c:pt>
                <c:pt idx="2732">
                  <c:v>3120</c:v>
                </c:pt>
                <c:pt idx="2733">
                  <c:v>3121</c:v>
                </c:pt>
                <c:pt idx="2734">
                  <c:v>3123</c:v>
                </c:pt>
                <c:pt idx="2735">
                  <c:v>3124</c:v>
                </c:pt>
                <c:pt idx="2736">
                  <c:v>3125</c:v>
                </c:pt>
                <c:pt idx="2737">
                  <c:v>3127</c:v>
                </c:pt>
                <c:pt idx="2738">
                  <c:v>3128</c:v>
                </c:pt>
                <c:pt idx="2739">
                  <c:v>3129</c:v>
                </c:pt>
                <c:pt idx="2740">
                  <c:v>3131</c:v>
                </c:pt>
                <c:pt idx="2741">
                  <c:v>3133</c:v>
                </c:pt>
                <c:pt idx="2742">
                  <c:v>3134</c:v>
                </c:pt>
                <c:pt idx="2743">
                  <c:v>3135</c:v>
                </c:pt>
                <c:pt idx="2744">
                  <c:v>3136</c:v>
                </c:pt>
                <c:pt idx="2745">
                  <c:v>3137</c:v>
                </c:pt>
                <c:pt idx="2746">
                  <c:v>3138</c:v>
                </c:pt>
                <c:pt idx="2747">
                  <c:v>3142</c:v>
                </c:pt>
                <c:pt idx="2748">
                  <c:v>3147</c:v>
                </c:pt>
                <c:pt idx="2749">
                  <c:v>3150</c:v>
                </c:pt>
                <c:pt idx="2750">
                  <c:v>3151</c:v>
                </c:pt>
                <c:pt idx="2751">
                  <c:v>3152</c:v>
                </c:pt>
                <c:pt idx="2752">
                  <c:v>3155</c:v>
                </c:pt>
                <c:pt idx="2753">
                  <c:v>3156</c:v>
                </c:pt>
                <c:pt idx="2754">
                  <c:v>3157</c:v>
                </c:pt>
                <c:pt idx="2755">
                  <c:v>3158</c:v>
                </c:pt>
                <c:pt idx="2756">
                  <c:v>3159</c:v>
                </c:pt>
                <c:pt idx="2757">
                  <c:v>3160</c:v>
                </c:pt>
                <c:pt idx="2758">
                  <c:v>3161</c:v>
                </c:pt>
                <c:pt idx="2759">
                  <c:v>3164</c:v>
                </c:pt>
                <c:pt idx="2760">
                  <c:v>3166</c:v>
                </c:pt>
                <c:pt idx="2761">
                  <c:v>3167</c:v>
                </c:pt>
                <c:pt idx="2762">
                  <c:v>3168</c:v>
                </c:pt>
                <c:pt idx="2763">
                  <c:v>3169</c:v>
                </c:pt>
                <c:pt idx="2764">
                  <c:v>3171</c:v>
                </c:pt>
                <c:pt idx="2765">
                  <c:v>3173</c:v>
                </c:pt>
                <c:pt idx="2766">
                  <c:v>3174</c:v>
                </c:pt>
                <c:pt idx="2767">
                  <c:v>3175</c:v>
                </c:pt>
                <c:pt idx="2768">
                  <c:v>3178</c:v>
                </c:pt>
                <c:pt idx="2769">
                  <c:v>3182</c:v>
                </c:pt>
                <c:pt idx="2770">
                  <c:v>3184</c:v>
                </c:pt>
                <c:pt idx="2771">
                  <c:v>3185</c:v>
                </c:pt>
                <c:pt idx="2772">
                  <c:v>3186</c:v>
                </c:pt>
                <c:pt idx="2773">
                  <c:v>3188</c:v>
                </c:pt>
                <c:pt idx="2774">
                  <c:v>3193</c:v>
                </c:pt>
                <c:pt idx="2775">
                  <c:v>3195</c:v>
                </c:pt>
                <c:pt idx="2776">
                  <c:v>3198</c:v>
                </c:pt>
                <c:pt idx="2777">
                  <c:v>3199</c:v>
                </c:pt>
                <c:pt idx="2778">
                  <c:v>3203</c:v>
                </c:pt>
                <c:pt idx="2779">
                  <c:v>3205</c:v>
                </c:pt>
                <c:pt idx="2780">
                  <c:v>3208</c:v>
                </c:pt>
                <c:pt idx="2781">
                  <c:v>3209</c:v>
                </c:pt>
                <c:pt idx="2782">
                  <c:v>3211</c:v>
                </c:pt>
                <c:pt idx="2783">
                  <c:v>3212</c:v>
                </c:pt>
                <c:pt idx="2784">
                  <c:v>3213</c:v>
                </c:pt>
                <c:pt idx="2785">
                  <c:v>3214</c:v>
                </c:pt>
                <c:pt idx="2786">
                  <c:v>3215</c:v>
                </c:pt>
                <c:pt idx="2787">
                  <c:v>3216</c:v>
                </c:pt>
                <c:pt idx="2788">
                  <c:v>3218</c:v>
                </c:pt>
                <c:pt idx="2789">
                  <c:v>3219</c:v>
                </c:pt>
                <c:pt idx="2790">
                  <c:v>3220</c:v>
                </c:pt>
                <c:pt idx="2791">
                  <c:v>3221</c:v>
                </c:pt>
                <c:pt idx="2792">
                  <c:v>3223</c:v>
                </c:pt>
                <c:pt idx="2793">
                  <c:v>3224</c:v>
                </c:pt>
                <c:pt idx="2794">
                  <c:v>3225</c:v>
                </c:pt>
                <c:pt idx="2795">
                  <c:v>3226</c:v>
                </c:pt>
                <c:pt idx="2796">
                  <c:v>3228</c:v>
                </c:pt>
                <c:pt idx="2797">
                  <c:v>3230</c:v>
                </c:pt>
                <c:pt idx="2798">
                  <c:v>3232</c:v>
                </c:pt>
                <c:pt idx="2799">
                  <c:v>3233</c:v>
                </c:pt>
                <c:pt idx="2800">
                  <c:v>3234</c:v>
                </c:pt>
                <c:pt idx="2801">
                  <c:v>3235</c:v>
                </c:pt>
                <c:pt idx="2802">
                  <c:v>3236</c:v>
                </c:pt>
                <c:pt idx="2803">
                  <c:v>3238</c:v>
                </c:pt>
                <c:pt idx="2804">
                  <c:v>3240</c:v>
                </c:pt>
                <c:pt idx="2805">
                  <c:v>3241</c:v>
                </c:pt>
                <c:pt idx="2806">
                  <c:v>3242</c:v>
                </c:pt>
                <c:pt idx="2807">
                  <c:v>3243</c:v>
                </c:pt>
                <c:pt idx="2808">
                  <c:v>3244</c:v>
                </c:pt>
                <c:pt idx="2809">
                  <c:v>3245</c:v>
                </c:pt>
                <c:pt idx="2810">
                  <c:v>3249</c:v>
                </c:pt>
                <c:pt idx="2811">
                  <c:v>3250</c:v>
                </c:pt>
                <c:pt idx="2812">
                  <c:v>3251</c:v>
                </c:pt>
                <c:pt idx="2813">
                  <c:v>3252</c:v>
                </c:pt>
                <c:pt idx="2814">
                  <c:v>3253</c:v>
                </c:pt>
                <c:pt idx="2815">
                  <c:v>3256</c:v>
                </c:pt>
                <c:pt idx="2816">
                  <c:v>3262</c:v>
                </c:pt>
                <c:pt idx="2817">
                  <c:v>3263</c:v>
                </c:pt>
                <c:pt idx="2818">
                  <c:v>3265</c:v>
                </c:pt>
                <c:pt idx="2819">
                  <c:v>3268</c:v>
                </c:pt>
                <c:pt idx="2820">
                  <c:v>3269</c:v>
                </c:pt>
                <c:pt idx="2821">
                  <c:v>3270</c:v>
                </c:pt>
                <c:pt idx="2822">
                  <c:v>3272</c:v>
                </c:pt>
                <c:pt idx="2823">
                  <c:v>3273</c:v>
                </c:pt>
                <c:pt idx="2824">
                  <c:v>3274</c:v>
                </c:pt>
                <c:pt idx="2825">
                  <c:v>3276</c:v>
                </c:pt>
                <c:pt idx="2826">
                  <c:v>3278</c:v>
                </c:pt>
                <c:pt idx="2827">
                  <c:v>3280</c:v>
                </c:pt>
                <c:pt idx="2828">
                  <c:v>3281</c:v>
                </c:pt>
                <c:pt idx="2829">
                  <c:v>3282</c:v>
                </c:pt>
                <c:pt idx="2830">
                  <c:v>3283</c:v>
                </c:pt>
                <c:pt idx="2831">
                  <c:v>3284</c:v>
                </c:pt>
                <c:pt idx="2832">
                  <c:v>3285</c:v>
                </c:pt>
                <c:pt idx="2833">
                  <c:v>3286</c:v>
                </c:pt>
                <c:pt idx="2834">
                  <c:v>3287</c:v>
                </c:pt>
                <c:pt idx="2835">
                  <c:v>3288</c:v>
                </c:pt>
                <c:pt idx="2836">
                  <c:v>3289</c:v>
                </c:pt>
                <c:pt idx="2837">
                  <c:v>3290</c:v>
                </c:pt>
                <c:pt idx="2838">
                  <c:v>3291</c:v>
                </c:pt>
                <c:pt idx="2839">
                  <c:v>3292</c:v>
                </c:pt>
                <c:pt idx="2840">
                  <c:v>3293</c:v>
                </c:pt>
                <c:pt idx="2841">
                  <c:v>3294</c:v>
                </c:pt>
                <c:pt idx="2842">
                  <c:v>3295</c:v>
                </c:pt>
                <c:pt idx="2843">
                  <c:v>3296</c:v>
                </c:pt>
                <c:pt idx="2844">
                  <c:v>3299</c:v>
                </c:pt>
                <c:pt idx="2845">
                  <c:v>3300</c:v>
                </c:pt>
                <c:pt idx="2846">
                  <c:v>3301</c:v>
                </c:pt>
                <c:pt idx="2847">
                  <c:v>3302</c:v>
                </c:pt>
                <c:pt idx="2848">
                  <c:v>3304</c:v>
                </c:pt>
                <c:pt idx="2849">
                  <c:v>3305</c:v>
                </c:pt>
                <c:pt idx="2850">
                  <c:v>3308</c:v>
                </c:pt>
                <c:pt idx="2851">
                  <c:v>3311</c:v>
                </c:pt>
                <c:pt idx="2852">
                  <c:v>3312</c:v>
                </c:pt>
                <c:pt idx="2853">
                  <c:v>3315</c:v>
                </c:pt>
                <c:pt idx="2854">
                  <c:v>3316</c:v>
                </c:pt>
                <c:pt idx="2855">
                  <c:v>3317</c:v>
                </c:pt>
                <c:pt idx="2856">
                  <c:v>3319</c:v>
                </c:pt>
                <c:pt idx="2857">
                  <c:v>3320</c:v>
                </c:pt>
                <c:pt idx="2858">
                  <c:v>3321</c:v>
                </c:pt>
                <c:pt idx="2859">
                  <c:v>3324</c:v>
                </c:pt>
                <c:pt idx="2860">
                  <c:v>3325</c:v>
                </c:pt>
                <c:pt idx="2861">
                  <c:v>3327</c:v>
                </c:pt>
                <c:pt idx="2862">
                  <c:v>3328</c:v>
                </c:pt>
                <c:pt idx="2863">
                  <c:v>3330</c:v>
                </c:pt>
                <c:pt idx="2864">
                  <c:v>3331</c:v>
                </c:pt>
                <c:pt idx="2865">
                  <c:v>3332</c:v>
                </c:pt>
                <c:pt idx="2866">
                  <c:v>3337</c:v>
                </c:pt>
                <c:pt idx="2867">
                  <c:v>3338</c:v>
                </c:pt>
                <c:pt idx="2868">
                  <c:v>3339</c:v>
                </c:pt>
                <c:pt idx="2869">
                  <c:v>3340</c:v>
                </c:pt>
                <c:pt idx="2870">
                  <c:v>3341</c:v>
                </c:pt>
                <c:pt idx="2871">
                  <c:v>3343</c:v>
                </c:pt>
                <c:pt idx="2872">
                  <c:v>3344</c:v>
                </c:pt>
                <c:pt idx="2873">
                  <c:v>3346</c:v>
                </c:pt>
                <c:pt idx="2874">
                  <c:v>3348</c:v>
                </c:pt>
                <c:pt idx="2875">
                  <c:v>3349</c:v>
                </c:pt>
                <c:pt idx="2876">
                  <c:v>3350</c:v>
                </c:pt>
                <c:pt idx="2877">
                  <c:v>3352</c:v>
                </c:pt>
                <c:pt idx="2878">
                  <c:v>3353</c:v>
                </c:pt>
                <c:pt idx="2879">
                  <c:v>3355</c:v>
                </c:pt>
                <c:pt idx="2880">
                  <c:v>3356</c:v>
                </c:pt>
                <c:pt idx="2881">
                  <c:v>3358</c:v>
                </c:pt>
                <c:pt idx="2882">
                  <c:v>3360</c:v>
                </c:pt>
                <c:pt idx="2883">
                  <c:v>3361</c:v>
                </c:pt>
                <c:pt idx="2884">
                  <c:v>3362</c:v>
                </c:pt>
                <c:pt idx="2885">
                  <c:v>3364</c:v>
                </c:pt>
                <c:pt idx="2886">
                  <c:v>3366</c:v>
                </c:pt>
                <c:pt idx="2887">
                  <c:v>3367</c:v>
                </c:pt>
                <c:pt idx="2888">
                  <c:v>3368</c:v>
                </c:pt>
                <c:pt idx="2889">
                  <c:v>3369</c:v>
                </c:pt>
                <c:pt idx="2890">
                  <c:v>3370</c:v>
                </c:pt>
                <c:pt idx="2891">
                  <c:v>3372</c:v>
                </c:pt>
                <c:pt idx="2892">
                  <c:v>3373</c:v>
                </c:pt>
                <c:pt idx="2893">
                  <c:v>3374</c:v>
                </c:pt>
                <c:pt idx="2894">
                  <c:v>3376</c:v>
                </c:pt>
                <c:pt idx="2895">
                  <c:v>3377</c:v>
                </c:pt>
                <c:pt idx="2896">
                  <c:v>3378</c:v>
                </c:pt>
                <c:pt idx="2897">
                  <c:v>3379</c:v>
                </c:pt>
                <c:pt idx="2898">
                  <c:v>3381</c:v>
                </c:pt>
                <c:pt idx="2899">
                  <c:v>3385</c:v>
                </c:pt>
                <c:pt idx="2900">
                  <c:v>3386</c:v>
                </c:pt>
                <c:pt idx="2901">
                  <c:v>3387</c:v>
                </c:pt>
                <c:pt idx="2902">
                  <c:v>3393</c:v>
                </c:pt>
                <c:pt idx="2903">
                  <c:v>3394</c:v>
                </c:pt>
                <c:pt idx="2904">
                  <c:v>3396</c:v>
                </c:pt>
                <c:pt idx="2905">
                  <c:v>3397</c:v>
                </c:pt>
                <c:pt idx="2906">
                  <c:v>3400</c:v>
                </c:pt>
                <c:pt idx="2907">
                  <c:v>3401</c:v>
                </c:pt>
                <c:pt idx="2908">
                  <c:v>3402</c:v>
                </c:pt>
                <c:pt idx="2909">
                  <c:v>3403</c:v>
                </c:pt>
                <c:pt idx="2910">
                  <c:v>3405</c:v>
                </c:pt>
                <c:pt idx="2911">
                  <c:v>3406</c:v>
                </c:pt>
                <c:pt idx="2912">
                  <c:v>3409</c:v>
                </c:pt>
                <c:pt idx="2913">
                  <c:v>3410</c:v>
                </c:pt>
                <c:pt idx="2914">
                  <c:v>3415</c:v>
                </c:pt>
                <c:pt idx="2915">
                  <c:v>3417</c:v>
                </c:pt>
                <c:pt idx="2916">
                  <c:v>3418</c:v>
                </c:pt>
                <c:pt idx="2917">
                  <c:v>3420</c:v>
                </c:pt>
                <c:pt idx="2918">
                  <c:v>3424</c:v>
                </c:pt>
                <c:pt idx="2919">
                  <c:v>3426</c:v>
                </c:pt>
                <c:pt idx="2920">
                  <c:v>3430</c:v>
                </c:pt>
                <c:pt idx="2921">
                  <c:v>3433</c:v>
                </c:pt>
                <c:pt idx="2922">
                  <c:v>3438</c:v>
                </c:pt>
                <c:pt idx="2923">
                  <c:v>3441</c:v>
                </c:pt>
                <c:pt idx="2924">
                  <c:v>3442</c:v>
                </c:pt>
                <c:pt idx="2925">
                  <c:v>3444</c:v>
                </c:pt>
                <c:pt idx="2926">
                  <c:v>3445</c:v>
                </c:pt>
                <c:pt idx="2927">
                  <c:v>3447</c:v>
                </c:pt>
                <c:pt idx="2928">
                  <c:v>3459</c:v>
                </c:pt>
                <c:pt idx="2929">
                  <c:v>3461</c:v>
                </c:pt>
                <c:pt idx="2930">
                  <c:v>3462</c:v>
                </c:pt>
                <c:pt idx="2931">
                  <c:v>3463</c:v>
                </c:pt>
                <c:pt idx="2932">
                  <c:v>3464</c:v>
                </c:pt>
                <c:pt idx="2933">
                  <c:v>3468</c:v>
                </c:pt>
                <c:pt idx="2934">
                  <c:v>3469</c:v>
                </c:pt>
                <c:pt idx="2935">
                  <c:v>3470</c:v>
                </c:pt>
                <c:pt idx="2936">
                  <c:v>3473</c:v>
                </c:pt>
                <c:pt idx="2937">
                  <c:v>3478</c:v>
                </c:pt>
                <c:pt idx="2938">
                  <c:v>3479</c:v>
                </c:pt>
                <c:pt idx="2939">
                  <c:v>3480</c:v>
                </c:pt>
                <c:pt idx="2940">
                  <c:v>3481</c:v>
                </c:pt>
                <c:pt idx="2941">
                  <c:v>3482</c:v>
                </c:pt>
                <c:pt idx="2942">
                  <c:v>3483</c:v>
                </c:pt>
                <c:pt idx="2943">
                  <c:v>3485</c:v>
                </c:pt>
                <c:pt idx="2944">
                  <c:v>3490</c:v>
                </c:pt>
                <c:pt idx="2945">
                  <c:v>3492</c:v>
                </c:pt>
                <c:pt idx="2946">
                  <c:v>3493</c:v>
                </c:pt>
                <c:pt idx="2947">
                  <c:v>3495</c:v>
                </c:pt>
                <c:pt idx="2948">
                  <c:v>3496</c:v>
                </c:pt>
                <c:pt idx="2949">
                  <c:v>3501</c:v>
                </c:pt>
                <c:pt idx="2950">
                  <c:v>3502</c:v>
                </c:pt>
                <c:pt idx="2951">
                  <c:v>3503</c:v>
                </c:pt>
                <c:pt idx="2952">
                  <c:v>3505</c:v>
                </c:pt>
                <c:pt idx="2953">
                  <c:v>3508</c:v>
                </c:pt>
                <c:pt idx="2954">
                  <c:v>3509</c:v>
                </c:pt>
                <c:pt idx="2955">
                  <c:v>3512</c:v>
                </c:pt>
                <c:pt idx="2956">
                  <c:v>3513</c:v>
                </c:pt>
                <c:pt idx="2957">
                  <c:v>3514</c:v>
                </c:pt>
                <c:pt idx="2958">
                  <c:v>3516</c:v>
                </c:pt>
                <c:pt idx="2959">
                  <c:v>3521</c:v>
                </c:pt>
                <c:pt idx="2960">
                  <c:v>3522</c:v>
                </c:pt>
                <c:pt idx="2961">
                  <c:v>3523</c:v>
                </c:pt>
                <c:pt idx="2962">
                  <c:v>3524</c:v>
                </c:pt>
                <c:pt idx="2963">
                  <c:v>3525</c:v>
                </c:pt>
                <c:pt idx="2964">
                  <c:v>3526</c:v>
                </c:pt>
                <c:pt idx="2965">
                  <c:v>3527</c:v>
                </c:pt>
                <c:pt idx="2966">
                  <c:v>3533</c:v>
                </c:pt>
                <c:pt idx="2967">
                  <c:v>3534</c:v>
                </c:pt>
                <c:pt idx="2968">
                  <c:v>3535</c:v>
                </c:pt>
                <c:pt idx="2969">
                  <c:v>3537</c:v>
                </c:pt>
                <c:pt idx="2970">
                  <c:v>3539</c:v>
                </c:pt>
                <c:pt idx="2971">
                  <c:v>3541</c:v>
                </c:pt>
                <c:pt idx="2972">
                  <c:v>3543</c:v>
                </c:pt>
                <c:pt idx="2973">
                  <c:v>3544</c:v>
                </c:pt>
                <c:pt idx="2974">
                  <c:v>3545</c:v>
                </c:pt>
                <c:pt idx="2975">
                  <c:v>3546</c:v>
                </c:pt>
                <c:pt idx="2976">
                  <c:v>3547</c:v>
                </c:pt>
                <c:pt idx="2977">
                  <c:v>3548</c:v>
                </c:pt>
                <c:pt idx="2978">
                  <c:v>3549</c:v>
                </c:pt>
                <c:pt idx="2979">
                  <c:v>3550</c:v>
                </c:pt>
                <c:pt idx="2980">
                  <c:v>3551</c:v>
                </c:pt>
                <c:pt idx="2981">
                  <c:v>3553</c:v>
                </c:pt>
                <c:pt idx="2982">
                  <c:v>3555</c:v>
                </c:pt>
                <c:pt idx="2983">
                  <c:v>3556</c:v>
                </c:pt>
                <c:pt idx="2984">
                  <c:v>3557</c:v>
                </c:pt>
                <c:pt idx="2985">
                  <c:v>3560</c:v>
                </c:pt>
                <c:pt idx="2986">
                  <c:v>3562</c:v>
                </c:pt>
                <c:pt idx="2987">
                  <c:v>3564</c:v>
                </c:pt>
                <c:pt idx="2988">
                  <c:v>3569</c:v>
                </c:pt>
                <c:pt idx="2989">
                  <c:v>3571</c:v>
                </c:pt>
                <c:pt idx="2990">
                  <c:v>3574</c:v>
                </c:pt>
                <c:pt idx="2991">
                  <c:v>3575</c:v>
                </c:pt>
                <c:pt idx="2992">
                  <c:v>3576</c:v>
                </c:pt>
                <c:pt idx="2993">
                  <c:v>3579</c:v>
                </c:pt>
                <c:pt idx="2994">
                  <c:v>3580</c:v>
                </c:pt>
                <c:pt idx="2995">
                  <c:v>3581</c:v>
                </c:pt>
                <c:pt idx="2996">
                  <c:v>3582</c:v>
                </c:pt>
                <c:pt idx="2997">
                  <c:v>3583</c:v>
                </c:pt>
                <c:pt idx="2998">
                  <c:v>3585</c:v>
                </c:pt>
                <c:pt idx="2999">
                  <c:v>3587</c:v>
                </c:pt>
                <c:pt idx="3000">
                  <c:v>3589</c:v>
                </c:pt>
                <c:pt idx="3001">
                  <c:v>3591</c:v>
                </c:pt>
                <c:pt idx="3002">
                  <c:v>3595</c:v>
                </c:pt>
                <c:pt idx="3003">
                  <c:v>3598</c:v>
                </c:pt>
                <c:pt idx="3004">
                  <c:v>3601</c:v>
                </c:pt>
                <c:pt idx="3005">
                  <c:v>3602</c:v>
                </c:pt>
                <c:pt idx="3006">
                  <c:v>3603</c:v>
                </c:pt>
                <c:pt idx="3007">
                  <c:v>3605</c:v>
                </c:pt>
                <c:pt idx="3008">
                  <c:v>3607</c:v>
                </c:pt>
                <c:pt idx="3009">
                  <c:v>3610</c:v>
                </c:pt>
                <c:pt idx="3010">
                  <c:v>3616</c:v>
                </c:pt>
                <c:pt idx="3011">
                  <c:v>3617</c:v>
                </c:pt>
                <c:pt idx="3012">
                  <c:v>3618</c:v>
                </c:pt>
                <c:pt idx="3013">
                  <c:v>3619</c:v>
                </c:pt>
                <c:pt idx="3014">
                  <c:v>3625</c:v>
                </c:pt>
                <c:pt idx="3015">
                  <c:v>3626</c:v>
                </c:pt>
                <c:pt idx="3016">
                  <c:v>3628</c:v>
                </c:pt>
                <c:pt idx="3017">
                  <c:v>3631</c:v>
                </c:pt>
                <c:pt idx="3018">
                  <c:v>3632</c:v>
                </c:pt>
                <c:pt idx="3019">
                  <c:v>3634</c:v>
                </c:pt>
                <c:pt idx="3020">
                  <c:v>3639</c:v>
                </c:pt>
                <c:pt idx="3021">
                  <c:v>3640</c:v>
                </c:pt>
                <c:pt idx="3022">
                  <c:v>3643</c:v>
                </c:pt>
                <c:pt idx="3023">
                  <c:v>3648</c:v>
                </c:pt>
                <c:pt idx="3024">
                  <c:v>3650</c:v>
                </c:pt>
                <c:pt idx="3025">
                  <c:v>3651</c:v>
                </c:pt>
                <c:pt idx="3026">
                  <c:v>3652</c:v>
                </c:pt>
                <c:pt idx="3027">
                  <c:v>3654</c:v>
                </c:pt>
                <c:pt idx="3028">
                  <c:v>3656</c:v>
                </c:pt>
                <c:pt idx="3029">
                  <c:v>3657</c:v>
                </c:pt>
                <c:pt idx="3030">
                  <c:v>3658</c:v>
                </c:pt>
                <c:pt idx="3031">
                  <c:v>3659</c:v>
                </c:pt>
                <c:pt idx="3032">
                  <c:v>3661</c:v>
                </c:pt>
                <c:pt idx="3033">
                  <c:v>3664</c:v>
                </c:pt>
                <c:pt idx="3034">
                  <c:v>3669</c:v>
                </c:pt>
                <c:pt idx="3035">
                  <c:v>3670</c:v>
                </c:pt>
                <c:pt idx="3036">
                  <c:v>3672</c:v>
                </c:pt>
                <c:pt idx="3037">
                  <c:v>3677</c:v>
                </c:pt>
                <c:pt idx="3038">
                  <c:v>3679</c:v>
                </c:pt>
                <c:pt idx="3039">
                  <c:v>3680</c:v>
                </c:pt>
                <c:pt idx="3040">
                  <c:v>3681</c:v>
                </c:pt>
                <c:pt idx="3041">
                  <c:v>3683</c:v>
                </c:pt>
                <c:pt idx="3042">
                  <c:v>3684</c:v>
                </c:pt>
                <c:pt idx="3043">
                  <c:v>3685</c:v>
                </c:pt>
                <c:pt idx="3044">
                  <c:v>3686</c:v>
                </c:pt>
                <c:pt idx="3045">
                  <c:v>3687</c:v>
                </c:pt>
                <c:pt idx="3046">
                  <c:v>3688</c:v>
                </c:pt>
                <c:pt idx="3047">
                  <c:v>3696</c:v>
                </c:pt>
                <c:pt idx="3048">
                  <c:v>3697</c:v>
                </c:pt>
                <c:pt idx="3049">
                  <c:v>3700</c:v>
                </c:pt>
                <c:pt idx="3050">
                  <c:v>3701</c:v>
                </c:pt>
                <c:pt idx="3051">
                  <c:v>3702</c:v>
                </c:pt>
                <c:pt idx="3052">
                  <c:v>3705</c:v>
                </c:pt>
                <c:pt idx="3053">
                  <c:v>3710</c:v>
                </c:pt>
                <c:pt idx="3054">
                  <c:v>3711</c:v>
                </c:pt>
                <c:pt idx="3055">
                  <c:v>3717</c:v>
                </c:pt>
                <c:pt idx="3056">
                  <c:v>3719</c:v>
                </c:pt>
                <c:pt idx="3057">
                  <c:v>3720</c:v>
                </c:pt>
                <c:pt idx="3058">
                  <c:v>3723</c:v>
                </c:pt>
                <c:pt idx="3059">
                  <c:v>3724</c:v>
                </c:pt>
                <c:pt idx="3060">
                  <c:v>3728</c:v>
                </c:pt>
                <c:pt idx="3061">
                  <c:v>3730</c:v>
                </c:pt>
                <c:pt idx="3062">
                  <c:v>3732</c:v>
                </c:pt>
                <c:pt idx="3063">
                  <c:v>3735</c:v>
                </c:pt>
                <c:pt idx="3064">
                  <c:v>3736</c:v>
                </c:pt>
                <c:pt idx="3065">
                  <c:v>3737</c:v>
                </c:pt>
                <c:pt idx="3066">
                  <c:v>3738</c:v>
                </c:pt>
                <c:pt idx="3067">
                  <c:v>3739</c:v>
                </c:pt>
                <c:pt idx="3068">
                  <c:v>3740</c:v>
                </c:pt>
                <c:pt idx="3069">
                  <c:v>3743</c:v>
                </c:pt>
                <c:pt idx="3070">
                  <c:v>3744</c:v>
                </c:pt>
                <c:pt idx="3071">
                  <c:v>3745</c:v>
                </c:pt>
                <c:pt idx="3072">
                  <c:v>3746</c:v>
                </c:pt>
                <c:pt idx="3073">
                  <c:v>3750</c:v>
                </c:pt>
                <c:pt idx="3074">
                  <c:v>3751</c:v>
                </c:pt>
                <c:pt idx="3075">
                  <c:v>3752</c:v>
                </c:pt>
                <c:pt idx="3076">
                  <c:v>3753</c:v>
                </c:pt>
                <c:pt idx="3077">
                  <c:v>3756</c:v>
                </c:pt>
                <c:pt idx="3078">
                  <c:v>3757</c:v>
                </c:pt>
                <c:pt idx="3079">
                  <c:v>3759</c:v>
                </c:pt>
                <c:pt idx="3080">
                  <c:v>3764</c:v>
                </c:pt>
                <c:pt idx="3081">
                  <c:v>3765</c:v>
                </c:pt>
                <c:pt idx="3082">
                  <c:v>3766</c:v>
                </c:pt>
                <c:pt idx="3083">
                  <c:v>3769</c:v>
                </c:pt>
                <c:pt idx="3084">
                  <c:v>3770</c:v>
                </c:pt>
                <c:pt idx="3085">
                  <c:v>3772</c:v>
                </c:pt>
                <c:pt idx="3086">
                  <c:v>3773</c:v>
                </c:pt>
                <c:pt idx="3087">
                  <c:v>3774</c:v>
                </c:pt>
                <c:pt idx="3088">
                  <c:v>3777</c:v>
                </c:pt>
                <c:pt idx="3089">
                  <c:v>3778</c:v>
                </c:pt>
                <c:pt idx="3090">
                  <c:v>3780</c:v>
                </c:pt>
                <c:pt idx="3091">
                  <c:v>3783</c:v>
                </c:pt>
                <c:pt idx="3092">
                  <c:v>3787</c:v>
                </c:pt>
                <c:pt idx="3093">
                  <c:v>3788</c:v>
                </c:pt>
                <c:pt idx="3094">
                  <c:v>3791</c:v>
                </c:pt>
                <c:pt idx="3095">
                  <c:v>3794</c:v>
                </c:pt>
                <c:pt idx="3096">
                  <c:v>3795</c:v>
                </c:pt>
                <c:pt idx="3097">
                  <c:v>3796</c:v>
                </c:pt>
                <c:pt idx="3098">
                  <c:v>3800</c:v>
                </c:pt>
                <c:pt idx="3099">
                  <c:v>3803</c:v>
                </c:pt>
                <c:pt idx="3100">
                  <c:v>3804</c:v>
                </c:pt>
                <c:pt idx="3101">
                  <c:v>3807</c:v>
                </c:pt>
                <c:pt idx="3102">
                  <c:v>3809</c:v>
                </c:pt>
                <c:pt idx="3103">
                  <c:v>3811</c:v>
                </c:pt>
                <c:pt idx="3104">
                  <c:v>3816</c:v>
                </c:pt>
                <c:pt idx="3105">
                  <c:v>3819</c:v>
                </c:pt>
                <c:pt idx="3106">
                  <c:v>3822</c:v>
                </c:pt>
                <c:pt idx="3107">
                  <c:v>3824</c:v>
                </c:pt>
                <c:pt idx="3108">
                  <c:v>3826</c:v>
                </c:pt>
                <c:pt idx="3109">
                  <c:v>3828</c:v>
                </c:pt>
                <c:pt idx="3110">
                  <c:v>3830</c:v>
                </c:pt>
                <c:pt idx="3111">
                  <c:v>3831</c:v>
                </c:pt>
                <c:pt idx="3112">
                  <c:v>3836</c:v>
                </c:pt>
                <c:pt idx="3113">
                  <c:v>3838</c:v>
                </c:pt>
                <c:pt idx="3114">
                  <c:v>3840</c:v>
                </c:pt>
                <c:pt idx="3115">
                  <c:v>3844</c:v>
                </c:pt>
                <c:pt idx="3116">
                  <c:v>3845</c:v>
                </c:pt>
                <c:pt idx="3117">
                  <c:v>3850</c:v>
                </c:pt>
                <c:pt idx="3118">
                  <c:v>3859</c:v>
                </c:pt>
                <c:pt idx="3119">
                  <c:v>3860</c:v>
                </c:pt>
                <c:pt idx="3120">
                  <c:v>3861</c:v>
                </c:pt>
                <c:pt idx="3121">
                  <c:v>3862</c:v>
                </c:pt>
                <c:pt idx="3122">
                  <c:v>3867</c:v>
                </c:pt>
                <c:pt idx="3123">
                  <c:v>3869</c:v>
                </c:pt>
                <c:pt idx="3124">
                  <c:v>3880</c:v>
                </c:pt>
                <c:pt idx="3125">
                  <c:v>3884</c:v>
                </c:pt>
                <c:pt idx="3126">
                  <c:v>3886</c:v>
                </c:pt>
                <c:pt idx="3127">
                  <c:v>3890</c:v>
                </c:pt>
                <c:pt idx="3128">
                  <c:v>3893</c:v>
                </c:pt>
                <c:pt idx="3129">
                  <c:v>3894</c:v>
                </c:pt>
                <c:pt idx="3130">
                  <c:v>3896</c:v>
                </c:pt>
                <c:pt idx="3131">
                  <c:v>3897</c:v>
                </c:pt>
                <c:pt idx="3132">
                  <c:v>3900</c:v>
                </c:pt>
                <c:pt idx="3133">
                  <c:v>3901</c:v>
                </c:pt>
                <c:pt idx="3134">
                  <c:v>3902</c:v>
                </c:pt>
                <c:pt idx="3135">
                  <c:v>3904</c:v>
                </c:pt>
                <c:pt idx="3136">
                  <c:v>3906</c:v>
                </c:pt>
                <c:pt idx="3137">
                  <c:v>3907</c:v>
                </c:pt>
                <c:pt idx="3138">
                  <c:v>3908</c:v>
                </c:pt>
                <c:pt idx="3139">
                  <c:v>3909</c:v>
                </c:pt>
                <c:pt idx="3140">
                  <c:v>3912</c:v>
                </c:pt>
                <c:pt idx="3141">
                  <c:v>3914</c:v>
                </c:pt>
                <c:pt idx="3142">
                  <c:v>3918</c:v>
                </c:pt>
                <c:pt idx="3143">
                  <c:v>3919</c:v>
                </c:pt>
                <c:pt idx="3144">
                  <c:v>3920</c:v>
                </c:pt>
                <c:pt idx="3145">
                  <c:v>3921</c:v>
                </c:pt>
                <c:pt idx="3146">
                  <c:v>3923</c:v>
                </c:pt>
                <c:pt idx="3147">
                  <c:v>3924</c:v>
                </c:pt>
                <c:pt idx="3148">
                  <c:v>3927</c:v>
                </c:pt>
                <c:pt idx="3149">
                  <c:v>3930</c:v>
                </c:pt>
                <c:pt idx="3150">
                  <c:v>3931</c:v>
                </c:pt>
                <c:pt idx="3151">
                  <c:v>3935</c:v>
                </c:pt>
                <c:pt idx="3152">
                  <c:v>3936</c:v>
                </c:pt>
                <c:pt idx="3153">
                  <c:v>3942</c:v>
                </c:pt>
                <c:pt idx="3154">
                  <c:v>3944</c:v>
                </c:pt>
                <c:pt idx="3155">
                  <c:v>3945</c:v>
                </c:pt>
                <c:pt idx="3156">
                  <c:v>3946</c:v>
                </c:pt>
                <c:pt idx="3157">
                  <c:v>3947</c:v>
                </c:pt>
                <c:pt idx="3158">
                  <c:v>3949</c:v>
                </c:pt>
                <c:pt idx="3159">
                  <c:v>3952</c:v>
                </c:pt>
                <c:pt idx="3160">
                  <c:v>3953</c:v>
                </c:pt>
                <c:pt idx="3161">
                  <c:v>3954</c:v>
                </c:pt>
                <c:pt idx="3162">
                  <c:v>3958</c:v>
                </c:pt>
                <c:pt idx="3163">
                  <c:v>3960</c:v>
                </c:pt>
                <c:pt idx="3164">
                  <c:v>3963</c:v>
                </c:pt>
                <c:pt idx="3165">
                  <c:v>3964</c:v>
                </c:pt>
                <c:pt idx="3166">
                  <c:v>3966</c:v>
                </c:pt>
                <c:pt idx="3167">
                  <c:v>3967</c:v>
                </c:pt>
                <c:pt idx="3168">
                  <c:v>3973</c:v>
                </c:pt>
                <c:pt idx="3169">
                  <c:v>3974</c:v>
                </c:pt>
                <c:pt idx="3170">
                  <c:v>3975</c:v>
                </c:pt>
                <c:pt idx="3171">
                  <c:v>3977</c:v>
                </c:pt>
                <c:pt idx="3172">
                  <c:v>3979</c:v>
                </c:pt>
                <c:pt idx="3173">
                  <c:v>3982</c:v>
                </c:pt>
                <c:pt idx="3174">
                  <c:v>3984</c:v>
                </c:pt>
                <c:pt idx="3175">
                  <c:v>3985</c:v>
                </c:pt>
                <c:pt idx="3176">
                  <c:v>3987</c:v>
                </c:pt>
                <c:pt idx="3177">
                  <c:v>3988</c:v>
                </c:pt>
                <c:pt idx="3178">
                  <c:v>3990</c:v>
                </c:pt>
                <c:pt idx="3179">
                  <c:v>3992</c:v>
                </c:pt>
                <c:pt idx="3180">
                  <c:v>3995</c:v>
                </c:pt>
                <c:pt idx="3181">
                  <c:v>3997</c:v>
                </c:pt>
                <c:pt idx="3182">
                  <c:v>3998</c:v>
                </c:pt>
                <c:pt idx="3183">
                  <c:v>4001</c:v>
                </c:pt>
                <c:pt idx="3184">
                  <c:v>4003</c:v>
                </c:pt>
                <c:pt idx="3185">
                  <c:v>4005</c:v>
                </c:pt>
                <c:pt idx="3186">
                  <c:v>4010</c:v>
                </c:pt>
                <c:pt idx="3187">
                  <c:v>4013</c:v>
                </c:pt>
                <c:pt idx="3188">
                  <c:v>4014</c:v>
                </c:pt>
                <c:pt idx="3189">
                  <c:v>4015</c:v>
                </c:pt>
                <c:pt idx="3190">
                  <c:v>4017</c:v>
                </c:pt>
                <c:pt idx="3191">
                  <c:v>4019</c:v>
                </c:pt>
                <c:pt idx="3192">
                  <c:v>4021</c:v>
                </c:pt>
                <c:pt idx="3193">
                  <c:v>4023</c:v>
                </c:pt>
                <c:pt idx="3194">
                  <c:v>4026</c:v>
                </c:pt>
                <c:pt idx="3195">
                  <c:v>4027</c:v>
                </c:pt>
                <c:pt idx="3196">
                  <c:v>4028</c:v>
                </c:pt>
                <c:pt idx="3197">
                  <c:v>4032</c:v>
                </c:pt>
                <c:pt idx="3198">
                  <c:v>4033</c:v>
                </c:pt>
                <c:pt idx="3199">
                  <c:v>4034</c:v>
                </c:pt>
                <c:pt idx="3200">
                  <c:v>4035</c:v>
                </c:pt>
                <c:pt idx="3201">
                  <c:v>4037</c:v>
                </c:pt>
                <c:pt idx="3202">
                  <c:v>4038</c:v>
                </c:pt>
                <c:pt idx="3203">
                  <c:v>4040</c:v>
                </c:pt>
                <c:pt idx="3204">
                  <c:v>4041</c:v>
                </c:pt>
                <c:pt idx="3205">
                  <c:v>4043</c:v>
                </c:pt>
                <c:pt idx="3206">
                  <c:v>4047</c:v>
                </c:pt>
                <c:pt idx="3207">
                  <c:v>4048</c:v>
                </c:pt>
                <c:pt idx="3208">
                  <c:v>4049</c:v>
                </c:pt>
                <c:pt idx="3209">
                  <c:v>4052</c:v>
                </c:pt>
                <c:pt idx="3210">
                  <c:v>4053</c:v>
                </c:pt>
                <c:pt idx="3211">
                  <c:v>4055</c:v>
                </c:pt>
                <c:pt idx="3212">
                  <c:v>4057</c:v>
                </c:pt>
                <c:pt idx="3213">
                  <c:v>4060</c:v>
                </c:pt>
                <c:pt idx="3214">
                  <c:v>4061</c:v>
                </c:pt>
                <c:pt idx="3215">
                  <c:v>4062</c:v>
                </c:pt>
                <c:pt idx="3216">
                  <c:v>4066</c:v>
                </c:pt>
                <c:pt idx="3217">
                  <c:v>4070</c:v>
                </c:pt>
                <c:pt idx="3218">
                  <c:v>4077</c:v>
                </c:pt>
                <c:pt idx="3219">
                  <c:v>4079</c:v>
                </c:pt>
                <c:pt idx="3220">
                  <c:v>4081</c:v>
                </c:pt>
                <c:pt idx="3221">
                  <c:v>4083</c:v>
                </c:pt>
                <c:pt idx="3222">
                  <c:v>4085</c:v>
                </c:pt>
                <c:pt idx="3223">
                  <c:v>4087</c:v>
                </c:pt>
                <c:pt idx="3224">
                  <c:v>4090</c:v>
                </c:pt>
                <c:pt idx="3225">
                  <c:v>4093</c:v>
                </c:pt>
                <c:pt idx="3226">
                  <c:v>4097</c:v>
                </c:pt>
                <c:pt idx="3227">
                  <c:v>4103</c:v>
                </c:pt>
                <c:pt idx="3228">
                  <c:v>4107</c:v>
                </c:pt>
                <c:pt idx="3229">
                  <c:v>4108</c:v>
                </c:pt>
                <c:pt idx="3230">
                  <c:v>4110</c:v>
                </c:pt>
                <c:pt idx="3231">
                  <c:v>4112</c:v>
                </c:pt>
                <c:pt idx="3232">
                  <c:v>4126</c:v>
                </c:pt>
                <c:pt idx="3233">
                  <c:v>4128</c:v>
                </c:pt>
                <c:pt idx="3234">
                  <c:v>4129</c:v>
                </c:pt>
                <c:pt idx="3235">
                  <c:v>4130</c:v>
                </c:pt>
                <c:pt idx="3236">
                  <c:v>4132</c:v>
                </c:pt>
                <c:pt idx="3237">
                  <c:v>4135</c:v>
                </c:pt>
                <c:pt idx="3238">
                  <c:v>4136</c:v>
                </c:pt>
                <c:pt idx="3239">
                  <c:v>4137</c:v>
                </c:pt>
                <c:pt idx="3240">
                  <c:v>4141</c:v>
                </c:pt>
                <c:pt idx="3241">
                  <c:v>4143</c:v>
                </c:pt>
                <c:pt idx="3242">
                  <c:v>4149</c:v>
                </c:pt>
                <c:pt idx="3243">
                  <c:v>4152</c:v>
                </c:pt>
                <c:pt idx="3244">
                  <c:v>4153</c:v>
                </c:pt>
                <c:pt idx="3245">
                  <c:v>4156</c:v>
                </c:pt>
                <c:pt idx="3246">
                  <c:v>4157</c:v>
                </c:pt>
                <c:pt idx="3247">
                  <c:v>4162</c:v>
                </c:pt>
                <c:pt idx="3248">
                  <c:v>4163</c:v>
                </c:pt>
                <c:pt idx="3249">
                  <c:v>4165</c:v>
                </c:pt>
                <c:pt idx="3250">
                  <c:v>4167</c:v>
                </c:pt>
                <c:pt idx="3251">
                  <c:v>4170</c:v>
                </c:pt>
                <c:pt idx="3252">
                  <c:v>4173</c:v>
                </c:pt>
                <c:pt idx="3253">
                  <c:v>4174</c:v>
                </c:pt>
                <c:pt idx="3254">
                  <c:v>4175</c:v>
                </c:pt>
                <c:pt idx="3255">
                  <c:v>4182</c:v>
                </c:pt>
                <c:pt idx="3256">
                  <c:v>4184</c:v>
                </c:pt>
                <c:pt idx="3257">
                  <c:v>4193</c:v>
                </c:pt>
                <c:pt idx="3258">
                  <c:v>4195</c:v>
                </c:pt>
                <c:pt idx="3259">
                  <c:v>4197</c:v>
                </c:pt>
                <c:pt idx="3260">
                  <c:v>4198</c:v>
                </c:pt>
                <c:pt idx="3261">
                  <c:v>4200</c:v>
                </c:pt>
                <c:pt idx="3262">
                  <c:v>4202</c:v>
                </c:pt>
                <c:pt idx="3263">
                  <c:v>4203</c:v>
                </c:pt>
                <c:pt idx="3264">
                  <c:v>4204</c:v>
                </c:pt>
                <c:pt idx="3265">
                  <c:v>4205</c:v>
                </c:pt>
                <c:pt idx="3266">
                  <c:v>4207</c:v>
                </c:pt>
                <c:pt idx="3267">
                  <c:v>4210</c:v>
                </c:pt>
                <c:pt idx="3268">
                  <c:v>4211</c:v>
                </c:pt>
                <c:pt idx="3269">
                  <c:v>4214</c:v>
                </c:pt>
                <c:pt idx="3270">
                  <c:v>4215</c:v>
                </c:pt>
                <c:pt idx="3271">
                  <c:v>4218</c:v>
                </c:pt>
                <c:pt idx="3272">
                  <c:v>4219</c:v>
                </c:pt>
                <c:pt idx="3273">
                  <c:v>4223</c:v>
                </c:pt>
                <c:pt idx="3274">
                  <c:v>4227</c:v>
                </c:pt>
                <c:pt idx="3275">
                  <c:v>4230</c:v>
                </c:pt>
                <c:pt idx="3276">
                  <c:v>4233</c:v>
                </c:pt>
                <c:pt idx="3277">
                  <c:v>4234</c:v>
                </c:pt>
                <c:pt idx="3278">
                  <c:v>4241</c:v>
                </c:pt>
                <c:pt idx="3279">
                  <c:v>4243</c:v>
                </c:pt>
                <c:pt idx="3280">
                  <c:v>4244</c:v>
                </c:pt>
                <c:pt idx="3281">
                  <c:v>4246</c:v>
                </c:pt>
                <c:pt idx="3282">
                  <c:v>4247</c:v>
                </c:pt>
                <c:pt idx="3283">
                  <c:v>4250</c:v>
                </c:pt>
                <c:pt idx="3284">
                  <c:v>4254</c:v>
                </c:pt>
                <c:pt idx="3285">
                  <c:v>4256</c:v>
                </c:pt>
                <c:pt idx="3286">
                  <c:v>4260</c:v>
                </c:pt>
                <c:pt idx="3287">
                  <c:v>4266</c:v>
                </c:pt>
                <c:pt idx="3288">
                  <c:v>4270</c:v>
                </c:pt>
                <c:pt idx="3289">
                  <c:v>4275</c:v>
                </c:pt>
                <c:pt idx="3290">
                  <c:v>4276</c:v>
                </c:pt>
                <c:pt idx="3291">
                  <c:v>4278</c:v>
                </c:pt>
                <c:pt idx="3292">
                  <c:v>4280</c:v>
                </c:pt>
                <c:pt idx="3293">
                  <c:v>4282</c:v>
                </c:pt>
                <c:pt idx="3294">
                  <c:v>4286</c:v>
                </c:pt>
                <c:pt idx="3295">
                  <c:v>4288</c:v>
                </c:pt>
                <c:pt idx="3296">
                  <c:v>4289</c:v>
                </c:pt>
                <c:pt idx="3297">
                  <c:v>4291</c:v>
                </c:pt>
                <c:pt idx="3298">
                  <c:v>4296</c:v>
                </c:pt>
                <c:pt idx="3299">
                  <c:v>4302</c:v>
                </c:pt>
                <c:pt idx="3300">
                  <c:v>4303</c:v>
                </c:pt>
                <c:pt idx="3301">
                  <c:v>4306</c:v>
                </c:pt>
                <c:pt idx="3302">
                  <c:v>4309</c:v>
                </c:pt>
                <c:pt idx="3303">
                  <c:v>4310</c:v>
                </c:pt>
                <c:pt idx="3304">
                  <c:v>4312</c:v>
                </c:pt>
                <c:pt idx="3305">
                  <c:v>4317</c:v>
                </c:pt>
                <c:pt idx="3306">
                  <c:v>4319</c:v>
                </c:pt>
                <c:pt idx="3307">
                  <c:v>4320</c:v>
                </c:pt>
                <c:pt idx="3308">
                  <c:v>4323</c:v>
                </c:pt>
                <c:pt idx="3309">
                  <c:v>4330</c:v>
                </c:pt>
                <c:pt idx="3310">
                  <c:v>4335</c:v>
                </c:pt>
                <c:pt idx="3311">
                  <c:v>4337</c:v>
                </c:pt>
                <c:pt idx="3312">
                  <c:v>4338</c:v>
                </c:pt>
                <c:pt idx="3313">
                  <c:v>4339</c:v>
                </c:pt>
                <c:pt idx="3314">
                  <c:v>4341</c:v>
                </c:pt>
                <c:pt idx="3315">
                  <c:v>4343</c:v>
                </c:pt>
                <c:pt idx="3316">
                  <c:v>4347</c:v>
                </c:pt>
                <c:pt idx="3317">
                  <c:v>4349</c:v>
                </c:pt>
                <c:pt idx="3318">
                  <c:v>4355</c:v>
                </c:pt>
                <c:pt idx="3319">
                  <c:v>4362</c:v>
                </c:pt>
                <c:pt idx="3320">
                  <c:v>4366</c:v>
                </c:pt>
                <c:pt idx="3321">
                  <c:v>4369</c:v>
                </c:pt>
                <c:pt idx="3322">
                  <c:v>4371</c:v>
                </c:pt>
                <c:pt idx="3323">
                  <c:v>4372</c:v>
                </c:pt>
                <c:pt idx="3324">
                  <c:v>4376</c:v>
                </c:pt>
                <c:pt idx="3325">
                  <c:v>4377</c:v>
                </c:pt>
                <c:pt idx="3326">
                  <c:v>4379</c:v>
                </c:pt>
                <c:pt idx="3327">
                  <c:v>4380</c:v>
                </c:pt>
                <c:pt idx="3328">
                  <c:v>4382</c:v>
                </c:pt>
                <c:pt idx="3329">
                  <c:v>4384</c:v>
                </c:pt>
                <c:pt idx="3330">
                  <c:v>4386</c:v>
                </c:pt>
                <c:pt idx="3331">
                  <c:v>4388</c:v>
                </c:pt>
                <c:pt idx="3332">
                  <c:v>4394</c:v>
                </c:pt>
                <c:pt idx="3333">
                  <c:v>4396</c:v>
                </c:pt>
                <c:pt idx="3334">
                  <c:v>4397</c:v>
                </c:pt>
                <c:pt idx="3335">
                  <c:v>4398</c:v>
                </c:pt>
                <c:pt idx="3336">
                  <c:v>4400</c:v>
                </c:pt>
                <c:pt idx="3337">
                  <c:v>4402</c:v>
                </c:pt>
                <c:pt idx="3338">
                  <c:v>4406</c:v>
                </c:pt>
                <c:pt idx="3339">
                  <c:v>4411</c:v>
                </c:pt>
                <c:pt idx="3340">
                  <c:v>4415</c:v>
                </c:pt>
                <c:pt idx="3341">
                  <c:v>4419</c:v>
                </c:pt>
                <c:pt idx="3342">
                  <c:v>4420</c:v>
                </c:pt>
                <c:pt idx="3343">
                  <c:v>4422</c:v>
                </c:pt>
                <c:pt idx="3344">
                  <c:v>4423</c:v>
                </c:pt>
                <c:pt idx="3345">
                  <c:v>4425</c:v>
                </c:pt>
                <c:pt idx="3346">
                  <c:v>4427</c:v>
                </c:pt>
                <c:pt idx="3347">
                  <c:v>4429</c:v>
                </c:pt>
                <c:pt idx="3348">
                  <c:v>4441</c:v>
                </c:pt>
                <c:pt idx="3349">
                  <c:v>4445</c:v>
                </c:pt>
                <c:pt idx="3350">
                  <c:v>4447</c:v>
                </c:pt>
                <c:pt idx="3351">
                  <c:v>4449</c:v>
                </c:pt>
                <c:pt idx="3352">
                  <c:v>4450</c:v>
                </c:pt>
                <c:pt idx="3353">
                  <c:v>4453</c:v>
                </c:pt>
                <c:pt idx="3354">
                  <c:v>4455</c:v>
                </c:pt>
                <c:pt idx="3355">
                  <c:v>4459</c:v>
                </c:pt>
                <c:pt idx="3356">
                  <c:v>4460</c:v>
                </c:pt>
                <c:pt idx="3357">
                  <c:v>4462</c:v>
                </c:pt>
                <c:pt idx="3358">
                  <c:v>4464</c:v>
                </c:pt>
                <c:pt idx="3359">
                  <c:v>4466</c:v>
                </c:pt>
                <c:pt idx="3360">
                  <c:v>4471</c:v>
                </c:pt>
                <c:pt idx="3361">
                  <c:v>4473</c:v>
                </c:pt>
                <c:pt idx="3362">
                  <c:v>4474</c:v>
                </c:pt>
                <c:pt idx="3363">
                  <c:v>4475</c:v>
                </c:pt>
                <c:pt idx="3364">
                  <c:v>4476</c:v>
                </c:pt>
                <c:pt idx="3365">
                  <c:v>4481</c:v>
                </c:pt>
                <c:pt idx="3366">
                  <c:v>4482</c:v>
                </c:pt>
                <c:pt idx="3367">
                  <c:v>4485</c:v>
                </c:pt>
                <c:pt idx="3368">
                  <c:v>4491</c:v>
                </c:pt>
                <c:pt idx="3369">
                  <c:v>4497</c:v>
                </c:pt>
                <c:pt idx="3370">
                  <c:v>4499</c:v>
                </c:pt>
                <c:pt idx="3371">
                  <c:v>4500</c:v>
                </c:pt>
                <c:pt idx="3372">
                  <c:v>4501</c:v>
                </c:pt>
                <c:pt idx="3373">
                  <c:v>4503</c:v>
                </c:pt>
                <c:pt idx="3374">
                  <c:v>4507</c:v>
                </c:pt>
                <c:pt idx="3375">
                  <c:v>4508</c:v>
                </c:pt>
                <c:pt idx="3376">
                  <c:v>4510</c:v>
                </c:pt>
                <c:pt idx="3377">
                  <c:v>4511</c:v>
                </c:pt>
                <c:pt idx="3378">
                  <c:v>4513</c:v>
                </c:pt>
                <c:pt idx="3379">
                  <c:v>4517</c:v>
                </c:pt>
                <c:pt idx="3380">
                  <c:v>4518</c:v>
                </c:pt>
                <c:pt idx="3381">
                  <c:v>4520</c:v>
                </c:pt>
                <c:pt idx="3382">
                  <c:v>4528</c:v>
                </c:pt>
                <c:pt idx="3383">
                  <c:v>4529</c:v>
                </c:pt>
                <c:pt idx="3384">
                  <c:v>4534</c:v>
                </c:pt>
                <c:pt idx="3385">
                  <c:v>4536</c:v>
                </c:pt>
                <c:pt idx="3386">
                  <c:v>4540</c:v>
                </c:pt>
                <c:pt idx="3387">
                  <c:v>4541</c:v>
                </c:pt>
                <c:pt idx="3388">
                  <c:v>4546</c:v>
                </c:pt>
                <c:pt idx="3389">
                  <c:v>4561</c:v>
                </c:pt>
                <c:pt idx="3390">
                  <c:v>4567</c:v>
                </c:pt>
                <c:pt idx="3391">
                  <c:v>4569</c:v>
                </c:pt>
                <c:pt idx="3392">
                  <c:v>4570</c:v>
                </c:pt>
                <c:pt idx="3393">
                  <c:v>4571</c:v>
                </c:pt>
                <c:pt idx="3394">
                  <c:v>4572</c:v>
                </c:pt>
                <c:pt idx="3395">
                  <c:v>4574</c:v>
                </c:pt>
                <c:pt idx="3396">
                  <c:v>4575</c:v>
                </c:pt>
                <c:pt idx="3397">
                  <c:v>4577</c:v>
                </c:pt>
                <c:pt idx="3398">
                  <c:v>4579</c:v>
                </c:pt>
                <c:pt idx="3399">
                  <c:v>4585</c:v>
                </c:pt>
                <c:pt idx="3400">
                  <c:v>4591</c:v>
                </c:pt>
                <c:pt idx="3401">
                  <c:v>4592</c:v>
                </c:pt>
                <c:pt idx="3402">
                  <c:v>4596</c:v>
                </c:pt>
                <c:pt idx="3403">
                  <c:v>4599</c:v>
                </c:pt>
                <c:pt idx="3404">
                  <c:v>4607</c:v>
                </c:pt>
                <c:pt idx="3405">
                  <c:v>4611</c:v>
                </c:pt>
                <c:pt idx="3406">
                  <c:v>4614</c:v>
                </c:pt>
                <c:pt idx="3407">
                  <c:v>4616</c:v>
                </c:pt>
                <c:pt idx="3408">
                  <c:v>4617</c:v>
                </c:pt>
                <c:pt idx="3409">
                  <c:v>4624</c:v>
                </c:pt>
                <c:pt idx="3410">
                  <c:v>4625</c:v>
                </c:pt>
                <c:pt idx="3411">
                  <c:v>4634</c:v>
                </c:pt>
                <c:pt idx="3412">
                  <c:v>4638</c:v>
                </c:pt>
                <c:pt idx="3413">
                  <c:v>4641</c:v>
                </c:pt>
                <c:pt idx="3414">
                  <c:v>4645</c:v>
                </c:pt>
                <c:pt idx="3415">
                  <c:v>4646</c:v>
                </c:pt>
                <c:pt idx="3416">
                  <c:v>4647</c:v>
                </c:pt>
                <c:pt idx="3417">
                  <c:v>4649</c:v>
                </c:pt>
                <c:pt idx="3418">
                  <c:v>4651</c:v>
                </c:pt>
                <c:pt idx="3419">
                  <c:v>4656</c:v>
                </c:pt>
                <c:pt idx="3420">
                  <c:v>4658</c:v>
                </c:pt>
                <c:pt idx="3421">
                  <c:v>4659</c:v>
                </c:pt>
                <c:pt idx="3422">
                  <c:v>4663</c:v>
                </c:pt>
                <c:pt idx="3423">
                  <c:v>4668</c:v>
                </c:pt>
                <c:pt idx="3424">
                  <c:v>4669</c:v>
                </c:pt>
                <c:pt idx="3425">
                  <c:v>4671</c:v>
                </c:pt>
                <c:pt idx="3426">
                  <c:v>4674</c:v>
                </c:pt>
                <c:pt idx="3427">
                  <c:v>4685</c:v>
                </c:pt>
                <c:pt idx="3428">
                  <c:v>4694</c:v>
                </c:pt>
                <c:pt idx="3429">
                  <c:v>4695</c:v>
                </c:pt>
                <c:pt idx="3430">
                  <c:v>4697</c:v>
                </c:pt>
                <c:pt idx="3431">
                  <c:v>4703</c:v>
                </c:pt>
                <c:pt idx="3432">
                  <c:v>4704</c:v>
                </c:pt>
                <c:pt idx="3433">
                  <c:v>4706</c:v>
                </c:pt>
                <c:pt idx="3434">
                  <c:v>4710</c:v>
                </c:pt>
                <c:pt idx="3435">
                  <c:v>4714</c:v>
                </c:pt>
                <c:pt idx="3436">
                  <c:v>4718</c:v>
                </c:pt>
                <c:pt idx="3437">
                  <c:v>4719</c:v>
                </c:pt>
                <c:pt idx="3438">
                  <c:v>4722</c:v>
                </c:pt>
                <c:pt idx="3439">
                  <c:v>4723</c:v>
                </c:pt>
                <c:pt idx="3440">
                  <c:v>4725</c:v>
                </c:pt>
                <c:pt idx="3441">
                  <c:v>4727</c:v>
                </c:pt>
                <c:pt idx="3442">
                  <c:v>4728</c:v>
                </c:pt>
                <c:pt idx="3443">
                  <c:v>4737</c:v>
                </c:pt>
                <c:pt idx="3444">
                  <c:v>4738</c:v>
                </c:pt>
                <c:pt idx="3445">
                  <c:v>4743</c:v>
                </c:pt>
                <c:pt idx="3446">
                  <c:v>4756</c:v>
                </c:pt>
                <c:pt idx="3447">
                  <c:v>4758</c:v>
                </c:pt>
                <c:pt idx="3448">
                  <c:v>4763</c:v>
                </c:pt>
                <c:pt idx="3449">
                  <c:v>4769</c:v>
                </c:pt>
                <c:pt idx="3450">
                  <c:v>4772</c:v>
                </c:pt>
                <c:pt idx="3451">
                  <c:v>4774</c:v>
                </c:pt>
                <c:pt idx="3452">
                  <c:v>4778</c:v>
                </c:pt>
                <c:pt idx="3453">
                  <c:v>4781</c:v>
                </c:pt>
                <c:pt idx="3454">
                  <c:v>4788</c:v>
                </c:pt>
                <c:pt idx="3455">
                  <c:v>4789</c:v>
                </c:pt>
                <c:pt idx="3456">
                  <c:v>4791</c:v>
                </c:pt>
                <c:pt idx="3457">
                  <c:v>4793</c:v>
                </c:pt>
                <c:pt idx="3458">
                  <c:v>4801</c:v>
                </c:pt>
                <c:pt idx="3459">
                  <c:v>4802</c:v>
                </c:pt>
                <c:pt idx="3460">
                  <c:v>4804</c:v>
                </c:pt>
                <c:pt idx="3461">
                  <c:v>4809</c:v>
                </c:pt>
                <c:pt idx="3462">
                  <c:v>4810</c:v>
                </c:pt>
                <c:pt idx="3463">
                  <c:v>4813</c:v>
                </c:pt>
                <c:pt idx="3464">
                  <c:v>4816</c:v>
                </c:pt>
                <c:pt idx="3465">
                  <c:v>4819</c:v>
                </c:pt>
                <c:pt idx="3466">
                  <c:v>4820</c:v>
                </c:pt>
                <c:pt idx="3467">
                  <c:v>4830</c:v>
                </c:pt>
                <c:pt idx="3468">
                  <c:v>4832</c:v>
                </c:pt>
                <c:pt idx="3469">
                  <c:v>4833</c:v>
                </c:pt>
                <c:pt idx="3470">
                  <c:v>4835</c:v>
                </c:pt>
                <c:pt idx="3471">
                  <c:v>4836</c:v>
                </c:pt>
                <c:pt idx="3472">
                  <c:v>4838</c:v>
                </c:pt>
                <c:pt idx="3473">
                  <c:v>4843</c:v>
                </c:pt>
                <c:pt idx="3474">
                  <c:v>4848</c:v>
                </c:pt>
                <c:pt idx="3475">
                  <c:v>4849</c:v>
                </c:pt>
                <c:pt idx="3476">
                  <c:v>4858</c:v>
                </c:pt>
                <c:pt idx="3477">
                  <c:v>4859</c:v>
                </c:pt>
                <c:pt idx="3478">
                  <c:v>4864</c:v>
                </c:pt>
                <c:pt idx="3479">
                  <c:v>4866</c:v>
                </c:pt>
                <c:pt idx="3480">
                  <c:v>4869</c:v>
                </c:pt>
                <c:pt idx="3481">
                  <c:v>4874</c:v>
                </c:pt>
                <c:pt idx="3482">
                  <c:v>4880</c:v>
                </c:pt>
                <c:pt idx="3483">
                  <c:v>4881</c:v>
                </c:pt>
                <c:pt idx="3484">
                  <c:v>4890</c:v>
                </c:pt>
                <c:pt idx="3485">
                  <c:v>4891</c:v>
                </c:pt>
                <c:pt idx="3486">
                  <c:v>4893</c:v>
                </c:pt>
                <c:pt idx="3487">
                  <c:v>4898</c:v>
                </c:pt>
                <c:pt idx="3488">
                  <c:v>4899</c:v>
                </c:pt>
                <c:pt idx="3489">
                  <c:v>4902</c:v>
                </c:pt>
                <c:pt idx="3490">
                  <c:v>4911</c:v>
                </c:pt>
                <c:pt idx="3491">
                  <c:v>4915</c:v>
                </c:pt>
                <c:pt idx="3492">
                  <c:v>4920</c:v>
                </c:pt>
                <c:pt idx="3493">
                  <c:v>4921</c:v>
                </c:pt>
                <c:pt idx="3494">
                  <c:v>4923</c:v>
                </c:pt>
                <c:pt idx="3495">
                  <c:v>4925</c:v>
                </c:pt>
                <c:pt idx="3496">
                  <c:v>4930</c:v>
                </c:pt>
                <c:pt idx="3497">
                  <c:v>4931</c:v>
                </c:pt>
                <c:pt idx="3498">
                  <c:v>4935</c:v>
                </c:pt>
                <c:pt idx="3499">
                  <c:v>4939</c:v>
                </c:pt>
                <c:pt idx="3500">
                  <c:v>4941</c:v>
                </c:pt>
                <c:pt idx="3501">
                  <c:v>4946</c:v>
                </c:pt>
                <c:pt idx="3502">
                  <c:v>4951</c:v>
                </c:pt>
                <c:pt idx="3503">
                  <c:v>4953</c:v>
                </c:pt>
                <c:pt idx="3504">
                  <c:v>4955</c:v>
                </c:pt>
                <c:pt idx="3505">
                  <c:v>4956</c:v>
                </c:pt>
                <c:pt idx="3506">
                  <c:v>4957</c:v>
                </c:pt>
                <c:pt idx="3507">
                  <c:v>4958</c:v>
                </c:pt>
                <c:pt idx="3508">
                  <c:v>4966</c:v>
                </c:pt>
                <c:pt idx="3509">
                  <c:v>4968</c:v>
                </c:pt>
                <c:pt idx="3510">
                  <c:v>4969</c:v>
                </c:pt>
                <c:pt idx="3511">
                  <c:v>4970</c:v>
                </c:pt>
                <c:pt idx="3512">
                  <c:v>4980</c:v>
                </c:pt>
                <c:pt idx="3513">
                  <c:v>4982</c:v>
                </c:pt>
                <c:pt idx="3514">
                  <c:v>4983</c:v>
                </c:pt>
                <c:pt idx="3515">
                  <c:v>4984</c:v>
                </c:pt>
                <c:pt idx="3516">
                  <c:v>4986</c:v>
                </c:pt>
                <c:pt idx="3517">
                  <c:v>4987</c:v>
                </c:pt>
                <c:pt idx="3518">
                  <c:v>4988</c:v>
                </c:pt>
                <c:pt idx="3519">
                  <c:v>4992</c:v>
                </c:pt>
                <c:pt idx="3520">
                  <c:v>4993</c:v>
                </c:pt>
                <c:pt idx="3521">
                  <c:v>4994</c:v>
                </c:pt>
                <c:pt idx="3522">
                  <c:v>4998</c:v>
                </c:pt>
                <c:pt idx="3523">
                  <c:v>5001</c:v>
                </c:pt>
                <c:pt idx="3524">
                  <c:v>5003</c:v>
                </c:pt>
                <c:pt idx="3525">
                  <c:v>5004</c:v>
                </c:pt>
                <c:pt idx="3526">
                  <c:v>5008</c:v>
                </c:pt>
                <c:pt idx="3527">
                  <c:v>5013</c:v>
                </c:pt>
                <c:pt idx="3528">
                  <c:v>5015</c:v>
                </c:pt>
                <c:pt idx="3529">
                  <c:v>5017</c:v>
                </c:pt>
                <c:pt idx="3530">
                  <c:v>5024</c:v>
                </c:pt>
                <c:pt idx="3531">
                  <c:v>5031</c:v>
                </c:pt>
                <c:pt idx="3532">
                  <c:v>5032</c:v>
                </c:pt>
                <c:pt idx="3533">
                  <c:v>5035</c:v>
                </c:pt>
                <c:pt idx="3534">
                  <c:v>5041</c:v>
                </c:pt>
                <c:pt idx="3535">
                  <c:v>5045</c:v>
                </c:pt>
                <c:pt idx="3536">
                  <c:v>5046</c:v>
                </c:pt>
                <c:pt idx="3537">
                  <c:v>5048</c:v>
                </c:pt>
                <c:pt idx="3538">
                  <c:v>5051</c:v>
                </c:pt>
                <c:pt idx="3539">
                  <c:v>5055</c:v>
                </c:pt>
                <c:pt idx="3540">
                  <c:v>5058</c:v>
                </c:pt>
                <c:pt idx="3541">
                  <c:v>5060</c:v>
                </c:pt>
                <c:pt idx="3542">
                  <c:v>5062</c:v>
                </c:pt>
                <c:pt idx="3543">
                  <c:v>5068</c:v>
                </c:pt>
                <c:pt idx="3544">
                  <c:v>5073</c:v>
                </c:pt>
                <c:pt idx="3545">
                  <c:v>5078</c:v>
                </c:pt>
                <c:pt idx="3546">
                  <c:v>5087</c:v>
                </c:pt>
                <c:pt idx="3547">
                  <c:v>5096</c:v>
                </c:pt>
                <c:pt idx="3548">
                  <c:v>5097</c:v>
                </c:pt>
                <c:pt idx="3549">
                  <c:v>5101</c:v>
                </c:pt>
                <c:pt idx="3550">
                  <c:v>5104</c:v>
                </c:pt>
                <c:pt idx="3551">
                  <c:v>5105</c:v>
                </c:pt>
                <c:pt idx="3552">
                  <c:v>5113</c:v>
                </c:pt>
                <c:pt idx="3553">
                  <c:v>5114</c:v>
                </c:pt>
                <c:pt idx="3554">
                  <c:v>5117</c:v>
                </c:pt>
                <c:pt idx="3555">
                  <c:v>5128</c:v>
                </c:pt>
                <c:pt idx="3556">
                  <c:v>5130</c:v>
                </c:pt>
                <c:pt idx="3557">
                  <c:v>5136</c:v>
                </c:pt>
                <c:pt idx="3558">
                  <c:v>5140</c:v>
                </c:pt>
                <c:pt idx="3559">
                  <c:v>5145</c:v>
                </c:pt>
                <c:pt idx="3560">
                  <c:v>5146</c:v>
                </c:pt>
                <c:pt idx="3561">
                  <c:v>5152</c:v>
                </c:pt>
                <c:pt idx="3562">
                  <c:v>5154</c:v>
                </c:pt>
                <c:pt idx="3563">
                  <c:v>5156</c:v>
                </c:pt>
                <c:pt idx="3564">
                  <c:v>5157</c:v>
                </c:pt>
                <c:pt idx="3565">
                  <c:v>5165</c:v>
                </c:pt>
                <c:pt idx="3566">
                  <c:v>5167</c:v>
                </c:pt>
                <c:pt idx="3567">
                  <c:v>5168</c:v>
                </c:pt>
                <c:pt idx="3568">
                  <c:v>5170</c:v>
                </c:pt>
                <c:pt idx="3569">
                  <c:v>5174</c:v>
                </c:pt>
                <c:pt idx="3570">
                  <c:v>5176</c:v>
                </c:pt>
                <c:pt idx="3571">
                  <c:v>5178</c:v>
                </c:pt>
                <c:pt idx="3572">
                  <c:v>5190</c:v>
                </c:pt>
                <c:pt idx="3573">
                  <c:v>5194</c:v>
                </c:pt>
                <c:pt idx="3574">
                  <c:v>5199</c:v>
                </c:pt>
                <c:pt idx="3575">
                  <c:v>5203</c:v>
                </c:pt>
                <c:pt idx="3576">
                  <c:v>5217</c:v>
                </c:pt>
                <c:pt idx="3577">
                  <c:v>5218</c:v>
                </c:pt>
                <c:pt idx="3578">
                  <c:v>5219</c:v>
                </c:pt>
                <c:pt idx="3579">
                  <c:v>5229</c:v>
                </c:pt>
                <c:pt idx="3580">
                  <c:v>5233</c:v>
                </c:pt>
                <c:pt idx="3581">
                  <c:v>5234</c:v>
                </c:pt>
                <c:pt idx="3582">
                  <c:v>5239</c:v>
                </c:pt>
                <c:pt idx="3583">
                  <c:v>5244</c:v>
                </c:pt>
                <c:pt idx="3584">
                  <c:v>5246</c:v>
                </c:pt>
                <c:pt idx="3585">
                  <c:v>5249</c:v>
                </c:pt>
                <c:pt idx="3586">
                  <c:v>5251</c:v>
                </c:pt>
                <c:pt idx="3587">
                  <c:v>5252</c:v>
                </c:pt>
                <c:pt idx="3588">
                  <c:v>5257</c:v>
                </c:pt>
                <c:pt idx="3589">
                  <c:v>5266</c:v>
                </c:pt>
                <c:pt idx="3590">
                  <c:v>5268</c:v>
                </c:pt>
                <c:pt idx="3591">
                  <c:v>5273</c:v>
                </c:pt>
                <c:pt idx="3592">
                  <c:v>5278</c:v>
                </c:pt>
                <c:pt idx="3593">
                  <c:v>5292</c:v>
                </c:pt>
                <c:pt idx="3594">
                  <c:v>5296</c:v>
                </c:pt>
                <c:pt idx="3595">
                  <c:v>5298</c:v>
                </c:pt>
                <c:pt idx="3596">
                  <c:v>5303</c:v>
                </c:pt>
                <c:pt idx="3597">
                  <c:v>5307</c:v>
                </c:pt>
                <c:pt idx="3598">
                  <c:v>5308</c:v>
                </c:pt>
                <c:pt idx="3599">
                  <c:v>5309</c:v>
                </c:pt>
                <c:pt idx="3600">
                  <c:v>5312</c:v>
                </c:pt>
                <c:pt idx="3601">
                  <c:v>5315</c:v>
                </c:pt>
                <c:pt idx="3602">
                  <c:v>5323</c:v>
                </c:pt>
                <c:pt idx="3603">
                  <c:v>5325</c:v>
                </c:pt>
                <c:pt idx="3604">
                  <c:v>5328</c:v>
                </c:pt>
                <c:pt idx="3605">
                  <c:v>5335</c:v>
                </c:pt>
                <c:pt idx="3606">
                  <c:v>5336</c:v>
                </c:pt>
                <c:pt idx="3607">
                  <c:v>5337</c:v>
                </c:pt>
                <c:pt idx="3608">
                  <c:v>5340</c:v>
                </c:pt>
                <c:pt idx="3609">
                  <c:v>5344</c:v>
                </c:pt>
                <c:pt idx="3610">
                  <c:v>5345</c:v>
                </c:pt>
                <c:pt idx="3611">
                  <c:v>5346</c:v>
                </c:pt>
                <c:pt idx="3612">
                  <c:v>5354</c:v>
                </c:pt>
                <c:pt idx="3613">
                  <c:v>5355</c:v>
                </c:pt>
                <c:pt idx="3614">
                  <c:v>5361</c:v>
                </c:pt>
                <c:pt idx="3615">
                  <c:v>5364</c:v>
                </c:pt>
                <c:pt idx="3616">
                  <c:v>5371</c:v>
                </c:pt>
                <c:pt idx="3617">
                  <c:v>5372</c:v>
                </c:pt>
                <c:pt idx="3618">
                  <c:v>5375</c:v>
                </c:pt>
                <c:pt idx="3619">
                  <c:v>5379</c:v>
                </c:pt>
                <c:pt idx="3620">
                  <c:v>5383</c:v>
                </c:pt>
                <c:pt idx="3621">
                  <c:v>5387</c:v>
                </c:pt>
                <c:pt idx="3622">
                  <c:v>5388</c:v>
                </c:pt>
                <c:pt idx="3623">
                  <c:v>5390</c:v>
                </c:pt>
                <c:pt idx="3624">
                  <c:v>5393</c:v>
                </c:pt>
                <c:pt idx="3625">
                  <c:v>5401</c:v>
                </c:pt>
                <c:pt idx="3626">
                  <c:v>5410</c:v>
                </c:pt>
                <c:pt idx="3627">
                  <c:v>5412</c:v>
                </c:pt>
                <c:pt idx="3628">
                  <c:v>5420</c:v>
                </c:pt>
                <c:pt idx="3629">
                  <c:v>5421</c:v>
                </c:pt>
                <c:pt idx="3630">
                  <c:v>5424</c:v>
                </c:pt>
                <c:pt idx="3631">
                  <c:v>5427</c:v>
                </c:pt>
                <c:pt idx="3632">
                  <c:v>5438</c:v>
                </c:pt>
                <c:pt idx="3633">
                  <c:v>5441</c:v>
                </c:pt>
                <c:pt idx="3634">
                  <c:v>5444</c:v>
                </c:pt>
                <c:pt idx="3635">
                  <c:v>5449</c:v>
                </c:pt>
                <c:pt idx="3636">
                  <c:v>5450</c:v>
                </c:pt>
                <c:pt idx="3637">
                  <c:v>5453</c:v>
                </c:pt>
                <c:pt idx="3638">
                  <c:v>5458</c:v>
                </c:pt>
                <c:pt idx="3639">
                  <c:v>5459</c:v>
                </c:pt>
                <c:pt idx="3640">
                  <c:v>5461</c:v>
                </c:pt>
                <c:pt idx="3641">
                  <c:v>5463</c:v>
                </c:pt>
                <c:pt idx="3642">
                  <c:v>5468</c:v>
                </c:pt>
                <c:pt idx="3643">
                  <c:v>5472</c:v>
                </c:pt>
                <c:pt idx="3644">
                  <c:v>5481</c:v>
                </c:pt>
                <c:pt idx="3645">
                  <c:v>5484</c:v>
                </c:pt>
                <c:pt idx="3646">
                  <c:v>5494</c:v>
                </c:pt>
                <c:pt idx="3647">
                  <c:v>5504</c:v>
                </c:pt>
                <c:pt idx="3648">
                  <c:v>5508</c:v>
                </c:pt>
                <c:pt idx="3649">
                  <c:v>5510</c:v>
                </c:pt>
                <c:pt idx="3650">
                  <c:v>5511</c:v>
                </c:pt>
                <c:pt idx="3651">
                  <c:v>5522</c:v>
                </c:pt>
                <c:pt idx="3652">
                  <c:v>5524</c:v>
                </c:pt>
                <c:pt idx="3653">
                  <c:v>5534</c:v>
                </c:pt>
                <c:pt idx="3654">
                  <c:v>5538</c:v>
                </c:pt>
                <c:pt idx="3655">
                  <c:v>5542</c:v>
                </c:pt>
                <c:pt idx="3656">
                  <c:v>5543</c:v>
                </c:pt>
                <c:pt idx="3657">
                  <c:v>5548</c:v>
                </c:pt>
                <c:pt idx="3658">
                  <c:v>5549</c:v>
                </c:pt>
                <c:pt idx="3659">
                  <c:v>5552</c:v>
                </c:pt>
                <c:pt idx="3660">
                  <c:v>5553</c:v>
                </c:pt>
                <c:pt idx="3661">
                  <c:v>5560</c:v>
                </c:pt>
                <c:pt idx="3662">
                  <c:v>5570</c:v>
                </c:pt>
                <c:pt idx="3663">
                  <c:v>5577</c:v>
                </c:pt>
                <c:pt idx="3664">
                  <c:v>5580</c:v>
                </c:pt>
                <c:pt idx="3665">
                  <c:v>5581</c:v>
                </c:pt>
                <c:pt idx="3666">
                  <c:v>5587</c:v>
                </c:pt>
                <c:pt idx="3667">
                  <c:v>5591</c:v>
                </c:pt>
                <c:pt idx="3668">
                  <c:v>5595</c:v>
                </c:pt>
                <c:pt idx="3669">
                  <c:v>5596</c:v>
                </c:pt>
                <c:pt idx="3670">
                  <c:v>5605</c:v>
                </c:pt>
                <c:pt idx="3671">
                  <c:v>5606</c:v>
                </c:pt>
                <c:pt idx="3672">
                  <c:v>5607</c:v>
                </c:pt>
                <c:pt idx="3673">
                  <c:v>5608</c:v>
                </c:pt>
                <c:pt idx="3674">
                  <c:v>5609</c:v>
                </c:pt>
                <c:pt idx="3675">
                  <c:v>5612</c:v>
                </c:pt>
                <c:pt idx="3676">
                  <c:v>5618</c:v>
                </c:pt>
                <c:pt idx="3677">
                  <c:v>5620</c:v>
                </c:pt>
                <c:pt idx="3678">
                  <c:v>5621</c:v>
                </c:pt>
                <c:pt idx="3679">
                  <c:v>5622</c:v>
                </c:pt>
                <c:pt idx="3680">
                  <c:v>5629</c:v>
                </c:pt>
                <c:pt idx="3681">
                  <c:v>5631</c:v>
                </c:pt>
                <c:pt idx="3682">
                  <c:v>5634</c:v>
                </c:pt>
                <c:pt idx="3683">
                  <c:v>5635</c:v>
                </c:pt>
                <c:pt idx="3684">
                  <c:v>5641</c:v>
                </c:pt>
                <c:pt idx="3685">
                  <c:v>5642</c:v>
                </c:pt>
                <c:pt idx="3686">
                  <c:v>5647</c:v>
                </c:pt>
                <c:pt idx="3687">
                  <c:v>5648</c:v>
                </c:pt>
                <c:pt idx="3688">
                  <c:v>5655</c:v>
                </c:pt>
                <c:pt idx="3689">
                  <c:v>5656</c:v>
                </c:pt>
                <c:pt idx="3690">
                  <c:v>5662</c:v>
                </c:pt>
                <c:pt idx="3691">
                  <c:v>5669</c:v>
                </c:pt>
                <c:pt idx="3692">
                  <c:v>5670</c:v>
                </c:pt>
                <c:pt idx="3693">
                  <c:v>5671</c:v>
                </c:pt>
                <c:pt idx="3694">
                  <c:v>5672</c:v>
                </c:pt>
                <c:pt idx="3695">
                  <c:v>5674</c:v>
                </c:pt>
                <c:pt idx="3696">
                  <c:v>5675</c:v>
                </c:pt>
                <c:pt idx="3697">
                  <c:v>5679</c:v>
                </c:pt>
                <c:pt idx="3698">
                  <c:v>5693</c:v>
                </c:pt>
                <c:pt idx="3699">
                  <c:v>5698</c:v>
                </c:pt>
                <c:pt idx="3700">
                  <c:v>5701</c:v>
                </c:pt>
                <c:pt idx="3701">
                  <c:v>5704</c:v>
                </c:pt>
                <c:pt idx="3702">
                  <c:v>5707</c:v>
                </c:pt>
                <c:pt idx="3703">
                  <c:v>5708</c:v>
                </c:pt>
                <c:pt idx="3704">
                  <c:v>5709</c:v>
                </c:pt>
                <c:pt idx="3705">
                  <c:v>5717</c:v>
                </c:pt>
                <c:pt idx="3706">
                  <c:v>5721</c:v>
                </c:pt>
                <c:pt idx="3707">
                  <c:v>5723</c:v>
                </c:pt>
                <c:pt idx="3708">
                  <c:v>5725</c:v>
                </c:pt>
                <c:pt idx="3709">
                  <c:v>5726</c:v>
                </c:pt>
                <c:pt idx="3710">
                  <c:v>5729</c:v>
                </c:pt>
                <c:pt idx="3711">
                  <c:v>5732</c:v>
                </c:pt>
                <c:pt idx="3712">
                  <c:v>5742</c:v>
                </c:pt>
                <c:pt idx="3713">
                  <c:v>5745</c:v>
                </c:pt>
                <c:pt idx="3714">
                  <c:v>5747</c:v>
                </c:pt>
                <c:pt idx="3715">
                  <c:v>5754</c:v>
                </c:pt>
                <c:pt idx="3716">
                  <c:v>5755</c:v>
                </c:pt>
                <c:pt idx="3717">
                  <c:v>5758</c:v>
                </c:pt>
                <c:pt idx="3718">
                  <c:v>5764</c:v>
                </c:pt>
                <c:pt idx="3719">
                  <c:v>5774</c:v>
                </c:pt>
                <c:pt idx="3720">
                  <c:v>5775</c:v>
                </c:pt>
                <c:pt idx="3721">
                  <c:v>5779</c:v>
                </c:pt>
                <c:pt idx="3722">
                  <c:v>5784</c:v>
                </c:pt>
                <c:pt idx="3723">
                  <c:v>5788</c:v>
                </c:pt>
                <c:pt idx="3724">
                  <c:v>5794</c:v>
                </c:pt>
                <c:pt idx="3725">
                  <c:v>5803</c:v>
                </c:pt>
                <c:pt idx="3726">
                  <c:v>5808</c:v>
                </c:pt>
                <c:pt idx="3727">
                  <c:v>5816</c:v>
                </c:pt>
                <c:pt idx="3728">
                  <c:v>5820</c:v>
                </c:pt>
                <c:pt idx="3729">
                  <c:v>5821</c:v>
                </c:pt>
                <c:pt idx="3730">
                  <c:v>5822</c:v>
                </c:pt>
                <c:pt idx="3731">
                  <c:v>5823</c:v>
                </c:pt>
                <c:pt idx="3732">
                  <c:v>5833</c:v>
                </c:pt>
                <c:pt idx="3733">
                  <c:v>5835</c:v>
                </c:pt>
                <c:pt idx="3734">
                  <c:v>5846</c:v>
                </c:pt>
                <c:pt idx="3735">
                  <c:v>5847</c:v>
                </c:pt>
                <c:pt idx="3736">
                  <c:v>5848</c:v>
                </c:pt>
                <c:pt idx="3737">
                  <c:v>5849</c:v>
                </c:pt>
                <c:pt idx="3738">
                  <c:v>5855</c:v>
                </c:pt>
                <c:pt idx="3739">
                  <c:v>5861</c:v>
                </c:pt>
                <c:pt idx="3740">
                  <c:v>5869</c:v>
                </c:pt>
                <c:pt idx="3741">
                  <c:v>5876</c:v>
                </c:pt>
                <c:pt idx="3742">
                  <c:v>5878</c:v>
                </c:pt>
                <c:pt idx="3743">
                  <c:v>5882</c:v>
                </c:pt>
                <c:pt idx="3744">
                  <c:v>5883</c:v>
                </c:pt>
                <c:pt idx="3745">
                  <c:v>5889</c:v>
                </c:pt>
                <c:pt idx="3746">
                  <c:v>5894</c:v>
                </c:pt>
                <c:pt idx="3747">
                  <c:v>5899</c:v>
                </c:pt>
                <c:pt idx="3748">
                  <c:v>5903</c:v>
                </c:pt>
                <c:pt idx="3749">
                  <c:v>5906</c:v>
                </c:pt>
                <c:pt idx="3750">
                  <c:v>5907</c:v>
                </c:pt>
                <c:pt idx="3751">
                  <c:v>5913</c:v>
                </c:pt>
                <c:pt idx="3752">
                  <c:v>5920</c:v>
                </c:pt>
                <c:pt idx="3753">
                  <c:v>5921</c:v>
                </c:pt>
                <c:pt idx="3754">
                  <c:v>5927</c:v>
                </c:pt>
                <c:pt idx="3755">
                  <c:v>5935</c:v>
                </c:pt>
                <c:pt idx="3756">
                  <c:v>5945</c:v>
                </c:pt>
                <c:pt idx="3757">
                  <c:v>5946</c:v>
                </c:pt>
                <c:pt idx="3758">
                  <c:v>5947</c:v>
                </c:pt>
                <c:pt idx="3759">
                  <c:v>5954</c:v>
                </c:pt>
                <c:pt idx="3760">
                  <c:v>5956</c:v>
                </c:pt>
                <c:pt idx="3761">
                  <c:v>5959</c:v>
                </c:pt>
                <c:pt idx="3762">
                  <c:v>5965</c:v>
                </c:pt>
                <c:pt idx="3763">
                  <c:v>5973</c:v>
                </c:pt>
                <c:pt idx="3764">
                  <c:v>5977</c:v>
                </c:pt>
                <c:pt idx="3765">
                  <c:v>5985</c:v>
                </c:pt>
                <c:pt idx="3766">
                  <c:v>6006</c:v>
                </c:pt>
                <c:pt idx="3767">
                  <c:v>6009</c:v>
                </c:pt>
                <c:pt idx="3768">
                  <c:v>6011</c:v>
                </c:pt>
                <c:pt idx="3769">
                  <c:v>6012</c:v>
                </c:pt>
                <c:pt idx="3770">
                  <c:v>6014</c:v>
                </c:pt>
                <c:pt idx="3771">
                  <c:v>6015</c:v>
                </c:pt>
                <c:pt idx="3772">
                  <c:v>6016</c:v>
                </c:pt>
                <c:pt idx="3773">
                  <c:v>6034</c:v>
                </c:pt>
                <c:pt idx="3774">
                  <c:v>6040</c:v>
                </c:pt>
                <c:pt idx="3775">
                  <c:v>6041</c:v>
                </c:pt>
                <c:pt idx="3776">
                  <c:v>6055</c:v>
                </c:pt>
                <c:pt idx="3777">
                  <c:v>6063</c:v>
                </c:pt>
                <c:pt idx="3778">
                  <c:v>6065</c:v>
                </c:pt>
                <c:pt idx="3779">
                  <c:v>6066</c:v>
                </c:pt>
                <c:pt idx="3780">
                  <c:v>6069</c:v>
                </c:pt>
                <c:pt idx="3781">
                  <c:v>6072</c:v>
                </c:pt>
                <c:pt idx="3782">
                  <c:v>6084</c:v>
                </c:pt>
                <c:pt idx="3783">
                  <c:v>6087</c:v>
                </c:pt>
                <c:pt idx="3784">
                  <c:v>6093</c:v>
                </c:pt>
                <c:pt idx="3785">
                  <c:v>6100</c:v>
                </c:pt>
                <c:pt idx="3786">
                  <c:v>6108</c:v>
                </c:pt>
                <c:pt idx="3787">
                  <c:v>6122</c:v>
                </c:pt>
                <c:pt idx="3788">
                  <c:v>6126</c:v>
                </c:pt>
                <c:pt idx="3789">
                  <c:v>6133</c:v>
                </c:pt>
                <c:pt idx="3790">
                  <c:v>6144</c:v>
                </c:pt>
                <c:pt idx="3791">
                  <c:v>6152</c:v>
                </c:pt>
                <c:pt idx="3792">
                  <c:v>6155</c:v>
                </c:pt>
                <c:pt idx="3793">
                  <c:v>6158</c:v>
                </c:pt>
                <c:pt idx="3794">
                  <c:v>6161</c:v>
                </c:pt>
                <c:pt idx="3795">
                  <c:v>6183</c:v>
                </c:pt>
                <c:pt idx="3796">
                  <c:v>6185</c:v>
                </c:pt>
                <c:pt idx="3797">
                  <c:v>6186</c:v>
                </c:pt>
                <c:pt idx="3798">
                  <c:v>6201</c:v>
                </c:pt>
                <c:pt idx="3799">
                  <c:v>6215</c:v>
                </c:pt>
                <c:pt idx="3800">
                  <c:v>6219</c:v>
                </c:pt>
                <c:pt idx="3801">
                  <c:v>6223</c:v>
                </c:pt>
                <c:pt idx="3802">
                  <c:v>6225</c:v>
                </c:pt>
                <c:pt idx="3803">
                  <c:v>6237</c:v>
                </c:pt>
                <c:pt idx="3804">
                  <c:v>6246</c:v>
                </c:pt>
                <c:pt idx="3805">
                  <c:v>6252</c:v>
                </c:pt>
                <c:pt idx="3806">
                  <c:v>6255</c:v>
                </c:pt>
                <c:pt idx="3807">
                  <c:v>6256</c:v>
                </c:pt>
                <c:pt idx="3808">
                  <c:v>6261</c:v>
                </c:pt>
                <c:pt idx="3809">
                  <c:v>6270</c:v>
                </c:pt>
                <c:pt idx="3810">
                  <c:v>6274</c:v>
                </c:pt>
                <c:pt idx="3811">
                  <c:v>6293</c:v>
                </c:pt>
                <c:pt idx="3812">
                  <c:v>6299</c:v>
                </c:pt>
                <c:pt idx="3813">
                  <c:v>6306</c:v>
                </c:pt>
                <c:pt idx="3814">
                  <c:v>6316</c:v>
                </c:pt>
                <c:pt idx="3815">
                  <c:v>6320</c:v>
                </c:pt>
                <c:pt idx="3816">
                  <c:v>6321</c:v>
                </c:pt>
                <c:pt idx="3817">
                  <c:v>6346</c:v>
                </c:pt>
                <c:pt idx="3818">
                  <c:v>6348</c:v>
                </c:pt>
                <c:pt idx="3819">
                  <c:v>6349</c:v>
                </c:pt>
                <c:pt idx="3820">
                  <c:v>6350</c:v>
                </c:pt>
                <c:pt idx="3821">
                  <c:v>6371</c:v>
                </c:pt>
                <c:pt idx="3822">
                  <c:v>6372</c:v>
                </c:pt>
                <c:pt idx="3823">
                  <c:v>6374</c:v>
                </c:pt>
                <c:pt idx="3824">
                  <c:v>6375</c:v>
                </c:pt>
                <c:pt idx="3825">
                  <c:v>6383</c:v>
                </c:pt>
                <c:pt idx="3826">
                  <c:v>6387</c:v>
                </c:pt>
                <c:pt idx="3827">
                  <c:v>6400</c:v>
                </c:pt>
                <c:pt idx="3828">
                  <c:v>6406</c:v>
                </c:pt>
                <c:pt idx="3829">
                  <c:v>6408</c:v>
                </c:pt>
                <c:pt idx="3830">
                  <c:v>6413</c:v>
                </c:pt>
                <c:pt idx="3831">
                  <c:v>6417</c:v>
                </c:pt>
                <c:pt idx="3832">
                  <c:v>6439</c:v>
                </c:pt>
                <c:pt idx="3833">
                  <c:v>6449</c:v>
                </c:pt>
                <c:pt idx="3834">
                  <c:v>6452</c:v>
                </c:pt>
                <c:pt idx="3835">
                  <c:v>6453</c:v>
                </c:pt>
                <c:pt idx="3836">
                  <c:v>6465</c:v>
                </c:pt>
                <c:pt idx="3837">
                  <c:v>6477</c:v>
                </c:pt>
                <c:pt idx="3838">
                  <c:v>6491</c:v>
                </c:pt>
                <c:pt idx="3839">
                  <c:v>6508</c:v>
                </c:pt>
                <c:pt idx="3840">
                  <c:v>6510</c:v>
                </c:pt>
                <c:pt idx="3841">
                  <c:v>6535</c:v>
                </c:pt>
                <c:pt idx="3842">
                  <c:v>6538</c:v>
                </c:pt>
                <c:pt idx="3843">
                  <c:v>6545</c:v>
                </c:pt>
                <c:pt idx="3844">
                  <c:v>6564</c:v>
                </c:pt>
                <c:pt idx="3845">
                  <c:v>6583</c:v>
                </c:pt>
                <c:pt idx="3846">
                  <c:v>6587</c:v>
                </c:pt>
                <c:pt idx="3847">
                  <c:v>6591</c:v>
                </c:pt>
                <c:pt idx="3848">
                  <c:v>6595</c:v>
                </c:pt>
                <c:pt idx="3849">
                  <c:v>6600</c:v>
                </c:pt>
                <c:pt idx="3850">
                  <c:v>6601</c:v>
                </c:pt>
                <c:pt idx="3851">
                  <c:v>6605</c:v>
                </c:pt>
                <c:pt idx="3852">
                  <c:v>6616</c:v>
                </c:pt>
                <c:pt idx="3853">
                  <c:v>6629</c:v>
                </c:pt>
                <c:pt idx="3854">
                  <c:v>6630</c:v>
                </c:pt>
                <c:pt idx="3855">
                  <c:v>6638</c:v>
                </c:pt>
                <c:pt idx="3856">
                  <c:v>6640</c:v>
                </c:pt>
                <c:pt idx="3857">
                  <c:v>6649</c:v>
                </c:pt>
                <c:pt idx="3858">
                  <c:v>6657</c:v>
                </c:pt>
                <c:pt idx="3859">
                  <c:v>6660</c:v>
                </c:pt>
                <c:pt idx="3860">
                  <c:v>6669</c:v>
                </c:pt>
                <c:pt idx="3861">
                  <c:v>6670</c:v>
                </c:pt>
                <c:pt idx="3862">
                  <c:v>6671</c:v>
                </c:pt>
                <c:pt idx="3863">
                  <c:v>6673</c:v>
                </c:pt>
                <c:pt idx="3864">
                  <c:v>6675</c:v>
                </c:pt>
                <c:pt idx="3865">
                  <c:v>6678</c:v>
                </c:pt>
                <c:pt idx="3866">
                  <c:v>6684</c:v>
                </c:pt>
                <c:pt idx="3867">
                  <c:v>6686</c:v>
                </c:pt>
                <c:pt idx="3868">
                  <c:v>6694</c:v>
                </c:pt>
                <c:pt idx="3869">
                  <c:v>6697</c:v>
                </c:pt>
                <c:pt idx="3870">
                  <c:v>6717</c:v>
                </c:pt>
                <c:pt idx="3871">
                  <c:v>6736</c:v>
                </c:pt>
                <c:pt idx="3872">
                  <c:v>6740</c:v>
                </c:pt>
                <c:pt idx="3873">
                  <c:v>6747</c:v>
                </c:pt>
                <c:pt idx="3874">
                  <c:v>6751</c:v>
                </c:pt>
                <c:pt idx="3875">
                  <c:v>6766</c:v>
                </c:pt>
                <c:pt idx="3876">
                  <c:v>6774</c:v>
                </c:pt>
                <c:pt idx="3877">
                  <c:v>6778</c:v>
                </c:pt>
                <c:pt idx="3878">
                  <c:v>6784</c:v>
                </c:pt>
                <c:pt idx="3879">
                  <c:v>6800</c:v>
                </c:pt>
                <c:pt idx="3880">
                  <c:v>6823</c:v>
                </c:pt>
                <c:pt idx="3881">
                  <c:v>6827</c:v>
                </c:pt>
                <c:pt idx="3882">
                  <c:v>6839</c:v>
                </c:pt>
                <c:pt idx="3883">
                  <c:v>6850</c:v>
                </c:pt>
                <c:pt idx="3884">
                  <c:v>6864</c:v>
                </c:pt>
                <c:pt idx="3885">
                  <c:v>6873</c:v>
                </c:pt>
                <c:pt idx="3886">
                  <c:v>6875</c:v>
                </c:pt>
                <c:pt idx="3887">
                  <c:v>6897</c:v>
                </c:pt>
                <c:pt idx="3888">
                  <c:v>6898</c:v>
                </c:pt>
                <c:pt idx="3889">
                  <c:v>6902</c:v>
                </c:pt>
                <c:pt idx="3890">
                  <c:v>6905</c:v>
                </c:pt>
                <c:pt idx="3891">
                  <c:v>6917</c:v>
                </c:pt>
                <c:pt idx="3892">
                  <c:v>6924</c:v>
                </c:pt>
                <c:pt idx="3893">
                  <c:v>6925</c:v>
                </c:pt>
                <c:pt idx="3894">
                  <c:v>6937</c:v>
                </c:pt>
                <c:pt idx="3895">
                  <c:v>6940</c:v>
                </c:pt>
                <c:pt idx="3896">
                  <c:v>6953</c:v>
                </c:pt>
                <c:pt idx="3897">
                  <c:v>7013</c:v>
                </c:pt>
                <c:pt idx="3898">
                  <c:v>7014</c:v>
                </c:pt>
                <c:pt idx="3899">
                  <c:v>7015</c:v>
                </c:pt>
                <c:pt idx="3900">
                  <c:v>7018</c:v>
                </c:pt>
                <c:pt idx="3901">
                  <c:v>7025</c:v>
                </c:pt>
                <c:pt idx="3902">
                  <c:v>7027</c:v>
                </c:pt>
                <c:pt idx="3903">
                  <c:v>7036</c:v>
                </c:pt>
                <c:pt idx="3904">
                  <c:v>7059</c:v>
                </c:pt>
                <c:pt idx="3905">
                  <c:v>7063</c:v>
                </c:pt>
                <c:pt idx="3906">
                  <c:v>7067</c:v>
                </c:pt>
                <c:pt idx="3907">
                  <c:v>7074</c:v>
                </c:pt>
                <c:pt idx="3908">
                  <c:v>7080</c:v>
                </c:pt>
                <c:pt idx="3909">
                  <c:v>7082</c:v>
                </c:pt>
                <c:pt idx="3910">
                  <c:v>7084</c:v>
                </c:pt>
                <c:pt idx="3911">
                  <c:v>7091</c:v>
                </c:pt>
                <c:pt idx="3912">
                  <c:v>7099</c:v>
                </c:pt>
                <c:pt idx="3913">
                  <c:v>7117</c:v>
                </c:pt>
                <c:pt idx="3914">
                  <c:v>7133</c:v>
                </c:pt>
                <c:pt idx="3915">
                  <c:v>7134</c:v>
                </c:pt>
                <c:pt idx="3916">
                  <c:v>7142</c:v>
                </c:pt>
                <c:pt idx="3917">
                  <c:v>7144</c:v>
                </c:pt>
                <c:pt idx="3918">
                  <c:v>7149</c:v>
                </c:pt>
                <c:pt idx="3919">
                  <c:v>7152</c:v>
                </c:pt>
                <c:pt idx="3920">
                  <c:v>7155</c:v>
                </c:pt>
                <c:pt idx="3921">
                  <c:v>7158</c:v>
                </c:pt>
                <c:pt idx="3922">
                  <c:v>7162</c:v>
                </c:pt>
                <c:pt idx="3923">
                  <c:v>7163</c:v>
                </c:pt>
                <c:pt idx="3924">
                  <c:v>7171</c:v>
                </c:pt>
                <c:pt idx="3925">
                  <c:v>7173</c:v>
                </c:pt>
                <c:pt idx="3926">
                  <c:v>7176</c:v>
                </c:pt>
                <c:pt idx="3927">
                  <c:v>7178</c:v>
                </c:pt>
                <c:pt idx="3928">
                  <c:v>7187</c:v>
                </c:pt>
                <c:pt idx="3929">
                  <c:v>7192</c:v>
                </c:pt>
                <c:pt idx="3930">
                  <c:v>7199</c:v>
                </c:pt>
                <c:pt idx="3931">
                  <c:v>7205</c:v>
                </c:pt>
                <c:pt idx="3932">
                  <c:v>7206</c:v>
                </c:pt>
                <c:pt idx="3933">
                  <c:v>7211</c:v>
                </c:pt>
                <c:pt idx="3934">
                  <c:v>7225</c:v>
                </c:pt>
                <c:pt idx="3935">
                  <c:v>7246</c:v>
                </c:pt>
                <c:pt idx="3936">
                  <c:v>7260</c:v>
                </c:pt>
                <c:pt idx="3937">
                  <c:v>7265</c:v>
                </c:pt>
                <c:pt idx="3938">
                  <c:v>7275</c:v>
                </c:pt>
                <c:pt idx="3939">
                  <c:v>7284</c:v>
                </c:pt>
                <c:pt idx="3940">
                  <c:v>7294</c:v>
                </c:pt>
                <c:pt idx="3941">
                  <c:v>7306</c:v>
                </c:pt>
                <c:pt idx="3942">
                  <c:v>7311</c:v>
                </c:pt>
                <c:pt idx="3943">
                  <c:v>7320</c:v>
                </c:pt>
                <c:pt idx="3944">
                  <c:v>7334</c:v>
                </c:pt>
                <c:pt idx="3945">
                  <c:v>7338</c:v>
                </c:pt>
                <c:pt idx="3946">
                  <c:v>7356</c:v>
                </c:pt>
                <c:pt idx="3947">
                  <c:v>7360</c:v>
                </c:pt>
                <c:pt idx="3948">
                  <c:v>7370</c:v>
                </c:pt>
                <c:pt idx="3949">
                  <c:v>7374</c:v>
                </c:pt>
                <c:pt idx="3950">
                  <c:v>7392</c:v>
                </c:pt>
                <c:pt idx="3951">
                  <c:v>7422</c:v>
                </c:pt>
                <c:pt idx="3952">
                  <c:v>7438</c:v>
                </c:pt>
                <c:pt idx="3953">
                  <c:v>7440</c:v>
                </c:pt>
                <c:pt idx="3954">
                  <c:v>7451</c:v>
                </c:pt>
                <c:pt idx="3955">
                  <c:v>7462</c:v>
                </c:pt>
                <c:pt idx="3956">
                  <c:v>7463</c:v>
                </c:pt>
                <c:pt idx="3957">
                  <c:v>7464</c:v>
                </c:pt>
                <c:pt idx="3958">
                  <c:v>7466</c:v>
                </c:pt>
                <c:pt idx="3959">
                  <c:v>7470</c:v>
                </c:pt>
                <c:pt idx="3960">
                  <c:v>7475</c:v>
                </c:pt>
                <c:pt idx="3961">
                  <c:v>7487</c:v>
                </c:pt>
                <c:pt idx="3962">
                  <c:v>7496</c:v>
                </c:pt>
                <c:pt idx="3963">
                  <c:v>7501</c:v>
                </c:pt>
                <c:pt idx="3964">
                  <c:v>7505</c:v>
                </c:pt>
                <c:pt idx="3965">
                  <c:v>7524</c:v>
                </c:pt>
                <c:pt idx="3966">
                  <c:v>7534</c:v>
                </c:pt>
                <c:pt idx="3967">
                  <c:v>7536</c:v>
                </c:pt>
                <c:pt idx="3968">
                  <c:v>7541</c:v>
                </c:pt>
                <c:pt idx="3969">
                  <c:v>7548</c:v>
                </c:pt>
                <c:pt idx="3970">
                  <c:v>7549</c:v>
                </c:pt>
                <c:pt idx="3971">
                  <c:v>7576</c:v>
                </c:pt>
                <c:pt idx="3972">
                  <c:v>7594</c:v>
                </c:pt>
                <c:pt idx="3973">
                  <c:v>7616</c:v>
                </c:pt>
                <c:pt idx="3974">
                  <c:v>7618</c:v>
                </c:pt>
                <c:pt idx="3975">
                  <c:v>7633</c:v>
                </c:pt>
                <c:pt idx="3976">
                  <c:v>7635</c:v>
                </c:pt>
                <c:pt idx="3977">
                  <c:v>7637</c:v>
                </c:pt>
                <c:pt idx="3978">
                  <c:v>7661</c:v>
                </c:pt>
                <c:pt idx="3979">
                  <c:v>7663</c:v>
                </c:pt>
                <c:pt idx="3980">
                  <c:v>7672</c:v>
                </c:pt>
                <c:pt idx="3981">
                  <c:v>7678</c:v>
                </c:pt>
                <c:pt idx="3982">
                  <c:v>7681</c:v>
                </c:pt>
                <c:pt idx="3983">
                  <c:v>7684</c:v>
                </c:pt>
                <c:pt idx="3984">
                  <c:v>7688</c:v>
                </c:pt>
                <c:pt idx="3985">
                  <c:v>7694</c:v>
                </c:pt>
                <c:pt idx="3986">
                  <c:v>7732</c:v>
                </c:pt>
                <c:pt idx="3987">
                  <c:v>7754</c:v>
                </c:pt>
                <c:pt idx="3988">
                  <c:v>7755</c:v>
                </c:pt>
                <c:pt idx="3989">
                  <c:v>7802</c:v>
                </c:pt>
                <c:pt idx="3990">
                  <c:v>7807</c:v>
                </c:pt>
                <c:pt idx="3991">
                  <c:v>7829</c:v>
                </c:pt>
                <c:pt idx="3992">
                  <c:v>7861</c:v>
                </c:pt>
                <c:pt idx="3993">
                  <c:v>7863</c:v>
                </c:pt>
                <c:pt idx="3994">
                  <c:v>7868</c:v>
                </c:pt>
                <c:pt idx="3995">
                  <c:v>7874</c:v>
                </c:pt>
                <c:pt idx="3996">
                  <c:v>7876</c:v>
                </c:pt>
                <c:pt idx="3997">
                  <c:v>7877</c:v>
                </c:pt>
                <c:pt idx="3998">
                  <c:v>7884</c:v>
                </c:pt>
                <c:pt idx="3999">
                  <c:v>7900</c:v>
                </c:pt>
                <c:pt idx="4000">
                  <c:v>7908</c:v>
                </c:pt>
                <c:pt idx="4001">
                  <c:v>7913</c:v>
                </c:pt>
                <c:pt idx="4002">
                  <c:v>7919</c:v>
                </c:pt>
                <c:pt idx="4003">
                  <c:v>7923</c:v>
                </c:pt>
                <c:pt idx="4004">
                  <c:v>7926</c:v>
                </c:pt>
                <c:pt idx="4005">
                  <c:v>7946</c:v>
                </c:pt>
                <c:pt idx="4006">
                  <c:v>7966</c:v>
                </c:pt>
                <c:pt idx="4007">
                  <c:v>8000</c:v>
                </c:pt>
                <c:pt idx="4008">
                  <c:v>8009</c:v>
                </c:pt>
                <c:pt idx="4009">
                  <c:v>8029</c:v>
                </c:pt>
                <c:pt idx="4010">
                  <c:v>8038</c:v>
                </c:pt>
                <c:pt idx="4011">
                  <c:v>8066</c:v>
                </c:pt>
                <c:pt idx="4012">
                  <c:v>8074</c:v>
                </c:pt>
                <c:pt idx="4013">
                  <c:v>8075</c:v>
                </c:pt>
                <c:pt idx="4014">
                  <c:v>8093</c:v>
                </c:pt>
                <c:pt idx="4015">
                  <c:v>8094</c:v>
                </c:pt>
                <c:pt idx="4016">
                  <c:v>8105</c:v>
                </c:pt>
                <c:pt idx="4017">
                  <c:v>8111</c:v>
                </c:pt>
                <c:pt idx="4018">
                  <c:v>8124</c:v>
                </c:pt>
                <c:pt idx="4019">
                  <c:v>8127</c:v>
                </c:pt>
                <c:pt idx="4020">
                  <c:v>8151</c:v>
                </c:pt>
                <c:pt idx="4021">
                  <c:v>8155</c:v>
                </c:pt>
                <c:pt idx="4022">
                  <c:v>8161</c:v>
                </c:pt>
                <c:pt idx="4023">
                  <c:v>8186</c:v>
                </c:pt>
                <c:pt idx="4024">
                  <c:v>8212</c:v>
                </c:pt>
                <c:pt idx="4025">
                  <c:v>8231</c:v>
                </c:pt>
                <c:pt idx="4026">
                  <c:v>8240</c:v>
                </c:pt>
                <c:pt idx="4027">
                  <c:v>8245</c:v>
                </c:pt>
                <c:pt idx="4028">
                  <c:v>8247</c:v>
                </c:pt>
                <c:pt idx="4029">
                  <c:v>8250</c:v>
                </c:pt>
                <c:pt idx="4030">
                  <c:v>8253</c:v>
                </c:pt>
                <c:pt idx="4031">
                  <c:v>8264</c:v>
                </c:pt>
                <c:pt idx="4032">
                  <c:v>8265</c:v>
                </c:pt>
                <c:pt idx="4033">
                  <c:v>8269</c:v>
                </c:pt>
                <c:pt idx="4034">
                  <c:v>8271</c:v>
                </c:pt>
                <c:pt idx="4035">
                  <c:v>8281</c:v>
                </c:pt>
                <c:pt idx="4036">
                  <c:v>8287</c:v>
                </c:pt>
                <c:pt idx="4037">
                  <c:v>8296</c:v>
                </c:pt>
                <c:pt idx="4038">
                  <c:v>8300</c:v>
                </c:pt>
                <c:pt idx="4039">
                  <c:v>8304</c:v>
                </c:pt>
                <c:pt idx="4040">
                  <c:v>8314</c:v>
                </c:pt>
                <c:pt idx="4041">
                  <c:v>8319</c:v>
                </c:pt>
                <c:pt idx="4042">
                  <c:v>8325</c:v>
                </c:pt>
                <c:pt idx="4043">
                  <c:v>8327</c:v>
                </c:pt>
                <c:pt idx="4044">
                  <c:v>8334</c:v>
                </c:pt>
                <c:pt idx="4045">
                  <c:v>8341</c:v>
                </c:pt>
                <c:pt idx="4046">
                  <c:v>8356</c:v>
                </c:pt>
                <c:pt idx="4047">
                  <c:v>8360</c:v>
                </c:pt>
                <c:pt idx="4048">
                  <c:v>8363</c:v>
                </c:pt>
                <c:pt idx="4049">
                  <c:v>8368</c:v>
                </c:pt>
                <c:pt idx="4050">
                  <c:v>8369</c:v>
                </c:pt>
                <c:pt idx="4051">
                  <c:v>8384</c:v>
                </c:pt>
                <c:pt idx="4052">
                  <c:v>8389</c:v>
                </c:pt>
                <c:pt idx="4053">
                  <c:v>8401</c:v>
                </c:pt>
                <c:pt idx="4054">
                  <c:v>8405</c:v>
                </c:pt>
                <c:pt idx="4055">
                  <c:v>8409</c:v>
                </c:pt>
                <c:pt idx="4056">
                  <c:v>8413</c:v>
                </c:pt>
                <c:pt idx="4057">
                  <c:v>8429</c:v>
                </c:pt>
                <c:pt idx="4058">
                  <c:v>8438</c:v>
                </c:pt>
                <c:pt idx="4059">
                  <c:v>8451</c:v>
                </c:pt>
                <c:pt idx="4060">
                  <c:v>8459</c:v>
                </c:pt>
                <c:pt idx="4061">
                  <c:v>8473</c:v>
                </c:pt>
                <c:pt idx="4062">
                  <c:v>8475</c:v>
                </c:pt>
                <c:pt idx="4063">
                  <c:v>8482</c:v>
                </c:pt>
                <c:pt idx="4064">
                  <c:v>8485</c:v>
                </c:pt>
                <c:pt idx="4065">
                  <c:v>8505</c:v>
                </c:pt>
                <c:pt idx="4066">
                  <c:v>8521</c:v>
                </c:pt>
                <c:pt idx="4067">
                  <c:v>8526</c:v>
                </c:pt>
                <c:pt idx="4068">
                  <c:v>8554</c:v>
                </c:pt>
                <c:pt idx="4069">
                  <c:v>8559</c:v>
                </c:pt>
                <c:pt idx="4070">
                  <c:v>8563</c:v>
                </c:pt>
                <c:pt idx="4071">
                  <c:v>8593</c:v>
                </c:pt>
                <c:pt idx="4072">
                  <c:v>8597</c:v>
                </c:pt>
                <c:pt idx="4073">
                  <c:v>8616</c:v>
                </c:pt>
                <c:pt idx="4074">
                  <c:v>8632</c:v>
                </c:pt>
                <c:pt idx="4075">
                  <c:v>8641</c:v>
                </c:pt>
                <c:pt idx="4076">
                  <c:v>8653</c:v>
                </c:pt>
                <c:pt idx="4077">
                  <c:v>8656</c:v>
                </c:pt>
                <c:pt idx="4078">
                  <c:v>8672</c:v>
                </c:pt>
                <c:pt idx="4079">
                  <c:v>8675</c:v>
                </c:pt>
                <c:pt idx="4080">
                  <c:v>8723</c:v>
                </c:pt>
                <c:pt idx="4081">
                  <c:v>8736</c:v>
                </c:pt>
                <c:pt idx="4082">
                  <c:v>8741</c:v>
                </c:pt>
                <c:pt idx="4083">
                  <c:v>8752</c:v>
                </c:pt>
                <c:pt idx="4084">
                  <c:v>8792</c:v>
                </c:pt>
                <c:pt idx="4085">
                  <c:v>8798</c:v>
                </c:pt>
                <c:pt idx="4086">
                  <c:v>8802</c:v>
                </c:pt>
                <c:pt idx="4087">
                  <c:v>8811</c:v>
                </c:pt>
                <c:pt idx="4088">
                  <c:v>8814</c:v>
                </c:pt>
                <c:pt idx="4089">
                  <c:v>8838</c:v>
                </c:pt>
                <c:pt idx="4090">
                  <c:v>8896</c:v>
                </c:pt>
                <c:pt idx="4091">
                  <c:v>8899</c:v>
                </c:pt>
                <c:pt idx="4092">
                  <c:v>8940</c:v>
                </c:pt>
                <c:pt idx="4093">
                  <c:v>8951</c:v>
                </c:pt>
                <c:pt idx="4094">
                  <c:v>8984</c:v>
                </c:pt>
                <c:pt idx="4095">
                  <c:v>8985</c:v>
                </c:pt>
                <c:pt idx="4096">
                  <c:v>8989</c:v>
                </c:pt>
                <c:pt idx="4097">
                  <c:v>8991</c:v>
                </c:pt>
                <c:pt idx="4098">
                  <c:v>8992</c:v>
                </c:pt>
                <c:pt idx="4099">
                  <c:v>8993</c:v>
                </c:pt>
                <c:pt idx="4100">
                  <c:v>9002</c:v>
                </c:pt>
                <c:pt idx="4101">
                  <c:v>9021</c:v>
                </c:pt>
                <c:pt idx="4102">
                  <c:v>9022</c:v>
                </c:pt>
                <c:pt idx="4103">
                  <c:v>9038</c:v>
                </c:pt>
                <c:pt idx="4104">
                  <c:v>9044</c:v>
                </c:pt>
                <c:pt idx="4105">
                  <c:v>9045</c:v>
                </c:pt>
                <c:pt idx="4106">
                  <c:v>9047</c:v>
                </c:pt>
                <c:pt idx="4107">
                  <c:v>9050</c:v>
                </c:pt>
                <c:pt idx="4108">
                  <c:v>9057</c:v>
                </c:pt>
                <c:pt idx="4109">
                  <c:v>9065</c:v>
                </c:pt>
                <c:pt idx="4110">
                  <c:v>9120</c:v>
                </c:pt>
                <c:pt idx="4111">
                  <c:v>9137</c:v>
                </c:pt>
                <c:pt idx="4112">
                  <c:v>9168</c:v>
                </c:pt>
                <c:pt idx="4113">
                  <c:v>9174</c:v>
                </c:pt>
                <c:pt idx="4114">
                  <c:v>9187</c:v>
                </c:pt>
                <c:pt idx="4115">
                  <c:v>9193</c:v>
                </c:pt>
                <c:pt idx="4116">
                  <c:v>9207</c:v>
                </c:pt>
                <c:pt idx="4117">
                  <c:v>9208</c:v>
                </c:pt>
                <c:pt idx="4118">
                  <c:v>9216</c:v>
                </c:pt>
                <c:pt idx="4119">
                  <c:v>9225</c:v>
                </c:pt>
                <c:pt idx="4120">
                  <c:v>9227</c:v>
                </c:pt>
                <c:pt idx="4121">
                  <c:v>9261</c:v>
                </c:pt>
                <c:pt idx="4122">
                  <c:v>9276</c:v>
                </c:pt>
                <c:pt idx="4123">
                  <c:v>9282</c:v>
                </c:pt>
                <c:pt idx="4124">
                  <c:v>9283</c:v>
                </c:pt>
                <c:pt idx="4125">
                  <c:v>9297</c:v>
                </c:pt>
                <c:pt idx="4126">
                  <c:v>9307</c:v>
                </c:pt>
                <c:pt idx="4127">
                  <c:v>9309</c:v>
                </c:pt>
                <c:pt idx="4128">
                  <c:v>9318</c:v>
                </c:pt>
                <c:pt idx="4129">
                  <c:v>9324</c:v>
                </c:pt>
                <c:pt idx="4130">
                  <c:v>9337</c:v>
                </c:pt>
                <c:pt idx="4131">
                  <c:v>9340</c:v>
                </c:pt>
                <c:pt idx="4132">
                  <c:v>9344</c:v>
                </c:pt>
                <c:pt idx="4133">
                  <c:v>9346</c:v>
                </c:pt>
                <c:pt idx="4134">
                  <c:v>9350</c:v>
                </c:pt>
                <c:pt idx="4135">
                  <c:v>9373</c:v>
                </c:pt>
                <c:pt idx="4136">
                  <c:v>9383</c:v>
                </c:pt>
                <c:pt idx="4137">
                  <c:v>9387</c:v>
                </c:pt>
                <c:pt idx="4138">
                  <c:v>9397</c:v>
                </c:pt>
                <c:pt idx="4139">
                  <c:v>9412</c:v>
                </c:pt>
                <c:pt idx="4140">
                  <c:v>9429</c:v>
                </c:pt>
                <c:pt idx="4141">
                  <c:v>9449</c:v>
                </c:pt>
                <c:pt idx="4142">
                  <c:v>9464</c:v>
                </c:pt>
                <c:pt idx="4143">
                  <c:v>9479</c:v>
                </c:pt>
                <c:pt idx="4144">
                  <c:v>9492</c:v>
                </c:pt>
                <c:pt idx="4145">
                  <c:v>9502</c:v>
                </c:pt>
                <c:pt idx="4146">
                  <c:v>9508</c:v>
                </c:pt>
                <c:pt idx="4147">
                  <c:v>9509</c:v>
                </c:pt>
                <c:pt idx="4148">
                  <c:v>9587</c:v>
                </c:pt>
                <c:pt idx="4149">
                  <c:v>9603</c:v>
                </c:pt>
                <c:pt idx="4150">
                  <c:v>9605</c:v>
                </c:pt>
                <c:pt idx="4151">
                  <c:v>9611</c:v>
                </c:pt>
                <c:pt idx="4152">
                  <c:v>9624</c:v>
                </c:pt>
                <c:pt idx="4153">
                  <c:v>9643</c:v>
                </c:pt>
                <c:pt idx="4154">
                  <c:v>9656</c:v>
                </c:pt>
                <c:pt idx="4155">
                  <c:v>9677</c:v>
                </c:pt>
                <c:pt idx="4156">
                  <c:v>9682</c:v>
                </c:pt>
                <c:pt idx="4157">
                  <c:v>9694</c:v>
                </c:pt>
                <c:pt idx="4158">
                  <c:v>9714</c:v>
                </c:pt>
                <c:pt idx="4159">
                  <c:v>9727</c:v>
                </c:pt>
                <c:pt idx="4160">
                  <c:v>9744</c:v>
                </c:pt>
                <c:pt idx="4161">
                  <c:v>9763</c:v>
                </c:pt>
                <c:pt idx="4162">
                  <c:v>9775</c:v>
                </c:pt>
                <c:pt idx="4163">
                  <c:v>9785</c:v>
                </c:pt>
                <c:pt idx="4164">
                  <c:v>9799</c:v>
                </c:pt>
                <c:pt idx="4165">
                  <c:v>9826</c:v>
                </c:pt>
                <c:pt idx="4166">
                  <c:v>9836</c:v>
                </c:pt>
                <c:pt idx="4167">
                  <c:v>9839</c:v>
                </c:pt>
                <c:pt idx="4168">
                  <c:v>9848</c:v>
                </c:pt>
                <c:pt idx="4169">
                  <c:v>9854</c:v>
                </c:pt>
                <c:pt idx="4170">
                  <c:v>9869</c:v>
                </c:pt>
                <c:pt idx="4171">
                  <c:v>9888</c:v>
                </c:pt>
                <c:pt idx="4172">
                  <c:v>9907</c:v>
                </c:pt>
                <c:pt idx="4173">
                  <c:v>9910</c:v>
                </c:pt>
                <c:pt idx="4174">
                  <c:v>9916</c:v>
                </c:pt>
                <c:pt idx="4175">
                  <c:v>9922</c:v>
                </c:pt>
                <c:pt idx="4176">
                  <c:v>9947</c:v>
                </c:pt>
                <c:pt idx="4177">
                  <c:v>9948</c:v>
                </c:pt>
                <c:pt idx="4178">
                  <c:v>9953</c:v>
                </c:pt>
                <c:pt idx="4179">
                  <c:v>9984</c:v>
                </c:pt>
                <c:pt idx="4180">
                  <c:v>10016</c:v>
                </c:pt>
                <c:pt idx="4181">
                  <c:v>10032</c:v>
                </c:pt>
                <c:pt idx="4182">
                  <c:v>10035</c:v>
                </c:pt>
                <c:pt idx="4183">
                  <c:v>10050</c:v>
                </c:pt>
                <c:pt idx="4184">
                  <c:v>10059</c:v>
                </c:pt>
                <c:pt idx="4185">
                  <c:v>10061</c:v>
                </c:pt>
                <c:pt idx="4186">
                  <c:v>10066</c:v>
                </c:pt>
                <c:pt idx="4187">
                  <c:v>10077</c:v>
                </c:pt>
                <c:pt idx="4188">
                  <c:v>10080</c:v>
                </c:pt>
                <c:pt idx="4189">
                  <c:v>10107</c:v>
                </c:pt>
                <c:pt idx="4190">
                  <c:v>10114</c:v>
                </c:pt>
                <c:pt idx="4191">
                  <c:v>10123</c:v>
                </c:pt>
                <c:pt idx="4192">
                  <c:v>10186</c:v>
                </c:pt>
                <c:pt idx="4193">
                  <c:v>10203</c:v>
                </c:pt>
                <c:pt idx="4194">
                  <c:v>10213</c:v>
                </c:pt>
                <c:pt idx="4195">
                  <c:v>10214</c:v>
                </c:pt>
                <c:pt idx="4196">
                  <c:v>10247</c:v>
                </c:pt>
                <c:pt idx="4197">
                  <c:v>10266</c:v>
                </c:pt>
                <c:pt idx="4198">
                  <c:v>10283</c:v>
                </c:pt>
                <c:pt idx="4199">
                  <c:v>10284</c:v>
                </c:pt>
                <c:pt idx="4200">
                  <c:v>10293</c:v>
                </c:pt>
                <c:pt idx="4201">
                  <c:v>10295</c:v>
                </c:pt>
                <c:pt idx="4202">
                  <c:v>10326</c:v>
                </c:pt>
                <c:pt idx="4203">
                  <c:v>10334</c:v>
                </c:pt>
                <c:pt idx="4204">
                  <c:v>10350</c:v>
                </c:pt>
                <c:pt idx="4205">
                  <c:v>10364</c:v>
                </c:pt>
                <c:pt idx="4206">
                  <c:v>10416</c:v>
                </c:pt>
                <c:pt idx="4207">
                  <c:v>10427</c:v>
                </c:pt>
                <c:pt idx="4208">
                  <c:v>10467</c:v>
                </c:pt>
                <c:pt idx="4209">
                  <c:v>10517</c:v>
                </c:pt>
                <c:pt idx="4210">
                  <c:v>10629</c:v>
                </c:pt>
                <c:pt idx="4211">
                  <c:v>10653</c:v>
                </c:pt>
                <c:pt idx="4212">
                  <c:v>10660</c:v>
                </c:pt>
                <c:pt idx="4213">
                  <c:v>10664</c:v>
                </c:pt>
                <c:pt idx="4214">
                  <c:v>10679</c:v>
                </c:pt>
                <c:pt idx="4215">
                  <c:v>10703</c:v>
                </c:pt>
                <c:pt idx="4216">
                  <c:v>10719</c:v>
                </c:pt>
                <c:pt idx="4217">
                  <c:v>10745</c:v>
                </c:pt>
                <c:pt idx="4218">
                  <c:v>10755</c:v>
                </c:pt>
                <c:pt idx="4219">
                  <c:v>10759</c:v>
                </c:pt>
                <c:pt idx="4220">
                  <c:v>10763</c:v>
                </c:pt>
                <c:pt idx="4221">
                  <c:v>10765</c:v>
                </c:pt>
                <c:pt idx="4222">
                  <c:v>10782</c:v>
                </c:pt>
                <c:pt idx="4223">
                  <c:v>10801</c:v>
                </c:pt>
                <c:pt idx="4224">
                  <c:v>10809</c:v>
                </c:pt>
                <c:pt idx="4225">
                  <c:v>10824</c:v>
                </c:pt>
                <c:pt idx="4226">
                  <c:v>10825</c:v>
                </c:pt>
                <c:pt idx="4227">
                  <c:v>10856</c:v>
                </c:pt>
                <c:pt idx="4228">
                  <c:v>10879</c:v>
                </c:pt>
                <c:pt idx="4229">
                  <c:v>10891</c:v>
                </c:pt>
                <c:pt idx="4230">
                  <c:v>10903</c:v>
                </c:pt>
                <c:pt idx="4231">
                  <c:v>10920</c:v>
                </c:pt>
                <c:pt idx="4232">
                  <c:v>10961</c:v>
                </c:pt>
                <c:pt idx="4233">
                  <c:v>10975</c:v>
                </c:pt>
                <c:pt idx="4234">
                  <c:v>11034</c:v>
                </c:pt>
                <c:pt idx="4235">
                  <c:v>11061</c:v>
                </c:pt>
                <c:pt idx="4236">
                  <c:v>11062</c:v>
                </c:pt>
                <c:pt idx="4237">
                  <c:v>11064</c:v>
                </c:pt>
                <c:pt idx="4238">
                  <c:v>11067</c:v>
                </c:pt>
                <c:pt idx="4239">
                  <c:v>11099</c:v>
                </c:pt>
                <c:pt idx="4240">
                  <c:v>11103</c:v>
                </c:pt>
                <c:pt idx="4241">
                  <c:v>11115</c:v>
                </c:pt>
                <c:pt idx="4242">
                  <c:v>11129</c:v>
                </c:pt>
                <c:pt idx="4243">
                  <c:v>11131</c:v>
                </c:pt>
                <c:pt idx="4244">
                  <c:v>11140</c:v>
                </c:pt>
                <c:pt idx="4245">
                  <c:v>11142</c:v>
                </c:pt>
                <c:pt idx="4246">
                  <c:v>11161</c:v>
                </c:pt>
                <c:pt idx="4247">
                  <c:v>11185</c:v>
                </c:pt>
                <c:pt idx="4248">
                  <c:v>11205</c:v>
                </c:pt>
                <c:pt idx="4249">
                  <c:v>11264</c:v>
                </c:pt>
                <c:pt idx="4250">
                  <c:v>11289</c:v>
                </c:pt>
                <c:pt idx="4251">
                  <c:v>11447</c:v>
                </c:pt>
                <c:pt idx="4252">
                  <c:v>11452</c:v>
                </c:pt>
                <c:pt idx="4253">
                  <c:v>11456</c:v>
                </c:pt>
                <c:pt idx="4254">
                  <c:v>11488</c:v>
                </c:pt>
                <c:pt idx="4255">
                  <c:v>11509</c:v>
                </c:pt>
                <c:pt idx="4256">
                  <c:v>11566</c:v>
                </c:pt>
                <c:pt idx="4257">
                  <c:v>11569</c:v>
                </c:pt>
                <c:pt idx="4258">
                  <c:v>11642</c:v>
                </c:pt>
                <c:pt idx="4259">
                  <c:v>11646</c:v>
                </c:pt>
                <c:pt idx="4260">
                  <c:v>11735</c:v>
                </c:pt>
                <c:pt idx="4261">
                  <c:v>11789</c:v>
                </c:pt>
                <c:pt idx="4262">
                  <c:v>11793</c:v>
                </c:pt>
                <c:pt idx="4263">
                  <c:v>11885</c:v>
                </c:pt>
                <c:pt idx="4264">
                  <c:v>11905</c:v>
                </c:pt>
                <c:pt idx="4265">
                  <c:v>11963</c:v>
                </c:pt>
                <c:pt idx="4266">
                  <c:v>11970</c:v>
                </c:pt>
                <c:pt idx="4267">
                  <c:v>11973</c:v>
                </c:pt>
                <c:pt idx="4268">
                  <c:v>11974</c:v>
                </c:pt>
                <c:pt idx="4269">
                  <c:v>12070</c:v>
                </c:pt>
                <c:pt idx="4270">
                  <c:v>12075</c:v>
                </c:pt>
                <c:pt idx="4271">
                  <c:v>12087</c:v>
                </c:pt>
                <c:pt idx="4272">
                  <c:v>12092</c:v>
                </c:pt>
                <c:pt idx="4273">
                  <c:v>12239</c:v>
                </c:pt>
                <c:pt idx="4274">
                  <c:v>12251</c:v>
                </c:pt>
                <c:pt idx="4275">
                  <c:v>12270</c:v>
                </c:pt>
                <c:pt idx="4276">
                  <c:v>12297</c:v>
                </c:pt>
                <c:pt idx="4277">
                  <c:v>12317</c:v>
                </c:pt>
                <c:pt idx="4278">
                  <c:v>12358</c:v>
                </c:pt>
                <c:pt idx="4279">
                  <c:v>12362</c:v>
                </c:pt>
                <c:pt idx="4280">
                  <c:v>12388</c:v>
                </c:pt>
                <c:pt idx="4281">
                  <c:v>12409</c:v>
                </c:pt>
                <c:pt idx="4282">
                  <c:v>12440</c:v>
                </c:pt>
                <c:pt idx="4283">
                  <c:v>12478</c:v>
                </c:pt>
                <c:pt idx="4284">
                  <c:v>12561</c:v>
                </c:pt>
                <c:pt idx="4285">
                  <c:v>12562</c:v>
                </c:pt>
                <c:pt idx="4286">
                  <c:v>12584</c:v>
                </c:pt>
                <c:pt idx="4287">
                  <c:v>12624</c:v>
                </c:pt>
                <c:pt idx="4288">
                  <c:v>12659</c:v>
                </c:pt>
                <c:pt idx="4289">
                  <c:v>12678</c:v>
                </c:pt>
                <c:pt idx="4290">
                  <c:v>12741</c:v>
                </c:pt>
                <c:pt idx="4291">
                  <c:v>12743</c:v>
                </c:pt>
                <c:pt idx="4292">
                  <c:v>12773</c:v>
                </c:pt>
                <c:pt idx="4293">
                  <c:v>12839</c:v>
                </c:pt>
                <c:pt idx="4294">
                  <c:v>12844</c:v>
                </c:pt>
                <c:pt idx="4295">
                  <c:v>12860</c:v>
                </c:pt>
                <c:pt idx="4296">
                  <c:v>12952</c:v>
                </c:pt>
                <c:pt idx="4297">
                  <c:v>12962</c:v>
                </c:pt>
                <c:pt idx="4298">
                  <c:v>12992</c:v>
                </c:pt>
                <c:pt idx="4299">
                  <c:v>13019</c:v>
                </c:pt>
                <c:pt idx="4300">
                  <c:v>13041</c:v>
                </c:pt>
                <c:pt idx="4301">
                  <c:v>13131</c:v>
                </c:pt>
                <c:pt idx="4302">
                  <c:v>13143</c:v>
                </c:pt>
                <c:pt idx="4303">
                  <c:v>13198</c:v>
                </c:pt>
                <c:pt idx="4304">
                  <c:v>13241</c:v>
                </c:pt>
                <c:pt idx="4305">
                  <c:v>13250</c:v>
                </c:pt>
                <c:pt idx="4306">
                  <c:v>13273</c:v>
                </c:pt>
                <c:pt idx="4307">
                  <c:v>13309</c:v>
                </c:pt>
                <c:pt idx="4308">
                  <c:v>13342</c:v>
                </c:pt>
                <c:pt idx="4309">
                  <c:v>13371</c:v>
                </c:pt>
                <c:pt idx="4310">
                  <c:v>13456</c:v>
                </c:pt>
                <c:pt idx="4311">
                  <c:v>13469</c:v>
                </c:pt>
                <c:pt idx="4312">
                  <c:v>13540</c:v>
                </c:pt>
                <c:pt idx="4313">
                  <c:v>13806</c:v>
                </c:pt>
                <c:pt idx="4314">
                  <c:v>13828</c:v>
                </c:pt>
                <c:pt idx="4315">
                  <c:v>13902</c:v>
                </c:pt>
                <c:pt idx="4316">
                  <c:v>14006</c:v>
                </c:pt>
                <c:pt idx="4317">
                  <c:v>14032</c:v>
                </c:pt>
                <c:pt idx="4318">
                  <c:v>14163</c:v>
                </c:pt>
                <c:pt idx="4319">
                  <c:v>14174</c:v>
                </c:pt>
                <c:pt idx="4320">
                  <c:v>14223</c:v>
                </c:pt>
                <c:pt idx="4321">
                  <c:v>14240</c:v>
                </c:pt>
                <c:pt idx="4322">
                  <c:v>14284</c:v>
                </c:pt>
                <c:pt idx="4323">
                  <c:v>14478</c:v>
                </c:pt>
                <c:pt idx="4324">
                  <c:v>14538</c:v>
                </c:pt>
                <c:pt idx="4325">
                  <c:v>14544</c:v>
                </c:pt>
                <c:pt idx="4326">
                  <c:v>14566</c:v>
                </c:pt>
                <c:pt idx="4327">
                  <c:v>14588</c:v>
                </c:pt>
                <c:pt idx="4328">
                  <c:v>14607</c:v>
                </c:pt>
                <c:pt idx="4329">
                  <c:v>14629</c:v>
                </c:pt>
                <c:pt idx="4330">
                  <c:v>14648</c:v>
                </c:pt>
                <c:pt idx="4331">
                  <c:v>14679</c:v>
                </c:pt>
                <c:pt idx="4332">
                  <c:v>14944</c:v>
                </c:pt>
                <c:pt idx="4333">
                  <c:v>14966</c:v>
                </c:pt>
                <c:pt idx="4334">
                  <c:v>14997</c:v>
                </c:pt>
                <c:pt idx="4335">
                  <c:v>15067</c:v>
                </c:pt>
                <c:pt idx="4336">
                  <c:v>15162</c:v>
                </c:pt>
                <c:pt idx="4337">
                  <c:v>15243</c:v>
                </c:pt>
                <c:pt idx="4338">
                  <c:v>15322</c:v>
                </c:pt>
                <c:pt idx="4339">
                  <c:v>15332</c:v>
                </c:pt>
                <c:pt idx="4340">
                  <c:v>15366</c:v>
                </c:pt>
                <c:pt idx="4341">
                  <c:v>15402</c:v>
                </c:pt>
                <c:pt idx="4342">
                  <c:v>15440</c:v>
                </c:pt>
                <c:pt idx="4343">
                  <c:v>15678</c:v>
                </c:pt>
                <c:pt idx="4344">
                  <c:v>15696</c:v>
                </c:pt>
                <c:pt idx="4345">
                  <c:v>15747</c:v>
                </c:pt>
                <c:pt idx="4346">
                  <c:v>15790</c:v>
                </c:pt>
                <c:pt idx="4347">
                  <c:v>15871</c:v>
                </c:pt>
                <c:pt idx="4348">
                  <c:v>15881</c:v>
                </c:pt>
                <c:pt idx="4349">
                  <c:v>15900</c:v>
                </c:pt>
                <c:pt idx="4350">
                  <c:v>15957</c:v>
                </c:pt>
                <c:pt idx="4351">
                  <c:v>16195</c:v>
                </c:pt>
                <c:pt idx="4352">
                  <c:v>16208</c:v>
                </c:pt>
                <c:pt idx="4353">
                  <c:v>16287</c:v>
                </c:pt>
                <c:pt idx="4354">
                  <c:v>16356</c:v>
                </c:pt>
                <c:pt idx="4355">
                  <c:v>16375</c:v>
                </c:pt>
                <c:pt idx="4356">
                  <c:v>16398</c:v>
                </c:pt>
                <c:pt idx="4357">
                  <c:v>16411</c:v>
                </c:pt>
                <c:pt idx="4358">
                  <c:v>16600</c:v>
                </c:pt>
                <c:pt idx="4359">
                  <c:v>16629</c:v>
                </c:pt>
                <c:pt idx="4360">
                  <c:v>16758</c:v>
                </c:pt>
                <c:pt idx="4361">
                  <c:v>16883</c:v>
                </c:pt>
                <c:pt idx="4362">
                  <c:v>16997</c:v>
                </c:pt>
                <c:pt idx="4363">
                  <c:v>17071</c:v>
                </c:pt>
                <c:pt idx="4364">
                  <c:v>17277</c:v>
                </c:pt>
                <c:pt idx="4365">
                  <c:v>17434</c:v>
                </c:pt>
                <c:pt idx="4366">
                  <c:v>17645</c:v>
                </c:pt>
                <c:pt idx="4367">
                  <c:v>17709</c:v>
                </c:pt>
                <c:pt idx="4368">
                  <c:v>17999</c:v>
                </c:pt>
                <c:pt idx="4369">
                  <c:v>18103</c:v>
                </c:pt>
                <c:pt idx="4370">
                  <c:v>18113</c:v>
                </c:pt>
                <c:pt idx="4371">
                  <c:v>18771</c:v>
                </c:pt>
                <c:pt idx="4372">
                  <c:v>18884</c:v>
                </c:pt>
                <c:pt idx="4373">
                  <c:v>19112</c:v>
                </c:pt>
                <c:pt idx="4374">
                  <c:v>19154</c:v>
                </c:pt>
                <c:pt idx="4375">
                  <c:v>19318</c:v>
                </c:pt>
                <c:pt idx="4376">
                  <c:v>19366</c:v>
                </c:pt>
                <c:pt idx="4377">
                  <c:v>19397</c:v>
                </c:pt>
                <c:pt idx="4378">
                  <c:v>19506</c:v>
                </c:pt>
                <c:pt idx="4379">
                  <c:v>19531</c:v>
                </c:pt>
                <c:pt idx="4380">
                  <c:v>19710</c:v>
                </c:pt>
                <c:pt idx="4381">
                  <c:v>19939</c:v>
                </c:pt>
                <c:pt idx="4382">
                  <c:v>19973</c:v>
                </c:pt>
                <c:pt idx="4383">
                  <c:v>20073</c:v>
                </c:pt>
                <c:pt idx="4384">
                  <c:v>20231</c:v>
                </c:pt>
                <c:pt idx="4385">
                  <c:v>20282</c:v>
                </c:pt>
                <c:pt idx="4386">
                  <c:v>20322</c:v>
                </c:pt>
                <c:pt idx="4387">
                  <c:v>20342</c:v>
                </c:pt>
                <c:pt idx="4388">
                  <c:v>20411</c:v>
                </c:pt>
                <c:pt idx="4389">
                  <c:v>21010</c:v>
                </c:pt>
                <c:pt idx="4390">
                  <c:v>21111</c:v>
                </c:pt>
                <c:pt idx="4391">
                  <c:v>21284</c:v>
                </c:pt>
                <c:pt idx="4392">
                  <c:v>21439</c:v>
                </c:pt>
                <c:pt idx="4393">
                  <c:v>21922</c:v>
                </c:pt>
                <c:pt idx="4394">
                  <c:v>22044</c:v>
                </c:pt>
                <c:pt idx="4395">
                  <c:v>22288</c:v>
                </c:pt>
                <c:pt idx="4396">
                  <c:v>22640</c:v>
                </c:pt>
                <c:pt idx="4397">
                  <c:v>23147</c:v>
                </c:pt>
                <c:pt idx="4398">
                  <c:v>23639</c:v>
                </c:pt>
                <c:pt idx="4399">
                  <c:v>23721</c:v>
                </c:pt>
                <c:pt idx="4400">
                  <c:v>23832</c:v>
                </c:pt>
                <c:pt idx="4401">
                  <c:v>23956</c:v>
                </c:pt>
                <c:pt idx="4402">
                  <c:v>24056</c:v>
                </c:pt>
                <c:pt idx="4403">
                  <c:v>24228</c:v>
                </c:pt>
                <c:pt idx="4404">
                  <c:v>24229</c:v>
                </c:pt>
                <c:pt idx="4405">
                  <c:v>25659</c:v>
                </c:pt>
                <c:pt idx="4406">
                  <c:v>25668</c:v>
                </c:pt>
                <c:pt idx="4407">
                  <c:v>26318</c:v>
                </c:pt>
                <c:pt idx="4408">
                  <c:v>26525</c:v>
                </c:pt>
                <c:pt idx="4409">
                  <c:v>26907</c:v>
                </c:pt>
                <c:pt idx="4410">
                  <c:v>26962</c:v>
                </c:pt>
                <c:pt idx="4411">
                  <c:v>27403</c:v>
                </c:pt>
                <c:pt idx="4412">
                  <c:v>27745</c:v>
                </c:pt>
                <c:pt idx="4413">
                  <c:v>28111</c:v>
                </c:pt>
                <c:pt idx="4414">
                  <c:v>28221</c:v>
                </c:pt>
                <c:pt idx="4415">
                  <c:v>29638</c:v>
                </c:pt>
                <c:pt idx="4416">
                  <c:v>30675</c:v>
                </c:pt>
                <c:pt idx="4417">
                  <c:v>31847</c:v>
                </c:pt>
                <c:pt idx="4418">
                  <c:v>32041</c:v>
                </c:pt>
                <c:pt idx="4419">
                  <c:v>33694</c:v>
                </c:pt>
                <c:pt idx="4420">
                  <c:v>34166</c:v>
                </c:pt>
                <c:pt idx="4421">
                  <c:v>34495</c:v>
                </c:pt>
                <c:pt idx="4422">
                  <c:v>34897</c:v>
                </c:pt>
                <c:pt idx="4423">
                  <c:v>35655</c:v>
                </c:pt>
                <c:pt idx="4424">
                  <c:v>36089</c:v>
                </c:pt>
                <c:pt idx="4425">
                  <c:v>36216</c:v>
                </c:pt>
                <c:pt idx="4426">
                  <c:v>36523</c:v>
                </c:pt>
                <c:pt idx="4427">
                  <c:v>36636</c:v>
                </c:pt>
                <c:pt idx="4428">
                  <c:v>36892</c:v>
                </c:pt>
                <c:pt idx="4429">
                  <c:v>36898</c:v>
                </c:pt>
                <c:pt idx="4430">
                  <c:v>38022</c:v>
                </c:pt>
                <c:pt idx="4431">
                  <c:v>38031</c:v>
                </c:pt>
                <c:pt idx="4432">
                  <c:v>39598</c:v>
                </c:pt>
                <c:pt idx="4433">
                  <c:v>42484</c:v>
                </c:pt>
                <c:pt idx="4434">
                  <c:v>49798</c:v>
                </c:pt>
                <c:pt idx="4435">
                  <c:v>50853</c:v>
                </c:pt>
                <c:pt idx="4436">
                  <c:v>51145</c:v>
                </c:pt>
                <c:pt idx="4437">
                  <c:v>52097</c:v>
                </c:pt>
                <c:pt idx="4438">
                  <c:v>54142</c:v>
                </c:pt>
                <c:pt idx="4439">
                  <c:v>57579</c:v>
                </c:pt>
                <c:pt idx="4440">
                  <c:v>82465</c:v>
                </c:pt>
                <c:pt idx="4441">
                  <c:v>98797</c:v>
                </c:pt>
                <c:pt idx="4442">
                  <c:v>102784</c:v>
                </c:pt>
                <c:pt idx="4443">
                  <c:v>116121</c:v>
                </c:pt>
                <c:pt idx="4444">
                  <c:v>132982</c:v>
                </c:pt>
              </c:numCache>
            </c:numRef>
          </c:yVal>
        </c:ser>
        <c:ser>
          <c:idx val="0"/>
          <c:order val="1"/>
          <c:tx>
            <c:strRef>
              <c:f>charts!$A$26</c:f>
              <c:strCache>
                <c:ptCount val="1"/>
                <c:pt idx="0">
                  <c:v>District to ward</c:v>
                </c:pt>
              </c:strCache>
            </c:strRef>
          </c:tx>
          <c:spPr>
            <a:ln>
              <a:solidFill>
                <a:srgbClr val="00B050"/>
              </a:solidFill>
              <a:prstDash val="dash"/>
            </a:ln>
          </c:spPr>
          <c:marker>
            <c:symbol val="none"/>
          </c:marker>
          <c:xVal>
            <c:numRef>
              <c:f>charts!$F$28:$F$3686</c:f>
              <c:numCache>
                <c:formatCode>0.0%</c:formatCode>
                <c:ptCount val="3659"/>
                <c:pt idx="0">
                  <c:v>4.8288904505853804E-3</c:v>
                </c:pt>
                <c:pt idx="1">
                  <c:v>1.275418564761388E-2</c:v>
                </c:pt>
                <c:pt idx="2">
                  <c:v>1.8730060402071251E-2</c:v>
                </c:pt>
                <c:pt idx="3">
                  <c:v>2.3375900794713019E-2</c:v>
                </c:pt>
                <c:pt idx="4">
                  <c:v>2.7364426908156343E-2</c:v>
                </c:pt>
                <c:pt idx="5">
                  <c:v>3.0832552260447843E-2</c:v>
                </c:pt>
                <c:pt idx="6">
                  <c:v>3.3845296620346819E-2</c:v>
                </c:pt>
                <c:pt idx="7">
                  <c:v>3.656254068789945E-2</c:v>
                </c:pt>
                <c:pt idx="8">
                  <c:v>3.911396008400813E-2</c:v>
                </c:pt>
                <c:pt idx="9">
                  <c:v>4.148629206977171E-2</c:v>
                </c:pt>
                <c:pt idx="10">
                  <c:v>4.3675533562412105E-2</c:v>
                </c:pt>
                <c:pt idx="11">
                  <c:v>4.5808570155440917E-2</c:v>
                </c:pt>
                <c:pt idx="12">
                  <c:v>4.7873877822678795E-2</c:v>
                </c:pt>
                <c:pt idx="13">
                  <c:v>4.9853503344393701E-2</c:v>
                </c:pt>
                <c:pt idx="14">
                  <c:v>5.1672479897650475E-2</c:v>
                </c:pt>
                <c:pt idx="15">
                  <c:v>5.3476859351080062E-2</c:v>
                </c:pt>
                <c:pt idx="16">
                  <c:v>5.5226974793517757E-2</c:v>
                </c:pt>
                <c:pt idx="17">
                  <c:v>5.692792105759021E-2</c:v>
                </c:pt>
                <c:pt idx="18">
                  <c:v>5.8595063511536559E-2</c:v>
                </c:pt>
                <c:pt idx="19">
                  <c:v>6.0215705508969736E-2</c:v>
                </c:pt>
                <c:pt idx="20">
                  <c:v>6.1746702713281421E-2</c:v>
                </c:pt>
                <c:pt idx="21">
                  <c:v>6.3285665647969711E-2</c:v>
                </c:pt>
                <c:pt idx="22">
                  <c:v>6.4769960219870332E-2</c:v>
                </c:pt>
                <c:pt idx="23">
                  <c:v>6.6329464225783577E-2</c:v>
                </c:pt>
                <c:pt idx="24">
                  <c:v>6.7815457075226418E-2</c:v>
                </c:pt>
                <c:pt idx="25">
                  <c:v>6.9232629249029759E-2</c:v>
                </c:pt>
                <c:pt idx="26">
                  <c:v>7.0589674310802583E-2</c:v>
                </c:pt>
                <c:pt idx="27">
                  <c:v>7.1910934238650054E-2</c:v>
                </c:pt>
                <c:pt idx="28">
                  <c:v>7.3270001059401707E-2</c:v>
                </c:pt>
                <c:pt idx="29">
                  <c:v>7.4628623093178026E-2</c:v>
                </c:pt>
                <c:pt idx="30">
                  <c:v>7.5885874131755612E-2</c:v>
                </c:pt>
                <c:pt idx="31">
                  <c:v>7.7191445209927323E-2</c:v>
                </c:pt>
                <c:pt idx="32">
                  <c:v>7.83750233513162E-2</c:v>
                </c:pt>
                <c:pt idx="33">
                  <c:v>7.9628837399629768E-2</c:v>
                </c:pt>
                <c:pt idx="34">
                  <c:v>8.0913867406576537E-2</c:v>
                </c:pt>
                <c:pt idx="35">
                  <c:v>8.2107513907680008E-2</c:v>
                </c:pt>
                <c:pt idx="36">
                  <c:v>8.329093030835058E-2</c:v>
                </c:pt>
                <c:pt idx="37">
                  <c:v>8.4497111715122822E-2</c:v>
                </c:pt>
                <c:pt idx="38">
                  <c:v>8.5604146061573058E-2</c:v>
                </c:pt>
                <c:pt idx="39">
                  <c:v>8.6771914047747464E-2</c:v>
                </c:pt>
                <c:pt idx="40">
                  <c:v>8.7866090007092321E-2</c:v>
                </c:pt>
                <c:pt idx="41">
                  <c:v>8.9071867062068794E-2</c:v>
                </c:pt>
                <c:pt idx="42">
                  <c:v>9.0123788258756027E-2</c:v>
                </c:pt>
                <c:pt idx="43">
                  <c:v>9.12909092820572E-2</c:v>
                </c:pt>
                <c:pt idx="44">
                  <c:v>9.2397215795275059E-2</c:v>
                </c:pt>
                <c:pt idx="45">
                  <c:v>9.3429525929867599E-2</c:v>
                </c:pt>
                <c:pt idx="46">
                  <c:v>9.4497580763205913E-2</c:v>
                </c:pt>
                <c:pt idx="47">
                  <c:v>9.5495197513721666E-2</c:v>
                </c:pt>
                <c:pt idx="48">
                  <c:v>9.6541336479729428E-2</c:v>
                </c:pt>
                <c:pt idx="49">
                  <c:v>9.7485497922844819E-2</c:v>
                </c:pt>
                <c:pt idx="50">
                  <c:v>9.8524843778683702E-2</c:v>
                </c:pt>
                <c:pt idx="51">
                  <c:v>9.9468924351439933E-2</c:v>
                </c:pt>
                <c:pt idx="52">
                  <c:v>0.10041830193272071</c:v>
                </c:pt>
                <c:pt idx="53">
                  <c:v>0.1014096107952225</c:v>
                </c:pt>
                <c:pt idx="54">
                  <c:v>0.10242150116412882</c:v>
                </c:pt>
                <c:pt idx="55">
                  <c:v>0.10332951355670265</c:v>
                </c:pt>
                <c:pt idx="56">
                  <c:v>0.10423530201439977</c:v>
                </c:pt>
                <c:pt idx="57">
                  <c:v>0.10517808866140956</c:v>
                </c:pt>
                <c:pt idx="58">
                  <c:v>0.10613951592620419</c:v>
                </c:pt>
                <c:pt idx="59">
                  <c:v>0.10709782968217141</c:v>
                </c:pt>
                <c:pt idx="60">
                  <c:v>0.10806224915025471</c:v>
                </c:pt>
                <c:pt idx="61">
                  <c:v>0.10899484613201117</c:v>
                </c:pt>
                <c:pt idx="62">
                  <c:v>0.10991701083743685</c:v>
                </c:pt>
                <c:pt idx="63">
                  <c:v>0.11076582612711043</c:v>
                </c:pt>
                <c:pt idx="64">
                  <c:v>0.11174617705594694</c:v>
                </c:pt>
                <c:pt idx="65">
                  <c:v>0.11259749932675428</c:v>
                </c:pt>
                <c:pt idx="66">
                  <c:v>0.11340753727921384</c:v>
                </c:pt>
                <c:pt idx="67">
                  <c:v>0.1142076686126771</c:v>
                </c:pt>
                <c:pt idx="68">
                  <c:v>0.11503072669296034</c:v>
                </c:pt>
                <c:pt idx="69">
                  <c:v>0.11582891713780392</c:v>
                </c:pt>
                <c:pt idx="70">
                  <c:v>0.11661554312128858</c:v>
                </c:pt>
                <c:pt idx="71">
                  <c:v>0.11748603166721526</c:v>
                </c:pt>
                <c:pt idx="72">
                  <c:v>0.11825053960747148</c:v>
                </c:pt>
                <c:pt idx="73">
                  <c:v>0.11899859042963998</c:v>
                </c:pt>
                <c:pt idx="74">
                  <c:v>0.11981133753913116</c:v>
                </c:pt>
                <c:pt idx="75">
                  <c:v>0.12071482119159241</c:v>
                </c:pt>
                <c:pt idx="76">
                  <c:v>0.12154924155733669</c:v>
                </c:pt>
                <c:pt idx="77">
                  <c:v>0.12235980516713074</c:v>
                </c:pt>
                <c:pt idx="78">
                  <c:v>0.12306576296735992</c:v>
                </c:pt>
                <c:pt idx="79">
                  <c:v>0.1238518228583305</c:v>
                </c:pt>
                <c:pt idx="80">
                  <c:v>0.12472303923748956</c:v>
                </c:pt>
                <c:pt idx="81">
                  <c:v>0.12538949186727233</c:v>
                </c:pt>
                <c:pt idx="82">
                  <c:v>0.12619496064443972</c:v>
                </c:pt>
                <c:pt idx="83">
                  <c:v>0.12685389233082123</c:v>
                </c:pt>
                <c:pt idx="84">
                  <c:v>0.12753097941283267</c:v>
                </c:pt>
                <c:pt idx="85">
                  <c:v>0.12833078726485933</c:v>
                </c:pt>
                <c:pt idx="86">
                  <c:v>0.12905194869260936</c:v>
                </c:pt>
                <c:pt idx="87">
                  <c:v>0.1298276571776083</c:v>
                </c:pt>
                <c:pt idx="88">
                  <c:v>0.13054740337407314</c:v>
                </c:pt>
                <c:pt idx="89">
                  <c:v>0.13116242245543439</c:v>
                </c:pt>
                <c:pt idx="90">
                  <c:v>0.13186522631165659</c:v>
                </c:pt>
                <c:pt idx="91">
                  <c:v>0.13253483288544635</c:v>
                </c:pt>
                <c:pt idx="92">
                  <c:v>0.13323052015006306</c:v>
                </c:pt>
                <c:pt idx="93">
                  <c:v>0.13403631240866706</c:v>
                </c:pt>
                <c:pt idx="94">
                  <c:v>0.13466629250647166</c:v>
                </c:pt>
                <c:pt idx="95">
                  <c:v>0.13533007641440237</c:v>
                </c:pt>
                <c:pt idx="96">
                  <c:v>0.13604391907464899</c:v>
                </c:pt>
                <c:pt idx="97">
                  <c:v>0.13675719564238156</c:v>
                </c:pt>
                <c:pt idx="98">
                  <c:v>0.13739368580409803</c:v>
                </c:pt>
                <c:pt idx="99">
                  <c:v>0.13810938848260518</c:v>
                </c:pt>
                <c:pt idx="100">
                  <c:v>0.13872198145319181</c:v>
                </c:pt>
                <c:pt idx="101">
                  <c:v>0.13938188358388318</c:v>
                </c:pt>
                <c:pt idx="102">
                  <c:v>0.14011072769575275</c:v>
                </c:pt>
                <c:pt idx="103">
                  <c:v>0.14078356908390863</c:v>
                </c:pt>
                <c:pt idx="104">
                  <c:v>0.14139494899910796</c:v>
                </c:pt>
                <c:pt idx="105">
                  <c:v>0.14203786835437709</c:v>
                </c:pt>
                <c:pt idx="106">
                  <c:v>0.14260464826650338</c:v>
                </c:pt>
                <c:pt idx="107">
                  <c:v>0.14325533117625125</c:v>
                </c:pt>
                <c:pt idx="108">
                  <c:v>0.14397374301179006</c:v>
                </c:pt>
                <c:pt idx="109">
                  <c:v>0.14456086181924338</c:v>
                </c:pt>
                <c:pt idx="110">
                  <c:v>0.14526103738879309</c:v>
                </c:pt>
                <c:pt idx="111">
                  <c:v>0.14575919880117774</c:v>
                </c:pt>
                <c:pt idx="112">
                  <c:v>0.14628008478448448</c:v>
                </c:pt>
                <c:pt idx="113">
                  <c:v>0.14688394375628255</c:v>
                </c:pt>
                <c:pt idx="114">
                  <c:v>0.14738614868662486</c:v>
                </c:pt>
                <c:pt idx="115">
                  <c:v>0.14791617302051593</c:v>
                </c:pt>
                <c:pt idx="116">
                  <c:v>0.14859269401001329</c:v>
                </c:pt>
                <c:pt idx="117">
                  <c:v>0.1491843415575792</c:v>
                </c:pt>
                <c:pt idx="118">
                  <c:v>0.14982430914473926</c:v>
                </c:pt>
                <c:pt idx="119">
                  <c:v>0.15044054128148782</c:v>
                </c:pt>
                <c:pt idx="120">
                  <c:v>0.15101787477548359</c:v>
                </c:pt>
                <c:pt idx="121">
                  <c:v>0.15168877527501981</c:v>
                </c:pt>
                <c:pt idx="122">
                  <c:v>0.15228559852557155</c:v>
                </c:pt>
                <c:pt idx="123">
                  <c:v>0.15293239965808006</c:v>
                </c:pt>
                <c:pt idx="124">
                  <c:v>0.15347827458236518</c:v>
                </c:pt>
                <c:pt idx="125">
                  <c:v>0.15396228368189799</c:v>
                </c:pt>
                <c:pt idx="126">
                  <c:v>0.15452202787277791</c:v>
                </c:pt>
                <c:pt idx="127">
                  <c:v>0.15513276082510402</c:v>
                </c:pt>
                <c:pt idx="128">
                  <c:v>0.15572740057595863</c:v>
                </c:pt>
                <c:pt idx="129">
                  <c:v>0.1563056236439051</c:v>
                </c:pt>
                <c:pt idx="130">
                  <c:v>0.15683002748783501</c:v>
                </c:pt>
                <c:pt idx="131">
                  <c:v>0.15745450840121719</c:v>
                </c:pt>
                <c:pt idx="132">
                  <c:v>0.15805683083619135</c:v>
                </c:pt>
                <c:pt idx="133">
                  <c:v>0.15866910032534137</c:v>
                </c:pt>
                <c:pt idx="134">
                  <c:v>0.15923681024659792</c:v>
                </c:pt>
                <c:pt idx="135">
                  <c:v>0.15974273521346127</c:v>
                </c:pt>
                <c:pt idx="136">
                  <c:v>0.16021914249923366</c:v>
                </c:pt>
                <c:pt idx="137">
                  <c:v>0.16073250753913915</c:v>
                </c:pt>
                <c:pt idx="138">
                  <c:v>0.16135638192482768</c:v>
                </c:pt>
                <c:pt idx="139">
                  <c:v>0.16187152611263453</c:v>
                </c:pt>
                <c:pt idx="140">
                  <c:v>0.16244736350498598</c:v>
                </c:pt>
                <c:pt idx="141">
                  <c:v>0.16301005946397501</c:v>
                </c:pt>
                <c:pt idx="142">
                  <c:v>0.16353046022512682</c:v>
                </c:pt>
                <c:pt idx="143">
                  <c:v>0.16408361348173575</c:v>
                </c:pt>
                <c:pt idx="144">
                  <c:v>0.16465233428248169</c:v>
                </c:pt>
                <c:pt idx="145">
                  <c:v>0.16521317022321019</c:v>
                </c:pt>
                <c:pt idx="146">
                  <c:v>0.16586700707696506</c:v>
                </c:pt>
                <c:pt idx="147">
                  <c:v>0.16632780638342085</c:v>
                </c:pt>
                <c:pt idx="148">
                  <c:v>0.16682184340748868</c:v>
                </c:pt>
                <c:pt idx="149">
                  <c:v>0.1673313266701548</c:v>
                </c:pt>
                <c:pt idx="150">
                  <c:v>0.16790526360906613</c:v>
                </c:pt>
                <c:pt idx="151">
                  <c:v>0.16848914760215333</c:v>
                </c:pt>
                <c:pt idx="152">
                  <c:v>0.16899644736512232</c:v>
                </c:pt>
                <c:pt idx="153">
                  <c:v>0.16948838175985215</c:v>
                </c:pt>
                <c:pt idx="154">
                  <c:v>0.17005871996778116</c:v>
                </c:pt>
                <c:pt idx="155">
                  <c:v>0.1705570431208841</c:v>
                </c:pt>
                <c:pt idx="156">
                  <c:v>0.17101412239081884</c:v>
                </c:pt>
                <c:pt idx="157">
                  <c:v>0.17145494671856376</c:v>
                </c:pt>
                <c:pt idx="158">
                  <c:v>0.17187284429948871</c:v>
                </c:pt>
                <c:pt idx="159">
                  <c:v>0.1723192486820152</c:v>
                </c:pt>
                <c:pt idx="160">
                  <c:v>0.17293119468972862</c:v>
                </c:pt>
                <c:pt idx="161">
                  <c:v>0.17344868411795092</c:v>
                </c:pt>
                <c:pt idx="162">
                  <c:v>0.17388368577983679</c:v>
                </c:pt>
                <c:pt idx="163">
                  <c:v>0.17435451301082761</c:v>
                </c:pt>
                <c:pt idx="164">
                  <c:v>0.17487491377197942</c:v>
                </c:pt>
                <c:pt idx="165">
                  <c:v>0.17533805831885066</c:v>
                </c:pt>
                <c:pt idx="166">
                  <c:v>0.17575672416818755</c:v>
                </c:pt>
                <c:pt idx="167">
                  <c:v>0.17623224188000927</c:v>
                </c:pt>
                <c:pt idx="168">
                  <c:v>0.17679942614393129</c:v>
                </c:pt>
                <c:pt idx="169">
                  <c:v>0.17728060478089375</c:v>
                </c:pt>
                <c:pt idx="170">
                  <c:v>0.17770929855476567</c:v>
                </c:pt>
                <c:pt idx="171">
                  <c:v>0.17813354445888416</c:v>
                </c:pt>
                <c:pt idx="172">
                  <c:v>0.17857424748109035</c:v>
                </c:pt>
                <c:pt idx="173">
                  <c:v>0.17891899782216109</c:v>
                </c:pt>
                <c:pt idx="174">
                  <c:v>0.17933649105129026</c:v>
                </c:pt>
                <c:pt idx="175">
                  <c:v>0.17969232063156501</c:v>
                </c:pt>
                <c:pt idx="176">
                  <c:v>0.18014321331902453</c:v>
                </c:pt>
                <c:pt idx="177">
                  <c:v>0.18060385088476202</c:v>
                </c:pt>
                <c:pt idx="178">
                  <c:v>0.18095850784482906</c:v>
                </c:pt>
                <c:pt idx="179">
                  <c:v>0.18153349609840938</c:v>
                </c:pt>
                <c:pt idx="180">
                  <c:v>0.18203849105614248</c:v>
                </c:pt>
                <c:pt idx="181">
                  <c:v>0.18241381039297319</c:v>
                </c:pt>
                <c:pt idx="182">
                  <c:v>0.18276899301037472</c:v>
                </c:pt>
                <c:pt idx="183">
                  <c:v>0.18323771761202753</c:v>
                </c:pt>
                <c:pt idx="184">
                  <c:v>0.18366410658066359</c:v>
                </c:pt>
                <c:pt idx="185">
                  <c:v>0.18410032129793677</c:v>
                </c:pt>
                <c:pt idx="186">
                  <c:v>0.18441789919833199</c:v>
                </c:pt>
                <c:pt idx="187">
                  <c:v>0.18469916630746736</c:v>
                </c:pt>
                <c:pt idx="188">
                  <c:v>0.18521119698644681</c:v>
                </c:pt>
                <c:pt idx="189">
                  <c:v>0.18558764850830567</c:v>
                </c:pt>
                <c:pt idx="190">
                  <c:v>0.18591974263816891</c:v>
                </c:pt>
                <c:pt idx="191">
                  <c:v>0.186307920362105</c:v>
                </c:pt>
                <c:pt idx="192">
                  <c:v>0.18679957171057782</c:v>
                </c:pt>
                <c:pt idx="193">
                  <c:v>0.18717610410279584</c:v>
                </c:pt>
                <c:pt idx="194">
                  <c:v>0.18761765626377314</c:v>
                </c:pt>
                <c:pt idx="195">
                  <c:v>0.18803769690921565</c:v>
                </c:pt>
                <c:pt idx="196">
                  <c:v>0.18849970927105875</c:v>
                </c:pt>
                <c:pt idx="197">
                  <c:v>0.18889201138331166</c:v>
                </c:pt>
                <c:pt idx="198">
                  <c:v>0.18934262102451413</c:v>
                </c:pt>
                <c:pt idx="199">
                  <c:v>0.18987636539492625</c:v>
                </c:pt>
                <c:pt idx="200">
                  <c:v>0.19034775871843113</c:v>
                </c:pt>
                <c:pt idx="201">
                  <c:v>0.19068264287568515</c:v>
                </c:pt>
                <c:pt idx="202">
                  <c:v>0.19114230999711279</c:v>
                </c:pt>
                <c:pt idx="203">
                  <c:v>0.19157124638206216</c:v>
                </c:pt>
                <c:pt idx="204">
                  <c:v>0.19193597170184379</c:v>
                </c:pt>
                <c:pt idx="205">
                  <c:v>0.19225249828757002</c:v>
                </c:pt>
                <c:pt idx="206">
                  <c:v>0.19265426223184387</c:v>
                </c:pt>
                <c:pt idx="207">
                  <c:v>0.19301591447797767</c:v>
                </c:pt>
                <c:pt idx="208">
                  <c:v>0.1934891678197431</c:v>
                </c:pt>
                <c:pt idx="209">
                  <c:v>0.19390524581758709</c:v>
                </c:pt>
                <c:pt idx="210">
                  <c:v>0.19428064602477693</c:v>
                </c:pt>
                <c:pt idx="211">
                  <c:v>0.19470068667021945</c:v>
                </c:pt>
                <c:pt idx="212">
                  <c:v>0.19508825786646189</c:v>
                </c:pt>
                <c:pt idx="213">
                  <c:v>0.19547764864578529</c:v>
                </c:pt>
                <c:pt idx="214">
                  <c:v>0.19587755257179862</c:v>
                </c:pt>
                <c:pt idx="215">
                  <c:v>0.19632298651001528</c:v>
                </c:pt>
                <c:pt idx="216">
                  <c:v>0.19667396386874084</c:v>
                </c:pt>
                <c:pt idx="217">
                  <c:v>0.19706181811124032</c:v>
                </c:pt>
                <c:pt idx="218">
                  <c:v>0.19740717498000471</c:v>
                </c:pt>
                <c:pt idx="219">
                  <c:v>0.19781637899732066</c:v>
                </c:pt>
                <c:pt idx="220">
                  <c:v>0.19822744303289713</c:v>
                </c:pt>
                <c:pt idx="221">
                  <c:v>0.19858650742753803</c:v>
                </c:pt>
                <c:pt idx="222">
                  <c:v>0.19896522331945318</c:v>
                </c:pt>
                <c:pt idx="223">
                  <c:v>0.19937280992958609</c:v>
                </c:pt>
                <c:pt idx="224">
                  <c:v>0.19971853071496667</c:v>
                </c:pt>
                <c:pt idx="225">
                  <c:v>0.20010234143950847</c:v>
                </c:pt>
                <c:pt idx="226">
                  <c:v>0.20047867165582861</c:v>
                </c:pt>
                <c:pt idx="227">
                  <c:v>0.20081056360979396</c:v>
                </c:pt>
                <c:pt idx="228">
                  <c:v>0.20119946916696244</c:v>
                </c:pt>
                <c:pt idx="229">
                  <c:v>0.2015342724538573</c:v>
                </c:pt>
                <c:pt idx="230">
                  <c:v>0.20190789351314578</c:v>
                </c:pt>
                <c:pt idx="231">
                  <c:v>0.20231127486460271</c:v>
                </c:pt>
                <c:pt idx="232">
                  <c:v>0.20272581632562278</c:v>
                </c:pt>
                <c:pt idx="233">
                  <c:v>0.20312321327050237</c:v>
                </c:pt>
                <c:pt idx="234">
                  <c:v>0.20344629035532</c:v>
                </c:pt>
                <c:pt idx="235">
                  <c:v>0.20380891304576362</c:v>
                </c:pt>
                <c:pt idx="236">
                  <c:v>0.20427848678618757</c:v>
                </c:pt>
                <c:pt idx="237">
                  <c:v>0.20468267684123603</c:v>
                </c:pt>
                <c:pt idx="238">
                  <c:v>0.20510789318966435</c:v>
                </c:pt>
                <c:pt idx="239">
                  <c:v>0.20543784425501002</c:v>
                </c:pt>
                <c:pt idx="240">
                  <c:v>0.20576917011646131</c:v>
                </c:pt>
                <c:pt idx="241">
                  <c:v>0.20613122671439088</c:v>
                </c:pt>
                <c:pt idx="242">
                  <c:v>0.20656355965442469</c:v>
                </c:pt>
                <c:pt idx="243">
                  <c:v>0.20697793937472647</c:v>
                </c:pt>
                <c:pt idx="244">
                  <c:v>0.20739401737257046</c:v>
                </c:pt>
                <c:pt idx="245">
                  <c:v>0.20784163481048426</c:v>
                </c:pt>
                <c:pt idx="246">
                  <c:v>0.20818120944856919</c:v>
                </c:pt>
                <c:pt idx="247">
                  <c:v>0.2086424939771799</c:v>
                </c:pt>
                <c:pt idx="248">
                  <c:v>0.20906536508519277</c:v>
                </c:pt>
                <c:pt idx="249">
                  <c:v>0.20945960808606537</c:v>
                </c:pt>
                <c:pt idx="250">
                  <c:v>0.209753935758204</c:v>
                </c:pt>
                <c:pt idx="251">
                  <c:v>0.21005962571580367</c:v>
                </c:pt>
                <c:pt idx="252">
                  <c:v>0.21043813943182094</c:v>
                </c:pt>
                <c:pt idx="253">
                  <c:v>0.21075652603580769</c:v>
                </c:pt>
                <c:pt idx="254">
                  <c:v>0.21112772098432159</c:v>
                </c:pt>
                <c:pt idx="255">
                  <c:v>0.21153142581721512</c:v>
                </c:pt>
                <c:pt idx="256">
                  <c:v>0.21190553209865853</c:v>
                </c:pt>
                <c:pt idx="257">
                  <c:v>0.21219763583592044</c:v>
                </c:pt>
                <c:pt idx="258">
                  <c:v>0.2125432353157623</c:v>
                </c:pt>
                <c:pt idx="259">
                  <c:v>0.21286914286315031</c:v>
                </c:pt>
                <c:pt idx="260">
                  <c:v>0.21331239330166984</c:v>
                </c:pt>
                <c:pt idx="261">
                  <c:v>0.21372555996658432</c:v>
                </c:pt>
                <c:pt idx="262">
                  <c:v>0.21395951791561496</c:v>
                </c:pt>
                <c:pt idx="263">
                  <c:v>0.2143224640874952</c:v>
                </c:pt>
                <c:pt idx="264">
                  <c:v>0.21463320844254194</c:v>
                </c:pt>
                <c:pt idx="265">
                  <c:v>0.21492361390226164</c:v>
                </c:pt>
                <c:pt idx="266">
                  <c:v>0.21530148065540566</c:v>
                </c:pt>
                <c:pt idx="267">
                  <c:v>0.21573494578046762</c:v>
                </c:pt>
                <c:pt idx="268">
                  <c:v>0.21619178243932491</c:v>
                </c:pt>
                <c:pt idx="269">
                  <c:v>0.21655205988935308</c:v>
                </c:pt>
                <c:pt idx="270">
                  <c:v>0.21690271376664202</c:v>
                </c:pt>
                <c:pt idx="271">
                  <c:v>0.21726565993852226</c:v>
                </c:pt>
                <c:pt idx="272">
                  <c:v>0.21762994047132853</c:v>
                </c:pt>
                <c:pt idx="273">
                  <c:v>0.21797339688665282</c:v>
                </c:pt>
                <c:pt idx="274">
                  <c:v>0.21821802972309171</c:v>
                </c:pt>
                <c:pt idx="275">
                  <c:v>0.21857515322911292</c:v>
                </c:pt>
                <c:pt idx="276">
                  <c:v>0.21888876848190961</c:v>
                </c:pt>
                <c:pt idx="277">
                  <c:v>0.21940585355833614</c:v>
                </c:pt>
                <c:pt idx="278">
                  <c:v>0.21965404469057778</c:v>
                </c:pt>
                <c:pt idx="279">
                  <c:v>0.21993709094761452</c:v>
                </c:pt>
                <c:pt idx="280">
                  <c:v>0.22028932179690694</c:v>
                </c:pt>
                <c:pt idx="281">
                  <c:v>0.22068841701932873</c:v>
                </c:pt>
                <c:pt idx="282">
                  <c:v>0.22103171169393471</c:v>
                </c:pt>
                <c:pt idx="283">
                  <c:v>0.22153698969792485</c:v>
                </c:pt>
                <c:pt idx="284">
                  <c:v>0.22206709490217508</c:v>
                </c:pt>
                <c:pt idx="285">
                  <c:v>0.22248341551109654</c:v>
                </c:pt>
                <c:pt idx="286">
                  <c:v>0.22288958688994426</c:v>
                </c:pt>
                <c:pt idx="287">
                  <c:v>0.22336704549038564</c:v>
                </c:pt>
                <c:pt idx="288">
                  <c:v>0.2237760473318037</c:v>
                </c:pt>
                <c:pt idx="289">
                  <c:v>0.22409265478788906</c:v>
                </c:pt>
                <c:pt idx="290">
                  <c:v>0.22445742054285026</c:v>
                </c:pt>
                <c:pt idx="291">
                  <c:v>0.22487066807812389</c:v>
                </c:pt>
                <c:pt idx="292">
                  <c:v>0.22513131324567515</c:v>
                </c:pt>
                <c:pt idx="293">
                  <c:v>0.22553550330072361</c:v>
                </c:pt>
                <c:pt idx="294">
                  <c:v>0.22580985599415135</c:v>
                </c:pt>
                <c:pt idx="295">
                  <c:v>0.22620482682825632</c:v>
                </c:pt>
                <c:pt idx="296">
                  <c:v>0.22657711352661877</c:v>
                </c:pt>
                <c:pt idx="297">
                  <c:v>0.22697475308257581</c:v>
                </c:pt>
                <c:pt idx="298">
                  <c:v>0.22730118628729831</c:v>
                </c:pt>
                <c:pt idx="299">
                  <c:v>0.22767723345736141</c:v>
                </c:pt>
                <c:pt idx="300">
                  <c:v>0.22796933719462331</c:v>
                </c:pt>
                <c:pt idx="301">
                  <c:v>0.22828683422465937</c:v>
                </c:pt>
                <c:pt idx="302">
                  <c:v>0.22866664186642308</c:v>
                </c:pt>
                <c:pt idx="303">
                  <c:v>0.22901082611497975</c:v>
                </c:pt>
                <c:pt idx="304">
                  <c:v>0.22943013892718989</c:v>
                </c:pt>
                <c:pt idx="305">
                  <c:v>0.22983845337055517</c:v>
                </c:pt>
                <c:pt idx="306">
                  <c:v>0.23016120697393619</c:v>
                </c:pt>
                <c:pt idx="307">
                  <c:v>0.23052237399791506</c:v>
                </c:pt>
                <c:pt idx="308">
                  <c:v>0.23102215281748278</c:v>
                </c:pt>
                <c:pt idx="309">
                  <c:v>0.23133552545920202</c:v>
                </c:pt>
                <c:pt idx="310">
                  <c:v>0.23158703227616895</c:v>
                </c:pt>
                <c:pt idx="311">
                  <c:v>0.23192765822892286</c:v>
                </c:pt>
                <c:pt idx="312">
                  <c:v>0.23229468835394035</c:v>
                </c:pt>
                <c:pt idx="313">
                  <c:v>0.23257401457445603</c:v>
                </c:pt>
                <c:pt idx="314">
                  <c:v>0.23289244161362235</c:v>
                </c:pt>
                <c:pt idx="315">
                  <c:v>0.23316076946529318</c:v>
                </c:pt>
                <c:pt idx="316">
                  <c:v>0.2334171285038093</c:v>
                </c:pt>
                <c:pt idx="317">
                  <c:v>0.23373858818144388</c:v>
                </c:pt>
                <c:pt idx="318">
                  <c:v>0.23408685638313781</c:v>
                </c:pt>
                <c:pt idx="319">
                  <c:v>0.23451385187946749</c:v>
                </c:pt>
                <c:pt idx="320">
                  <c:v>0.23483834419557031</c:v>
                </c:pt>
                <c:pt idx="321">
                  <c:v>0.23515082726333886</c:v>
                </c:pt>
                <c:pt idx="322">
                  <c:v>0.23547734133842052</c:v>
                </c:pt>
                <c:pt idx="323">
                  <c:v>0.23588347228208864</c:v>
                </c:pt>
                <c:pt idx="324">
                  <c:v>0.23623829098287397</c:v>
                </c:pt>
                <c:pt idx="325">
                  <c:v>0.23651511022225588</c:v>
                </c:pt>
                <c:pt idx="326">
                  <c:v>0.23683244551157365</c:v>
                </c:pt>
                <c:pt idx="327">
                  <c:v>0.23709770028959665</c:v>
                </c:pt>
                <c:pt idx="328">
                  <c:v>0.23761652407874498</c:v>
                </c:pt>
                <c:pt idx="329">
                  <c:v>0.23793677070099226</c:v>
                </c:pt>
                <c:pt idx="330">
                  <c:v>0.23823121967866961</c:v>
                </c:pt>
                <c:pt idx="331">
                  <c:v>0.2386339540672533</c:v>
                </c:pt>
                <c:pt idx="332">
                  <c:v>0.23901097168162622</c:v>
                </c:pt>
                <c:pt idx="333">
                  <c:v>0.23929458403117701</c:v>
                </c:pt>
                <c:pt idx="334">
                  <c:v>0.2395925913046571</c:v>
                </c:pt>
                <c:pt idx="335">
                  <c:v>0.24001376413512776</c:v>
                </c:pt>
                <c:pt idx="336">
                  <c:v>0.24038168383409594</c:v>
                </c:pt>
                <c:pt idx="337">
                  <c:v>0.24075069528291268</c:v>
                </c:pt>
                <c:pt idx="338">
                  <c:v>0.24117562858508396</c:v>
                </c:pt>
                <c:pt idx="339">
                  <c:v>0.2415605714946539</c:v>
                </c:pt>
                <c:pt idx="340">
                  <c:v>0.24193285819301635</c:v>
                </c:pt>
                <c:pt idx="341">
                  <c:v>0.24238920962971872</c:v>
                </c:pt>
                <c:pt idx="342">
                  <c:v>0.2427498105611835</c:v>
                </c:pt>
                <c:pt idx="343">
                  <c:v>0.24306973370199417</c:v>
                </c:pt>
                <c:pt idx="344">
                  <c:v>0.24344638739975091</c:v>
                </c:pt>
                <c:pt idx="345">
                  <c:v>0.24385211399162329</c:v>
                </c:pt>
                <c:pt idx="346">
                  <c:v>0.24431513723295581</c:v>
                </c:pt>
                <c:pt idx="347">
                  <c:v>0.2447372805077363</c:v>
                </c:pt>
                <c:pt idx="348">
                  <c:v>0.24513241308255956</c:v>
                </c:pt>
                <c:pt idx="349">
                  <c:v>0.24559943940667017</c:v>
                </c:pt>
                <c:pt idx="350">
                  <c:v>0.24601102909958117</c:v>
                </c:pt>
                <c:pt idx="351">
                  <c:v>0.24623876003095702</c:v>
                </c:pt>
                <c:pt idx="352">
                  <c:v>0.24659560049072118</c:v>
                </c:pt>
                <c:pt idx="353">
                  <c:v>0.24695345182997477</c:v>
                </c:pt>
                <c:pt idx="354">
                  <c:v>0.24726925058246862</c:v>
                </c:pt>
                <c:pt idx="355">
                  <c:v>0.24765791352855965</c:v>
                </c:pt>
                <c:pt idx="356">
                  <c:v>0.24793218535162825</c:v>
                </c:pt>
                <c:pt idx="357">
                  <c:v>0.24835198338599329</c:v>
                </c:pt>
                <c:pt idx="358">
                  <c:v>0.24871488912269396</c:v>
                </c:pt>
                <c:pt idx="359">
                  <c:v>0.24907880573888405</c:v>
                </c:pt>
                <c:pt idx="360">
                  <c:v>0.24942913613473638</c:v>
                </c:pt>
                <c:pt idx="361">
                  <c:v>0.24978043697489855</c:v>
                </c:pt>
                <c:pt idx="362">
                  <c:v>0.2502060981103022</c:v>
                </c:pt>
                <c:pt idx="363">
                  <c:v>0.2505004662176204</c:v>
                </c:pt>
                <c:pt idx="364">
                  <c:v>0.25082516070962113</c:v>
                </c:pt>
                <c:pt idx="365">
                  <c:v>0.25110634694839734</c:v>
                </c:pt>
                <c:pt idx="366">
                  <c:v>0.25141798087739481</c:v>
                </c:pt>
                <c:pt idx="367">
                  <c:v>0.25173046394516335</c:v>
                </c:pt>
                <c:pt idx="368">
                  <c:v>0.25204379615170303</c:v>
                </c:pt>
                <c:pt idx="369">
                  <c:v>0.2524178215627873</c:v>
                </c:pt>
                <c:pt idx="370">
                  <c:v>0.25291286946634456</c:v>
                </c:pt>
                <c:pt idx="371">
                  <c:v>0.25328891663640762</c:v>
                </c:pt>
                <c:pt idx="372">
                  <c:v>0.25356039843208544</c:v>
                </c:pt>
                <c:pt idx="373">
                  <c:v>0.25390822184680401</c:v>
                </c:pt>
                <c:pt idx="374">
                  <c:v>0.25427213846299407</c:v>
                </c:pt>
                <c:pt idx="375">
                  <c:v>0.25466743277853565</c:v>
                </c:pt>
                <c:pt idx="376">
                  <c:v>0.25495706996984341</c:v>
                </c:pt>
                <c:pt idx="377">
                  <c:v>0.25538503591048295</c:v>
                </c:pt>
                <c:pt idx="378">
                  <c:v>0.25579880910309105</c:v>
                </c:pt>
                <c:pt idx="379">
                  <c:v>0.25612148183611294</c:v>
                </c:pt>
                <c:pt idx="380">
                  <c:v>0.25656825013525564</c:v>
                </c:pt>
                <c:pt idx="381">
                  <c:v>0.25690806738441802</c:v>
                </c:pt>
                <c:pt idx="382">
                  <c:v>0.25721780085997537</c:v>
                </c:pt>
                <c:pt idx="383">
                  <c:v>0.25752834303912425</c:v>
                </c:pt>
                <c:pt idx="384">
                  <c:v>0.25771515356876851</c:v>
                </c:pt>
                <c:pt idx="385">
                  <c:v>0.25804292113441707</c:v>
                </c:pt>
                <c:pt idx="386">
                  <c:v>0.25821505369387499</c:v>
                </c:pt>
                <c:pt idx="387">
                  <c:v>0.25854451953706575</c:v>
                </c:pt>
                <c:pt idx="388">
                  <c:v>0.25881191737960629</c:v>
                </c:pt>
                <c:pt idx="389">
                  <c:v>0.25917462094040905</c:v>
                </c:pt>
                <c:pt idx="390">
                  <c:v>0.25958568497598555</c:v>
                </c:pt>
                <c:pt idx="391">
                  <c:v>0.25988684619347263</c:v>
                </c:pt>
                <c:pt idx="392">
                  <c:v>0.26037946798625528</c:v>
                </c:pt>
                <c:pt idx="393">
                  <c:v>0.26071402866207272</c:v>
                </c:pt>
                <c:pt idx="394">
                  <c:v>0.26101749468479568</c:v>
                </c:pt>
                <c:pt idx="395">
                  <c:v>0.26133774130704296</c:v>
                </c:pt>
                <c:pt idx="396">
                  <c:v>0.26164274386658981</c:v>
                </c:pt>
                <c:pt idx="397">
                  <c:v>0.2619002350901341</c:v>
                </c:pt>
                <c:pt idx="398">
                  <c:v>0.2621906405498538</c:v>
                </c:pt>
                <c:pt idx="399">
                  <c:v>0.26248177384280585</c:v>
                </c:pt>
                <c:pt idx="400">
                  <c:v>0.26291956553208251</c:v>
                </c:pt>
                <c:pt idx="401">
                  <c:v>0.26326091931806883</c:v>
                </c:pt>
                <c:pt idx="402">
                  <c:v>0.26352164535597922</c:v>
                </c:pt>
                <c:pt idx="403">
                  <c:v>0.26383202579440979</c:v>
                </c:pt>
                <c:pt idx="404">
                  <c:v>0.26407766951033812</c:v>
                </c:pt>
                <c:pt idx="405">
                  <c:v>0.26447166990013327</c:v>
                </c:pt>
                <c:pt idx="406">
                  <c:v>0.26478435514379972</c:v>
                </c:pt>
                <c:pt idx="407">
                  <c:v>0.26516379886894725</c:v>
                </c:pt>
                <c:pt idx="408">
                  <c:v>0.26544494467254387</c:v>
                </c:pt>
                <c:pt idx="409">
                  <c:v>0.26574335629781975</c:v>
                </c:pt>
                <c:pt idx="410">
                  <c:v>0.26617544662677611</c:v>
                </c:pt>
                <c:pt idx="411">
                  <c:v>0.26642533603655999</c:v>
                </c:pt>
                <c:pt idx="412">
                  <c:v>0.26672593116153298</c:v>
                </c:pt>
                <c:pt idx="413">
                  <c:v>0.26706073444842787</c:v>
                </c:pt>
                <c:pt idx="414">
                  <c:v>0.26734600464034131</c:v>
                </c:pt>
                <c:pt idx="415">
                  <c:v>0.26768242533441927</c:v>
                </c:pt>
                <c:pt idx="416">
                  <c:v>0.26803651620197222</c:v>
                </c:pt>
                <c:pt idx="417">
                  <c:v>0.26834075049310713</c:v>
                </c:pt>
                <c:pt idx="418">
                  <c:v>0.26884902070038597</c:v>
                </c:pt>
                <c:pt idx="419">
                  <c:v>0.26923962453509664</c:v>
                </c:pt>
                <c:pt idx="420">
                  <c:v>0.26940985664111444</c:v>
                </c:pt>
                <c:pt idx="421">
                  <c:v>0.26964874768205344</c:v>
                </c:pt>
                <c:pt idx="422">
                  <c:v>0.27002503746319401</c:v>
                </c:pt>
                <c:pt idx="423">
                  <c:v>0.27028220520530166</c:v>
                </c:pt>
                <c:pt idx="424">
                  <c:v>0.27052279452378286</c:v>
                </c:pt>
                <c:pt idx="425">
                  <c:v>0.2707984007077775</c:v>
                </c:pt>
                <c:pt idx="426">
                  <c:v>0.27114371714136232</c:v>
                </c:pt>
                <c:pt idx="427">
                  <c:v>0.27150714853539748</c:v>
                </c:pt>
                <c:pt idx="428">
                  <c:v>0.27187142906820377</c:v>
                </c:pt>
                <c:pt idx="429">
                  <c:v>0.27218439735812727</c:v>
                </c:pt>
                <c:pt idx="430">
                  <c:v>0.27253294860607824</c:v>
                </c:pt>
                <c:pt idx="431">
                  <c:v>0.27277750057215799</c:v>
                </c:pt>
                <c:pt idx="432">
                  <c:v>0.27318019452556214</c:v>
                </c:pt>
                <c:pt idx="433">
                  <c:v>0.27365401395984162</c:v>
                </c:pt>
                <c:pt idx="434">
                  <c:v>0.27400580002215869</c:v>
                </c:pt>
                <c:pt idx="435">
                  <c:v>0.274428913741249</c:v>
                </c:pt>
                <c:pt idx="436">
                  <c:v>0.2747116365168491</c:v>
                </c:pt>
                <c:pt idx="437">
                  <c:v>0.27513669112455913</c:v>
                </c:pt>
                <c:pt idx="438">
                  <c:v>0.27538520573823738</c:v>
                </c:pt>
                <c:pt idx="439">
                  <c:v>0.27574103531851213</c:v>
                </c:pt>
                <c:pt idx="440">
                  <c:v>0.27607984168818511</c:v>
                </c:pt>
                <c:pt idx="441">
                  <c:v>0.27640154397689715</c:v>
                </c:pt>
                <c:pt idx="442">
                  <c:v>0.2767060613142891</c:v>
                </c:pt>
                <c:pt idx="443">
                  <c:v>0.27710103214839404</c:v>
                </c:pt>
                <c:pt idx="444">
                  <c:v>0.2774788989015381</c:v>
                </c:pt>
                <c:pt idx="445">
                  <c:v>0.27782154661327085</c:v>
                </c:pt>
                <c:pt idx="446">
                  <c:v>0.27821918616922786</c:v>
                </c:pt>
                <c:pt idx="447">
                  <c:v>0.27854525545733416</c:v>
                </c:pt>
                <c:pt idx="448">
                  <c:v>0.2789628295568225</c:v>
                </c:pt>
                <c:pt idx="449">
                  <c:v>0.27936313783463157</c:v>
                </c:pt>
                <c:pt idx="450">
                  <c:v>0.27978257195238043</c:v>
                </c:pt>
                <c:pt idx="451">
                  <c:v>0.28000189236640433</c:v>
                </c:pt>
                <c:pt idx="452">
                  <c:v>0.28042318650241371</c:v>
                </c:pt>
                <c:pt idx="453">
                  <c:v>0.28075362278991434</c:v>
                </c:pt>
                <c:pt idx="454">
                  <c:v>0.28108478691064731</c:v>
                </c:pt>
                <c:pt idx="455">
                  <c:v>0.28126917132951695</c:v>
                </c:pt>
                <c:pt idx="456">
                  <c:v>0.28169418550204739</c:v>
                </c:pt>
                <c:pt idx="457">
                  <c:v>0.2821386489959542</c:v>
                </c:pt>
                <c:pt idx="458">
                  <c:v>0.28254696343931945</c:v>
                </c:pt>
                <c:pt idx="459">
                  <c:v>0.28306776855226706</c:v>
                </c:pt>
                <c:pt idx="460">
                  <c:v>0.2834032996723943</c:v>
                </c:pt>
                <c:pt idx="461">
                  <c:v>0.28375823967871838</c:v>
                </c:pt>
                <c:pt idx="462">
                  <c:v>0.28403906200087842</c:v>
                </c:pt>
                <c:pt idx="463">
                  <c:v>0.28445182431399713</c:v>
                </c:pt>
                <c:pt idx="464">
                  <c:v>0.28480906912555704</c:v>
                </c:pt>
                <c:pt idx="465">
                  <c:v>0.28518592499921164</c:v>
                </c:pt>
                <c:pt idx="466">
                  <c:v>0.28543140697442165</c:v>
                </c:pt>
                <c:pt idx="467">
                  <c:v>0.28582880391930121</c:v>
                </c:pt>
                <c:pt idx="468">
                  <c:v>0.28615119360606606</c:v>
                </c:pt>
                <c:pt idx="469">
                  <c:v>0.28645526615648265</c:v>
                </c:pt>
                <c:pt idx="470">
                  <c:v>0.28685521051767554</c:v>
                </c:pt>
                <c:pt idx="471">
                  <c:v>0.28717966239859877</c:v>
                </c:pt>
                <c:pt idx="472">
                  <c:v>0.28756217919739413</c:v>
                </c:pt>
                <c:pt idx="473">
                  <c:v>0.28784967332418432</c:v>
                </c:pt>
                <c:pt idx="474">
                  <c:v>0.2882722209507606</c:v>
                </c:pt>
                <c:pt idx="475">
                  <c:v>0.28858017527841656</c:v>
                </c:pt>
                <c:pt idx="476">
                  <c:v>0.28906236479486841</c:v>
                </c:pt>
                <c:pt idx="477">
                  <c:v>0.28942959709578381</c:v>
                </c:pt>
                <c:pt idx="478">
                  <c:v>0.28993317682223174</c:v>
                </c:pt>
                <c:pt idx="479">
                  <c:v>0.29030194565997103</c:v>
                </c:pt>
                <c:pt idx="480">
                  <c:v>0.29072983073025144</c:v>
                </c:pt>
                <c:pt idx="481">
                  <c:v>0.29098319756547891</c:v>
                </c:pt>
                <c:pt idx="482">
                  <c:v>0.29125662024977639</c:v>
                </c:pt>
                <c:pt idx="483">
                  <c:v>0.2914718971458426</c:v>
                </c:pt>
                <c:pt idx="484">
                  <c:v>0.29156995245631606</c:v>
                </c:pt>
                <c:pt idx="485">
                  <c:v>0.29190402790997855</c:v>
                </c:pt>
                <c:pt idx="486">
                  <c:v>0.29227817462660155</c:v>
                </c:pt>
                <c:pt idx="487">
                  <c:v>0.29251496303820257</c:v>
                </c:pt>
                <c:pt idx="488">
                  <c:v>0.2927720094747715</c:v>
                </c:pt>
                <c:pt idx="489">
                  <c:v>0.29300976833068237</c:v>
                </c:pt>
                <c:pt idx="490">
                  <c:v>0.29334728077460887</c:v>
                </c:pt>
                <c:pt idx="491">
                  <c:v>0.29358601007482954</c:v>
                </c:pt>
                <c:pt idx="492">
                  <c:v>0.29378535551014257</c:v>
                </c:pt>
                <c:pt idx="493">
                  <c:v>0.2941848550843601</c:v>
                </c:pt>
                <c:pt idx="494">
                  <c:v>0.29442504005104553</c:v>
                </c:pt>
                <c:pt idx="495">
                  <c:v>0.29462559854174586</c:v>
                </c:pt>
                <c:pt idx="496">
                  <c:v>0.29484665766849155</c:v>
                </c:pt>
                <c:pt idx="497">
                  <c:v>0.29512857174050011</c:v>
                </c:pt>
                <c:pt idx="498">
                  <c:v>0.29549176052345782</c:v>
                </c:pt>
                <c:pt idx="499">
                  <c:v>0.29585567713964789</c:v>
                </c:pt>
                <c:pt idx="500">
                  <c:v>0.29624057961403827</c:v>
                </c:pt>
                <c:pt idx="501">
                  <c:v>0.29660595189669309</c:v>
                </c:pt>
                <c:pt idx="502">
                  <c:v>0.29699239090790736</c:v>
                </c:pt>
                <c:pt idx="503">
                  <c:v>0.29733883952652029</c:v>
                </c:pt>
                <c:pt idx="504">
                  <c:v>0.29770639530887227</c:v>
                </c:pt>
                <c:pt idx="505">
                  <c:v>0.29803375852272507</c:v>
                </c:pt>
                <c:pt idx="506">
                  <c:v>0.29836176869945108</c:v>
                </c:pt>
                <c:pt idx="507">
                  <c:v>0.29881367226639999</c:v>
                </c:pt>
                <c:pt idx="508">
                  <c:v>0.2991018133560634</c:v>
                </c:pt>
                <c:pt idx="509">
                  <c:v>0.29947300830457729</c:v>
                </c:pt>
                <c:pt idx="510">
                  <c:v>0.29982426870955986</c:v>
                </c:pt>
                <c:pt idx="511">
                  <c:v>0.30021762213648179</c:v>
                </c:pt>
                <c:pt idx="512">
                  <c:v>0.30046654110195581</c:v>
                </c:pt>
                <c:pt idx="513">
                  <c:v>0.300778296336492</c:v>
                </c:pt>
                <c:pt idx="514">
                  <c:v>0.30123642692109576</c:v>
                </c:pt>
                <c:pt idx="515">
                  <c:v>0.30165371797432705</c:v>
                </c:pt>
                <c:pt idx="516">
                  <c:v>0.30186276785273847</c:v>
                </c:pt>
                <c:pt idx="517">
                  <c:v>0.30221884004409066</c:v>
                </c:pt>
                <c:pt idx="518">
                  <c:v>0.30251264205889478</c:v>
                </c:pt>
                <c:pt idx="519">
                  <c:v>0.30282803645959283</c:v>
                </c:pt>
                <c:pt idx="520">
                  <c:v>0.30322830430222236</c:v>
                </c:pt>
                <c:pt idx="521">
                  <c:v>0.30348159026709065</c:v>
                </c:pt>
                <c:pt idx="522">
                  <c:v>0.30384109944870685</c:v>
                </c:pt>
                <c:pt idx="523">
                  <c:v>0.30422248406247404</c:v>
                </c:pt>
                <c:pt idx="524">
                  <c:v>0.30471073885586242</c:v>
                </c:pt>
                <c:pt idx="525">
                  <c:v>0.30505104132717975</c:v>
                </c:pt>
                <c:pt idx="526">
                  <c:v>0.3053919907613703</c:v>
                </c:pt>
                <c:pt idx="527">
                  <c:v>0.30571223738361758</c:v>
                </c:pt>
                <c:pt idx="528">
                  <c:v>0.30622560242352304</c:v>
                </c:pt>
                <c:pt idx="529">
                  <c:v>0.30661135403668455</c:v>
                </c:pt>
                <c:pt idx="530">
                  <c:v>0.30695489132236797</c:v>
                </c:pt>
                <c:pt idx="531">
                  <c:v>0.30723454102432024</c:v>
                </c:pt>
                <c:pt idx="532">
                  <c:v>0.30757937223575016</c:v>
                </c:pt>
                <c:pt idx="533">
                  <c:v>0.30801121995362907</c:v>
                </c:pt>
                <c:pt idx="534">
                  <c:v>0.30829244662758487</c:v>
                </c:pt>
                <c:pt idx="535">
                  <c:v>0.30859587221512824</c:v>
                </c:pt>
                <c:pt idx="536">
                  <c:v>0.30874786805515697</c:v>
                </c:pt>
                <c:pt idx="537">
                  <c:v>0.30907417995434072</c:v>
                </c:pt>
                <c:pt idx="538">
                  <c:v>0.30940109838121815</c:v>
                </c:pt>
                <c:pt idx="539">
                  <c:v>0.30972862333578921</c:v>
                </c:pt>
                <c:pt idx="540">
                  <c:v>0.31005675481805395</c:v>
                </c:pt>
                <c:pt idx="541">
                  <c:v>0.3104950721646651</c:v>
                </c:pt>
                <c:pt idx="542">
                  <c:v>0.31080246039980697</c:v>
                </c:pt>
                <c:pt idx="543">
                  <c:v>0.31097843430132466</c:v>
                </c:pt>
                <c:pt idx="544">
                  <c:v>0.31124288037575609</c:v>
                </c:pt>
                <c:pt idx="545">
                  <c:v>0.31161819971258681</c:v>
                </c:pt>
                <c:pt idx="546">
                  <c:v>0.31190573427455653</c:v>
                </c:pt>
                <c:pt idx="547">
                  <c:v>0.31214947753704475</c:v>
                </c:pt>
                <c:pt idx="548">
                  <c:v>0.31232706884574551</c:v>
                </c:pt>
                <c:pt idx="549">
                  <c:v>0.31254946233341724</c:v>
                </c:pt>
                <c:pt idx="550">
                  <c:v>0.31274998038893798</c:v>
                </c:pt>
                <c:pt idx="551">
                  <c:v>0.31312942411408551</c:v>
                </c:pt>
                <c:pt idx="552">
                  <c:v>0.31337539131145042</c:v>
                </c:pt>
                <c:pt idx="553">
                  <c:v>0.31368900656424714</c:v>
                </c:pt>
                <c:pt idx="554">
                  <c:v>0.3142724862055386</c:v>
                </c:pt>
                <c:pt idx="555">
                  <c:v>0.31474460736227589</c:v>
                </c:pt>
                <c:pt idx="556">
                  <c:v>0.31496983131251799</c:v>
                </c:pt>
                <c:pt idx="557">
                  <c:v>0.31533083659577854</c:v>
                </c:pt>
                <c:pt idx="558">
                  <c:v>0.31569248884191231</c:v>
                </c:pt>
                <c:pt idx="559">
                  <c:v>0.31607743175148229</c:v>
                </c:pt>
                <c:pt idx="560">
                  <c:v>0.31637232551613498</c:v>
                </c:pt>
                <c:pt idx="561">
                  <c:v>0.31666774493812216</c:v>
                </c:pt>
                <c:pt idx="562">
                  <c:v>0.31700922002964721</c:v>
                </c:pt>
                <c:pt idx="563">
                  <c:v>0.31741971797270963</c:v>
                </c:pt>
                <c:pt idx="564">
                  <c:v>0.31776240611962198</c:v>
                </c:pt>
                <c:pt idx="565">
                  <c:v>0.31799126923602594</c:v>
                </c:pt>
                <c:pt idx="566">
                  <c:v>0.31835809718514557</c:v>
                </c:pt>
                <c:pt idx="567">
                  <c:v>0.31870260491513885</c:v>
                </c:pt>
                <c:pt idx="568">
                  <c:v>0.31897869632128839</c:v>
                </c:pt>
                <c:pt idx="569">
                  <c:v>0.31923222489723413</c:v>
                </c:pt>
                <c:pt idx="570">
                  <c:v>0.31950928674769352</c:v>
                </c:pt>
                <c:pt idx="571">
                  <c:v>0.31992560735661496</c:v>
                </c:pt>
                <c:pt idx="572">
                  <c:v>0.32027314772507648</c:v>
                </c:pt>
                <c:pt idx="573">
                  <c:v>0.3206445044143087</c:v>
                </c:pt>
                <c:pt idx="574">
                  <c:v>0.32090025692513119</c:v>
                </c:pt>
                <c:pt idx="575">
                  <c:v>0.32129619820354599</c:v>
                </c:pt>
                <c:pt idx="576">
                  <c:v>0.32145951589385618</c:v>
                </c:pt>
                <c:pt idx="577">
                  <c:v>0.32178671736699066</c:v>
                </c:pt>
                <c:pt idx="578">
                  <c:v>0.32223154477751365</c:v>
                </c:pt>
                <c:pt idx="579">
                  <c:v>0.32246606881905837</c:v>
                </c:pt>
                <c:pt idx="580">
                  <c:v>0.32258353301572862</c:v>
                </c:pt>
                <c:pt idx="581">
                  <c:v>0.32284239903537848</c:v>
                </c:pt>
                <c:pt idx="582">
                  <c:v>0.3231252835516969</c:v>
                </c:pt>
                <c:pt idx="583">
                  <c:v>0.323432267435043</c:v>
                </c:pt>
                <c:pt idx="584">
                  <c:v>0.32381074071588067</c:v>
                </c:pt>
                <c:pt idx="585">
                  <c:v>0.32428464102051929</c:v>
                </c:pt>
                <c:pt idx="586">
                  <c:v>0.32442705372298836</c:v>
                </c:pt>
                <c:pt idx="587">
                  <c:v>0.32475991612126354</c:v>
                </c:pt>
                <c:pt idx="588">
                  <c:v>0.32499807932897018</c:v>
                </c:pt>
                <c:pt idx="589">
                  <c:v>0.3253082171563233</c:v>
                </c:pt>
                <c:pt idx="590">
                  <c:v>0.32564277783214074</c:v>
                </c:pt>
                <c:pt idx="591">
                  <c:v>0.32593002934785342</c:v>
                </c:pt>
                <c:pt idx="592">
                  <c:v>0.32616980996274308</c:v>
                </c:pt>
                <c:pt idx="593">
                  <c:v>0.32648205041943418</c:v>
                </c:pt>
                <c:pt idx="594">
                  <c:v>0.32693917012454848</c:v>
                </c:pt>
                <c:pt idx="595">
                  <c:v>0.32715606442779777</c:v>
                </c:pt>
                <c:pt idx="596">
                  <c:v>0.3275181614609069</c:v>
                </c:pt>
                <c:pt idx="597">
                  <c:v>0.32773578359738859</c:v>
                </c:pt>
                <c:pt idx="598">
                  <c:v>0.3281475350310179</c:v>
                </c:pt>
                <c:pt idx="599">
                  <c:v>0.32848719053946196</c:v>
                </c:pt>
                <c:pt idx="600">
                  <c:v>0.3288760152262713</c:v>
                </c:pt>
                <c:pt idx="601">
                  <c:v>0.32911943500732288</c:v>
                </c:pt>
                <c:pt idx="602">
                  <c:v>0.32943640638002447</c:v>
                </c:pt>
                <c:pt idx="603">
                  <c:v>0.32977832625852482</c:v>
                </c:pt>
                <c:pt idx="604">
                  <c:v>0.33014527551318318</c:v>
                </c:pt>
                <c:pt idx="605">
                  <c:v>0.33046382385788825</c:v>
                </c:pt>
                <c:pt idx="606">
                  <c:v>0.33070926539791867</c:v>
                </c:pt>
                <c:pt idx="607">
                  <c:v>0.33100428046811009</c:v>
                </c:pt>
                <c:pt idx="608">
                  <c:v>0.33149678095535401</c:v>
                </c:pt>
                <c:pt idx="609">
                  <c:v>0.33174343555077174</c:v>
                </c:pt>
                <c:pt idx="610">
                  <c:v>0.33203990628742791</c:v>
                </c:pt>
                <c:pt idx="611">
                  <c:v>0.33236160857613994</c:v>
                </c:pt>
                <c:pt idx="612">
                  <c:v>0.33278298358250846</c:v>
                </c:pt>
                <c:pt idx="613">
                  <c:v>0.33303125558510926</c:v>
                </c:pt>
                <c:pt idx="614">
                  <c:v>0.33325506430406615</c:v>
                </c:pt>
                <c:pt idx="615">
                  <c:v>0.33365359343397388</c:v>
                </c:pt>
                <c:pt idx="616">
                  <c:v>0.33380328446876673</c:v>
                </c:pt>
                <c:pt idx="617">
                  <c:v>0.33397820705561543</c:v>
                </c:pt>
                <c:pt idx="618">
                  <c:v>0.33425353019335302</c:v>
                </c:pt>
                <c:pt idx="619">
                  <c:v>0.33455436792940352</c:v>
                </c:pt>
                <c:pt idx="620">
                  <c:v>0.33478036014805757</c:v>
                </c:pt>
                <c:pt idx="621">
                  <c:v>0.33490611355654104</c:v>
                </c:pt>
                <c:pt idx="622">
                  <c:v>0.33523359807593256</c:v>
                </c:pt>
                <c:pt idx="623">
                  <c:v>0.33551114514854685</c:v>
                </c:pt>
                <c:pt idx="624">
                  <c:v>0.33589022495707821</c:v>
                </c:pt>
                <c:pt idx="625">
                  <c:v>0.33616866160364323</c:v>
                </c:pt>
                <c:pt idx="626">
                  <c:v>0.33639683732199444</c:v>
                </c:pt>
                <c:pt idx="627">
                  <c:v>0.3369047031774775</c:v>
                </c:pt>
                <c:pt idx="628">
                  <c:v>0.33713360672906106</c:v>
                </c:pt>
                <c:pt idx="629">
                  <c:v>0.33743929668666073</c:v>
                </c:pt>
                <c:pt idx="630">
                  <c:v>0.33774547186641529</c:v>
                </c:pt>
                <c:pt idx="631">
                  <c:v>0.33807768730181725</c:v>
                </c:pt>
                <c:pt idx="632">
                  <c:v>0.3383336419885376</c:v>
                </c:pt>
                <c:pt idx="633">
                  <c:v>0.33864127283475698</c:v>
                </c:pt>
                <c:pt idx="634">
                  <c:v>0.33915479961538075</c:v>
                </c:pt>
                <c:pt idx="635">
                  <c:v>0.33936053380906689</c:v>
                </c:pt>
                <c:pt idx="636">
                  <c:v>0.33956659148418961</c:v>
                </c:pt>
                <c:pt idx="637">
                  <c:v>0.33990196086359858</c:v>
                </c:pt>
                <c:pt idx="638">
                  <c:v>0.34018617974084303</c:v>
                </c:pt>
                <c:pt idx="639">
                  <c:v>0.3403932078602756</c:v>
                </c:pt>
                <c:pt idx="640">
                  <c:v>0.34075607316179668</c:v>
                </c:pt>
                <c:pt idx="641">
                  <c:v>0.34106758578525537</c:v>
                </c:pt>
                <c:pt idx="642">
                  <c:v>0.34143158327180462</c:v>
                </c:pt>
                <c:pt idx="643">
                  <c:v>0.34174406633957316</c:v>
                </c:pt>
                <c:pt idx="644">
                  <c:v>0.34221351877445838</c:v>
                </c:pt>
                <c:pt idx="645">
                  <c:v>0.34242248778251066</c:v>
                </c:pt>
                <c:pt idx="646">
                  <c:v>0.34260561871081341</c:v>
                </c:pt>
                <c:pt idx="647">
                  <c:v>0.34307725464539574</c:v>
                </c:pt>
                <c:pt idx="648">
                  <c:v>0.34336592139239364</c:v>
                </c:pt>
                <c:pt idx="649">
                  <c:v>0.34349733572601782</c:v>
                </c:pt>
                <c:pt idx="650">
                  <c:v>0.34399747846220174</c:v>
                </c:pt>
                <c:pt idx="651">
                  <c:v>0.34436657078137767</c:v>
                </c:pt>
                <c:pt idx="652">
                  <c:v>0.34460420833174982</c:v>
                </c:pt>
                <c:pt idx="653">
                  <c:v>0.34494798822851069</c:v>
                </c:pt>
                <c:pt idx="654">
                  <c:v>0.34531877882522882</c:v>
                </c:pt>
                <c:pt idx="655">
                  <c:v>0.34561055908105409</c:v>
                </c:pt>
                <c:pt idx="656">
                  <c:v>0.34590278412385472</c:v>
                </c:pt>
                <c:pt idx="657">
                  <c:v>0.34627527299811506</c:v>
                </c:pt>
                <c:pt idx="658">
                  <c:v>0.34648844726484329</c:v>
                </c:pt>
                <c:pt idx="659">
                  <c:v>0.34670194501300816</c:v>
                </c:pt>
                <c:pt idx="660">
                  <c:v>0.34699594920371019</c:v>
                </c:pt>
                <c:pt idx="661">
                  <c:v>0.34737070244802681</c:v>
                </c:pt>
                <c:pt idx="662">
                  <c:v>0.34779963883297621</c:v>
                </c:pt>
                <c:pt idx="663">
                  <c:v>0.34801443050688752</c:v>
                </c:pt>
                <c:pt idx="664">
                  <c:v>0.34841777142316488</c:v>
                </c:pt>
                <c:pt idx="665">
                  <c:v>0.34863321005994941</c:v>
                </c:pt>
                <c:pt idx="666">
                  <c:v>0.34901079376683641</c:v>
                </c:pt>
                <c:pt idx="667">
                  <c:v>0.34936193286628026</c:v>
                </c:pt>
                <c:pt idx="668">
                  <c:v>0.3496865464879218</c:v>
                </c:pt>
                <c:pt idx="669">
                  <c:v>0.34990327905045276</c:v>
                </c:pt>
                <c:pt idx="670">
                  <c:v>0.35012033509442037</c:v>
                </c:pt>
                <c:pt idx="671">
                  <c:v>0.35044640438252667</c:v>
                </c:pt>
                <c:pt idx="672">
                  <c:v>0.35060968163765727</c:v>
                </c:pt>
                <c:pt idx="673">
                  <c:v>0.35093672137007342</c:v>
                </c:pt>
                <c:pt idx="674">
                  <c:v>0.35118236508600176</c:v>
                </c:pt>
                <c:pt idx="675">
                  <c:v>0.35148304108133394</c:v>
                </c:pt>
                <c:pt idx="676">
                  <c:v>0.35181153648021485</c:v>
                </c:pt>
                <c:pt idx="677">
                  <c:v>0.35219534720475665</c:v>
                </c:pt>
                <c:pt idx="678">
                  <c:v>0.35252481304794742</c:v>
                </c:pt>
                <c:pt idx="679">
                  <c:v>0.35274478042484453</c:v>
                </c:pt>
                <c:pt idx="680">
                  <c:v>0.35296507128317828</c:v>
                </c:pt>
                <c:pt idx="681">
                  <c:v>0.35332356958530509</c:v>
                </c:pt>
                <c:pt idx="682">
                  <c:v>0.35359974186181381</c:v>
                </c:pt>
                <c:pt idx="683">
                  <c:v>0.35393163381577919</c:v>
                </c:pt>
                <c:pt idx="684">
                  <c:v>0.35431940718791949</c:v>
                </c:pt>
                <c:pt idx="685">
                  <c:v>0.35465226958619467</c:v>
                </c:pt>
                <c:pt idx="686">
                  <c:v>0.35479116442804054</c:v>
                </c:pt>
                <c:pt idx="687">
                  <c:v>0.35506935846352805</c:v>
                </c:pt>
                <c:pt idx="688">
                  <c:v>0.35520865765716969</c:v>
                </c:pt>
                <c:pt idx="689">
                  <c:v>0.35557136121797245</c:v>
                </c:pt>
                <c:pt idx="690">
                  <c:v>0.35590664972702224</c:v>
                </c:pt>
                <c:pt idx="691">
                  <c:v>0.35613049888115872</c:v>
                </c:pt>
                <c:pt idx="692">
                  <c:v>0.35638269309617843</c:v>
                </c:pt>
                <c:pt idx="693">
                  <c:v>0.35669137525706679</c:v>
                </c:pt>
                <c:pt idx="694">
                  <c:v>0.35685998995590151</c:v>
                </c:pt>
                <c:pt idx="695">
                  <c:v>0.356972561495843</c:v>
                </c:pt>
                <c:pt idx="696">
                  <c:v>0.35722621137732746</c:v>
                </c:pt>
                <c:pt idx="697">
                  <c:v>0.35739555390939459</c:v>
                </c:pt>
                <c:pt idx="698">
                  <c:v>0.35762166743358736</c:v>
                </c:pt>
                <c:pt idx="699">
                  <c:v>0.3580179321934388</c:v>
                </c:pt>
                <c:pt idx="700">
                  <c:v>0.35838641798492105</c:v>
                </c:pt>
                <c:pt idx="701">
                  <c:v>0.35872704393767496</c:v>
                </c:pt>
                <c:pt idx="702">
                  <c:v>0.35886917359388698</c:v>
                </c:pt>
                <c:pt idx="703">
                  <c:v>0.35906843815884082</c:v>
                </c:pt>
                <c:pt idx="704">
                  <c:v>0.3592679857700517</c:v>
                </c:pt>
                <c:pt idx="705">
                  <c:v>0.35958200537464419</c:v>
                </c:pt>
                <c:pt idx="706">
                  <c:v>0.35978211907836916</c:v>
                </c:pt>
                <c:pt idx="707">
                  <c:v>0.36001114393549144</c:v>
                </c:pt>
                <c:pt idx="708">
                  <c:v>0.3601258181047709</c:v>
                </c:pt>
                <c:pt idx="709">
                  <c:v>0.3603554899247664</c:v>
                </c:pt>
                <c:pt idx="710">
                  <c:v>0.36061423463887754</c:v>
                </c:pt>
                <c:pt idx="711">
                  <c:v>0.36093092296532209</c:v>
                </c:pt>
                <c:pt idx="712">
                  <c:v>0.36113273494658926</c:v>
                </c:pt>
                <c:pt idx="713">
                  <c:v>0.36124821781946026</c:v>
                </c:pt>
                <c:pt idx="714">
                  <c:v>0.3616818851204201</c:v>
                </c:pt>
                <c:pt idx="715">
                  <c:v>0.36197140100618908</c:v>
                </c:pt>
                <c:pt idx="716">
                  <c:v>0.36205837707745853</c:v>
                </c:pt>
                <c:pt idx="717">
                  <c:v>0.36263902625617961</c:v>
                </c:pt>
                <c:pt idx="718">
                  <c:v>0.36278439072675778</c:v>
                </c:pt>
                <c:pt idx="719">
                  <c:v>0.36307552401970983</c:v>
                </c:pt>
                <c:pt idx="720">
                  <c:v>0.36333790789998288</c:v>
                </c:pt>
                <c:pt idx="721">
                  <c:v>0.3637466266951439</c:v>
                </c:pt>
                <c:pt idx="722">
                  <c:v>0.36398050377381541</c:v>
                </c:pt>
                <c:pt idx="723">
                  <c:v>0.36436107968399106</c:v>
                </c:pt>
                <c:pt idx="724">
                  <c:v>0.36459560372553579</c:v>
                </c:pt>
                <c:pt idx="725">
                  <c:v>0.36494787501000781</c:v>
                </c:pt>
                <c:pt idx="726">
                  <c:v>0.36544761339439596</c:v>
                </c:pt>
                <c:pt idx="727">
                  <c:v>0.36562423425878687</c:v>
                </c:pt>
                <c:pt idx="728">
                  <c:v>0.36597796120972365</c:v>
                </c:pt>
                <c:pt idx="729">
                  <c:v>0.36627313802063338</c:v>
                </c:pt>
                <c:pt idx="730">
                  <c:v>0.36656871918333889</c:v>
                </c:pt>
                <c:pt idx="731">
                  <c:v>0.36686470469784016</c:v>
                </c:pt>
                <c:pt idx="732">
                  <c:v>0.36722037253739659</c:v>
                </c:pt>
                <c:pt idx="733">
                  <c:v>0.36757652559910797</c:v>
                </c:pt>
                <c:pt idx="734">
                  <c:v>0.36766568517007453</c:v>
                </c:pt>
                <c:pt idx="735">
                  <c:v>0.36787400721525354</c:v>
                </c:pt>
                <c:pt idx="736">
                  <c:v>0.36817201448873366</c:v>
                </c:pt>
                <c:pt idx="737">
                  <c:v>0.36850026727653712</c:v>
                </c:pt>
                <c:pt idx="738">
                  <c:v>0.36867955686278009</c:v>
                </c:pt>
                <c:pt idx="739">
                  <c:v>0.36891893312587404</c:v>
                </c:pt>
                <c:pt idx="740">
                  <c:v>0.36918859533847087</c:v>
                </c:pt>
                <c:pt idx="741">
                  <c:v>0.36936861275794625</c:v>
                </c:pt>
                <c:pt idx="742">
                  <c:v>0.36960895946535</c:v>
                </c:pt>
                <c:pt idx="743">
                  <c:v>0.36984962965419038</c:v>
                </c:pt>
                <c:pt idx="744">
                  <c:v>0.37000025069811349</c:v>
                </c:pt>
                <c:pt idx="745">
                  <c:v>0.37027173249379131</c:v>
                </c:pt>
                <c:pt idx="746">
                  <c:v>0.37063419344351661</c:v>
                </c:pt>
                <c:pt idx="747">
                  <c:v>0.37081566652945674</c:v>
                </c:pt>
                <c:pt idx="748">
                  <c:v>0.37108824007498314</c:v>
                </c:pt>
                <c:pt idx="749">
                  <c:v>0.37136117753712572</c:v>
                </c:pt>
                <c:pt idx="750">
                  <c:v>0.37157374527616033</c:v>
                </c:pt>
                <c:pt idx="751">
                  <c:v>0.37181700331649359</c:v>
                </c:pt>
                <c:pt idx="752">
                  <c:v>0.37209103252848474</c:v>
                </c:pt>
                <c:pt idx="753">
                  <c:v>0.37233493753169128</c:v>
                </c:pt>
                <c:pt idx="754">
                  <c:v>0.3725791660163344</c:v>
                </c:pt>
                <c:pt idx="755">
                  <c:v>0.37279314898665417</c:v>
                </c:pt>
                <c:pt idx="756">
                  <c:v>0.37322168101980779</c:v>
                </c:pt>
                <c:pt idx="757">
                  <c:v>0.37355882954711811</c:v>
                </c:pt>
                <c:pt idx="758">
                  <c:v>0.37398849376529986</c:v>
                </c:pt>
                <c:pt idx="759">
                  <c:v>0.37426507039360429</c:v>
                </c:pt>
                <c:pt idx="760">
                  <c:v>0.37466509562515637</c:v>
                </c:pt>
                <c:pt idx="761">
                  <c:v>0.37481915365934348</c:v>
                </c:pt>
                <c:pt idx="762">
                  <c:v>0.3750968220374965</c:v>
                </c:pt>
                <c:pt idx="763">
                  <c:v>0.375282176900676</c:v>
                </c:pt>
                <c:pt idx="764">
                  <c:v>0.37556057311206142</c:v>
                </c:pt>
                <c:pt idx="765">
                  <c:v>0.37596322663028597</c:v>
                </c:pt>
                <c:pt idx="766">
                  <c:v>0.3760562679784919</c:v>
                </c:pt>
                <c:pt idx="767">
                  <c:v>0.37630470172181102</c:v>
                </c:pt>
                <c:pt idx="768">
                  <c:v>0.37652236429347224</c:v>
                </c:pt>
                <c:pt idx="769">
                  <c:v>0.37689598535276075</c:v>
                </c:pt>
                <c:pt idx="770">
                  <c:v>0.37717656506384328</c:v>
                </c:pt>
                <c:pt idx="771">
                  <c:v>0.37733264485700924</c:v>
                </c:pt>
                <c:pt idx="772">
                  <c:v>0.37755143961369864</c:v>
                </c:pt>
                <c:pt idx="773">
                  <c:v>0.37767662692966802</c:v>
                </c:pt>
                <c:pt idx="774">
                  <c:v>0.37789598777887151</c:v>
                </c:pt>
                <c:pt idx="775">
                  <c:v>0.37833527556979252</c:v>
                </c:pt>
                <c:pt idx="776">
                  <c:v>0.37858662064604115</c:v>
                </c:pt>
                <c:pt idx="777">
                  <c:v>0.37890120634314767</c:v>
                </c:pt>
                <c:pt idx="778">
                  <c:v>0.37921619639204995</c:v>
                </c:pt>
                <c:pt idx="779">
                  <c:v>0.37937389359239898</c:v>
                </c:pt>
                <c:pt idx="780">
                  <c:v>0.37972127222014218</c:v>
                </c:pt>
                <c:pt idx="781">
                  <c:v>0.37997423470357389</c:v>
                </c:pt>
                <c:pt idx="782">
                  <c:v>0.38022752066844218</c:v>
                </c:pt>
                <c:pt idx="783">
                  <c:v>0.38073473956105203</c:v>
                </c:pt>
                <c:pt idx="784">
                  <c:v>0.38098867248879353</c:v>
                </c:pt>
                <c:pt idx="785">
                  <c:v>0.38121114684682439</c:v>
                </c:pt>
                <c:pt idx="786">
                  <c:v>0.38156119419641965</c:v>
                </c:pt>
                <c:pt idx="787">
                  <c:v>0.38187982341148385</c:v>
                </c:pt>
                <c:pt idx="788">
                  <c:v>0.38197553348154184</c:v>
                </c:pt>
                <c:pt idx="789">
                  <c:v>0.382039421065273</c:v>
                </c:pt>
                <c:pt idx="790">
                  <c:v>0.3824232317898148</c:v>
                </c:pt>
                <c:pt idx="791">
                  <c:v>0.3825513304387137</c:v>
                </c:pt>
                <c:pt idx="792">
                  <c:v>0.38287198141275675</c:v>
                </c:pt>
                <c:pt idx="793">
                  <c:v>0.38316093120601169</c:v>
                </c:pt>
                <c:pt idx="794">
                  <c:v>0.38335380701259242</c:v>
                </c:pt>
                <c:pt idx="795">
                  <c:v>0.38364348463907971</c:v>
                </c:pt>
                <c:pt idx="796">
                  <c:v>0.38377239199157015</c:v>
                </c:pt>
                <c:pt idx="797">
                  <c:v>0.38406279745128985</c:v>
                </c:pt>
                <c:pt idx="798">
                  <c:v>0.38425664370218043</c:v>
                </c:pt>
                <c:pt idx="799">
                  <c:v>0.3847095177134392</c:v>
                </c:pt>
                <c:pt idx="800">
                  <c:v>0.38496862634416656</c:v>
                </c:pt>
                <c:pt idx="801">
                  <c:v>0.38532534549839198</c:v>
                </c:pt>
                <c:pt idx="802">
                  <c:v>0.38561757054119261</c:v>
                </c:pt>
                <c:pt idx="803">
                  <c:v>0.38578011996309086</c:v>
                </c:pt>
                <c:pt idx="804">
                  <c:v>0.38600797220000543</c:v>
                </c:pt>
                <c:pt idx="805">
                  <c:v>0.38623610748317705</c:v>
                </c:pt>
                <c:pt idx="806">
                  <c:v>0.38630136986301378</c:v>
                </c:pt>
                <c:pt idx="807">
                  <c:v>0.38656274286379744</c:v>
                </c:pt>
                <c:pt idx="808">
                  <c:v>0.38675901522546263</c:v>
                </c:pt>
                <c:pt idx="809">
                  <c:v>0.38698828269366237</c:v>
                </c:pt>
                <c:pt idx="810">
                  <c:v>0.38734900493066587</c:v>
                </c:pt>
                <c:pt idx="811">
                  <c:v>0.38754600512556342</c:v>
                </c:pt>
                <c:pt idx="812">
                  <c:v>0.38787474313552178</c:v>
                </c:pt>
                <c:pt idx="813">
                  <c:v>0.38807222855257428</c:v>
                </c:pt>
                <c:pt idx="814">
                  <c:v>0.38833586592341424</c:v>
                </c:pt>
                <c:pt idx="815">
                  <c:v>0.38856683166915623</c:v>
                </c:pt>
                <c:pt idx="816">
                  <c:v>0.38886415154458354</c:v>
                </c:pt>
                <c:pt idx="817">
                  <c:v>0.38902953142905217</c:v>
                </c:pt>
                <c:pt idx="818">
                  <c:v>0.38916199707734533</c:v>
                </c:pt>
                <c:pt idx="819">
                  <c:v>0.38926146761910396</c:v>
                </c:pt>
                <c:pt idx="820">
                  <c:v>0.38959344044342847</c:v>
                </c:pt>
                <c:pt idx="821">
                  <c:v>0.38982610446671268</c:v>
                </c:pt>
                <c:pt idx="822">
                  <c:v>0.39019216414742031</c:v>
                </c:pt>
                <c:pt idx="823">
                  <c:v>0.39039207567524742</c:v>
                </c:pt>
                <c:pt idx="824">
                  <c:v>0.39075902492990577</c:v>
                </c:pt>
                <c:pt idx="825">
                  <c:v>0.39095942167988779</c:v>
                </c:pt>
                <c:pt idx="826">
                  <c:v>0.39136070040200671</c:v>
                </c:pt>
                <c:pt idx="827">
                  <c:v>0.3916955036889016</c:v>
                </c:pt>
                <c:pt idx="828">
                  <c:v>0.39182958674437784</c:v>
                </c:pt>
                <c:pt idx="829">
                  <c:v>0.39206451513771834</c:v>
                </c:pt>
                <c:pt idx="830">
                  <c:v>0.39253493801691342</c:v>
                </c:pt>
                <c:pt idx="831">
                  <c:v>0.39266950629454461</c:v>
                </c:pt>
                <c:pt idx="832">
                  <c:v>0.39293896633124359</c:v>
                </c:pt>
                <c:pt idx="833">
                  <c:v>0.39330991866868004</c:v>
                </c:pt>
                <c:pt idx="834">
                  <c:v>0.39361378904319877</c:v>
                </c:pt>
                <c:pt idx="835">
                  <c:v>0.39385041571408147</c:v>
                </c:pt>
                <c:pt idx="836">
                  <c:v>0.39412116967652688</c:v>
                </c:pt>
                <c:pt idx="837">
                  <c:v>0.39446001648137941</c:v>
                </c:pt>
                <c:pt idx="838">
                  <c:v>0.39469749229103324</c:v>
                </c:pt>
                <c:pt idx="839">
                  <c:v>0.39490128559609966</c:v>
                </c:pt>
                <c:pt idx="840">
                  <c:v>0.3952073394703155</c:v>
                </c:pt>
                <c:pt idx="841">
                  <c:v>0.39541161799753688</c:v>
                </c:pt>
                <c:pt idx="842">
                  <c:v>0.39575248656136824</c:v>
                </c:pt>
                <c:pt idx="843">
                  <c:v>0.39602550489386995</c:v>
                </c:pt>
                <c:pt idx="844">
                  <c:v>0.39616217580083912</c:v>
                </c:pt>
                <c:pt idx="845">
                  <c:v>0.39653846558197969</c:v>
                </c:pt>
                <c:pt idx="846">
                  <c:v>0.39688095155299413</c:v>
                </c:pt>
                <c:pt idx="847">
                  <c:v>0.39705239671439924</c:v>
                </c:pt>
                <c:pt idx="848">
                  <c:v>0.39739569138900521</c:v>
                </c:pt>
                <c:pt idx="849">
                  <c:v>0.39760191080484625</c:v>
                </c:pt>
                <c:pt idx="850">
                  <c:v>0.39780837283176473</c:v>
                </c:pt>
                <c:pt idx="851">
                  <c:v>0.39798062669676137</c:v>
                </c:pt>
                <c:pt idx="852">
                  <c:v>0.39815308273765587</c:v>
                </c:pt>
                <c:pt idx="853">
                  <c:v>0.39832574095444828</c:v>
                </c:pt>
                <c:pt idx="854">
                  <c:v>0.3985677455042147</c:v>
                </c:pt>
                <c:pt idx="855">
                  <c:v>0.39891387064139106</c:v>
                </c:pt>
                <c:pt idx="856">
                  <c:v>0.3991217883347743</c:v>
                </c:pt>
                <c:pt idx="857">
                  <c:v>0.39946872217554219</c:v>
                </c:pt>
                <c:pt idx="858">
                  <c:v>0.39978132654884946</c:v>
                </c:pt>
                <c:pt idx="859">
                  <c:v>0.40005952058433697</c:v>
                </c:pt>
                <c:pt idx="860">
                  <c:v>0.40026840872203007</c:v>
                </c:pt>
                <c:pt idx="861">
                  <c:v>0.40044268434600555</c:v>
                </c:pt>
                <c:pt idx="862">
                  <c:v>0.40079163994575229</c:v>
                </c:pt>
                <c:pt idx="863">
                  <c:v>0.40117593589244904</c:v>
                </c:pt>
                <c:pt idx="864">
                  <c:v>0.40142077090478584</c:v>
                </c:pt>
                <c:pt idx="865">
                  <c:v>0.40173592269440644</c:v>
                </c:pt>
                <c:pt idx="866">
                  <c:v>0.4019462664985643</c:v>
                </c:pt>
                <c:pt idx="867">
                  <c:v>0.40226214612141731</c:v>
                </c:pt>
                <c:pt idx="868">
                  <c:v>0.40271894234509503</c:v>
                </c:pt>
                <c:pt idx="869">
                  <c:v>0.40300037119494869</c:v>
                </c:pt>
                <c:pt idx="870">
                  <c:v>0.40317646640200511</c:v>
                </c:pt>
                <c:pt idx="871">
                  <c:v>0.40338802326155027</c:v>
                </c:pt>
                <c:pt idx="872">
                  <c:v>0.40352922290863202</c:v>
                </c:pt>
                <c:pt idx="873">
                  <c:v>0.40381194568423212</c:v>
                </c:pt>
                <c:pt idx="874">
                  <c:v>0.40388270724849129</c:v>
                </c:pt>
                <c:pt idx="875">
                  <c:v>0.40402439211772795</c:v>
                </c:pt>
                <c:pt idx="876">
                  <c:v>0.40420170038017167</c:v>
                </c:pt>
                <c:pt idx="877">
                  <c:v>0.40452121916918654</c:v>
                </c:pt>
                <c:pt idx="878">
                  <c:v>0.40484110187481764</c:v>
                </c:pt>
                <c:pt idx="879">
                  <c:v>0.40501901666495504</c:v>
                </c:pt>
                <c:pt idx="880">
                  <c:v>0.4051971336309903</c:v>
                </c:pt>
                <c:pt idx="881">
                  <c:v>0.40530412511615016</c:v>
                </c:pt>
                <c:pt idx="882">
                  <c:v>0.40555405496111357</c:v>
                </c:pt>
                <c:pt idx="883">
                  <c:v>0.40601873604480876</c:v>
                </c:pt>
                <c:pt idx="884">
                  <c:v>0.40623344684836094</c:v>
                </c:pt>
                <c:pt idx="885">
                  <c:v>0.4065200514012004</c:v>
                </c:pt>
                <c:pt idx="886">
                  <c:v>0.40677111343119199</c:v>
                </c:pt>
                <c:pt idx="887">
                  <c:v>0.40702245850744062</c:v>
                </c:pt>
                <c:pt idx="888">
                  <c:v>0.4072740866299463</c:v>
                </c:pt>
                <c:pt idx="889">
                  <c:v>0.40741803586923925</c:v>
                </c:pt>
                <c:pt idx="890">
                  <c:v>0.40788639655427589</c:v>
                </c:pt>
                <c:pt idx="891">
                  <c:v>0.40821101017591743</c:v>
                </c:pt>
                <c:pt idx="892">
                  <c:v>0.40835544463736534</c:v>
                </c:pt>
                <c:pt idx="893">
                  <c:v>0.40860848799115618</c:v>
                </c:pt>
                <c:pt idx="894">
                  <c:v>0.40878943541976182</c:v>
                </c:pt>
                <c:pt idx="895">
                  <c:v>0.40904304486606674</c:v>
                </c:pt>
                <c:pt idx="896">
                  <c:v>0.40933320771470899</c:v>
                </c:pt>
                <c:pt idx="897">
                  <c:v>0.40955107246226813</c:v>
                </c:pt>
                <c:pt idx="898">
                  <c:v>0.40969647736802584</c:v>
                </c:pt>
                <c:pt idx="899">
                  <c:v>0.40998761066097789</c:v>
                </c:pt>
                <c:pt idx="900">
                  <c:v>0.41031549953216517</c:v>
                </c:pt>
                <c:pt idx="901">
                  <c:v>0.4107531699159031</c:v>
                </c:pt>
                <c:pt idx="902">
                  <c:v>0.41089922178453409</c:v>
                </c:pt>
                <c:pt idx="903">
                  <c:v>0.41119164900323263</c:v>
                </c:pt>
                <c:pt idx="904">
                  <c:v>0.41152099354088467</c:v>
                </c:pt>
                <c:pt idx="905">
                  <c:v>0.41174079917706347</c:v>
                </c:pt>
                <c:pt idx="906">
                  <c:v>0.41196084742431971</c:v>
                </c:pt>
                <c:pt idx="907">
                  <c:v>0.41214442313959782</c:v>
                </c:pt>
                <c:pt idx="908">
                  <c:v>0.41225468987430341</c:v>
                </c:pt>
                <c:pt idx="909">
                  <c:v>0.41269624203528071</c:v>
                </c:pt>
                <c:pt idx="910">
                  <c:v>0.41291726072684681</c:v>
                </c:pt>
                <c:pt idx="911">
                  <c:v>0.41317539891326432</c:v>
                </c:pt>
                <c:pt idx="912">
                  <c:v>0.41324923355117132</c:v>
                </c:pt>
                <c:pt idx="913">
                  <c:v>0.41361881109250215</c:v>
                </c:pt>
                <c:pt idx="914">
                  <c:v>0.41391479660700342</c:v>
                </c:pt>
                <c:pt idx="915">
                  <c:v>0.41406295110497238</c:v>
                </c:pt>
                <c:pt idx="916">
                  <c:v>0.41428542546300323</c:v>
                </c:pt>
                <c:pt idx="917">
                  <c:v>0.41454526192696295</c:v>
                </c:pt>
                <c:pt idx="918">
                  <c:v>0.41480538143717971</c:v>
                </c:pt>
                <c:pt idx="919">
                  <c:v>0.41499138326323243</c:v>
                </c:pt>
                <c:pt idx="920">
                  <c:v>0.41525206886596328</c:v>
                </c:pt>
                <c:pt idx="921">
                  <c:v>0.41532663133710268</c:v>
                </c:pt>
                <c:pt idx="922">
                  <c:v>0.41562520470309683</c:v>
                </c:pt>
                <c:pt idx="923">
                  <c:v>0.41584937733866995</c:v>
                </c:pt>
                <c:pt idx="924">
                  <c:v>0.41607379258532051</c:v>
                </c:pt>
                <c:pt idx="925">
                  <c:v>0.41637333639562452</c:v>
                </c:pt>
                <c:pt idx="926">
                  <c:v>0.41648578663002728</c:v>
                </c:pt>
                <c:pt idx="927">
                  <c:v>0.41674845355655737</c:v>
                </c:pt>
                <c:pt idx="928">
                  <c:v>0.41697383924751774</c:v>
                </c:pt>
                <c:pt idx="929">
                  <c:v>0.41708665339853668</c:v>
                </c:pt>
                <c:pt idx="930">
                  <c:v>0.41727487915946609</c:v>
                </c:pt>
                <c:pt idx="931">
                  <c:v>0.41746330709629342</c:v>
                </c:pt>
                <c:pt idx="932">
                  <c:v>0.41772738925410868</c:v>
                </c:pt>
                <c:pt idx="933">
                  <c:v>0.41795398800045636</c:v>
                </c:pt>
                <c:pt idx="934">
                  <c:v>0.41818082935788153</c:v>
                </c:pt>
                <c:pt idx="935">
                  <c:v>0.4183700659983004</c:v>
                </c:pt>
                <c:pt idx="936">
                  <c:v>0.41859739257788048</c:v>
                </c:pt>
                <c:pt idx="937">
                  <c:v>0.41886288996698096</c:v>
                </c:pt>
                <c:pt idx="938">
                  <c:v>0.41897679586784847</c:v>
                </c:pt>
                <c:pt idx="939">
                  <c:v>0.4191288321430568</c:v>
                </c:pt>
                <c:pt idx="940">
                  <c:v>0.41947127767889164</c:v>
                </c:pt>
                <c:pt idx="941">
                  <c:v>0.41962363743553655</c:v>
                </c:pt>
                <c:pt idx="942">
                  <c:v>0.41977615893289977</c:v>
                </c:pt>
                <c:pt idx="943">
                  <c:v>0.41989067136146091</c:v>
                </c:pt>
                <c:pt idx="944">
                  <c:v>0.42008172758496071</c:v>
                </c:pt>
                <c:pt idx="945">
                  <c:v>0.42042599270387654</c:v>
                </c:pt>
                <c:pt idx="946">
                  <c:v>0.4206174532791721</c:v>
                </c:pt>
                <c:pt idx="947">
                  <c:v>0.42103911133179767</c:v>
                </c:pt>
                <c:pt idx="948">
                  <c:v>0.42142284118598033</c:v>
                </c:pt>
                <c:pt idx="949">
                  <c:v>0.42153808144777388</c:v>
                </c:pt>
                <c:pt idx="950">
                  <c:v>0.42165344301510616</c:v>
                </c:pt>
                <c:pt idx="951">
                  <c:v>0.42207688021563311</c:v>
                </c:pt>
                <c:pt idx="952">
                  <c:v>0.4223851580247257</c:v>
                </c:pt>
                <c:pt idx="953">
                  <c:v>0.42250088350867415</c:v>
                </c:pt>
                <c:pt idx="954">
                  <c:v>0.42269396149115279</c:v>
                </c:pt>
                <c:pt idx="955">
                  <c:v>0.42296455371287989</c:v>
                </c:pt>
                <c:pt idx="956">
                  <c:v>0.42331282191457381</c:v>
                </c:pt>
                <c:pt idx="957">
                  <c:v>0.42370019093491834</c:v>
                </c:pt>
                <c:pt idx="958">
                  <c:v>0.42412674164427272</c:v>
                </c:pt>
                <c:pt idx="959">
                  <c:v>0.42435964827863437</c:v>
                </c:pt>
                <c:pt idx="960">
                  <c:v>0.42451508110892711</c:v>
                </c:pt>
                <c:pt idx="961">
                  <c:v>0.42470957432269091</c:v>
                </c:pt>
                <c:pt idx="962">
                  <c:v>0.42482639155648794</c:v>
                </c:pt>
                <c:pt idx="963">
                  <c:v>0.42498230960893563</c:v>
                </c:pt>
                <c:pt idx="964">
                  <c:v>0.42513838940210158</c:v>
                </c:pt>
                <c:pt idx="965">
                  <c:v>0.42541181208639905</c:v>
                </c:pt>
                <c:pt idx="966">
                  <c:v>0.42552911454235098</c:v>
                </c:pt>
                <c:pt idx="967">
                  <c:v>0.42564653830384164</c:v>
                </c:pt>
                <c:pt idx="968">
                  <c:v>0.42592081012691024</c:v>
                </c:pt>
                <c:pt idx="969">
                  <c:v>0.42615614287204651</c:v>
                </c:pt>
                <c:pt idx="970">
                  <c:v>0.42631319310952231</c:v>
                </c:pt>
                <c:pt idx="971">
                  <c:v>0.42647040508771644</c:v>
                </c:pt>
                <c:pt idx="972">
                  <c:v>0.42654909194717266</c:v>
                </c:pt>
                <c:pt idx="973">
                  <c:v>0.42694293059624949</c:v>
                </c:pt>
                <c:pt idx="974">
                  <c:v>0.42717947639677306</c:v>
                </c:pt>
                <c:pt idx="975">
                  <c:v>0.42737680007310724</c:v>
                </c:pt>
                <c:pt idx="976">
                  <c:v>0.42761383109578571</c:v>
                </c:pt>
                <c:pt idx="977">
                  <c:v>0.42793019594079362</c:v>
                </c:pt>
                <c:pt idx="978">
                  <c:v>0.42824688426723817</c:v>
                </c:pt>
                <c:pt idx="979">
                  <c:v>0.42860352255110445</c:v>
                </c:pt>
                <c:pt idx="980">
                  <c:v>0.42876219019576334</c:v>
                </c:pt>
                <c:pt idx="981">
                  <c:v>0.42896072692748483</c:v>
                </c:pt>
                <c:pt idx="982">
                  <c:v>0.42907997027205647</c:v>
                </c:pt>
                <c:pt idx="983">
                  <c:v>0.42923912313887025</c:v>
                </c:pt>
                <c:pt idx="984">
                  <c:v>0.42943826639828536</c:v>
                </c:pt>
                <c:pt idx="985">
                  <c:v>0.42979708818184881</c:v>
                </c:pt>
                <c:pt idx="986">
                  <c:v>0.43011636435978623</c:v>
                </c:pt>
                <c:pt idx="987">
                  <c:v>0.43043596401916029</c:v>
                </c:pt>
                <c:pt idx="988">
                  <c:v>0.43075588715997093</c:v>
                </c:pt>
                <c:pt idx="989">
                  <c:v>0.43107613378221821</c:v>
                </c:pt>
                <c:pt idx="990">
                  <c:v>0.43139670388590212</c:v>
                </c:pt>
                <c:pt idx="991">
                  <c:v>0.43179782086730273</c:v>
                </c:pt>
                <c:pt idx="992">
                  <c:v>0.43207888580054021</c:v>
                </c:pt>
                <c:pt idx="993">
                  <c:v>0.4323200412115355</c:v>
                </c:pt>
                <c:pt idx="994">
                  <c:v>0.43256143923360824</c:v>
                </c:pt>
                <c:pt idx="995">
                  <c:v>0.43272253298904173</c:v>
                </c:pt>
                <c:pt idx="996">
                  <c:v>0.43300473010730733</c:v>
                </c:pt>
                <c:pt idx="997">
                  <c:v>0.43328721027182998</c:v>
                </c:pt>
                <c:pt idx="998">
                  <c:v>0.43348918399381547</c:v>
                </c:pt>
                <c:pt idx="999">
                  <c:v>0.4335700543529688</c:v>
                </c:pt>
                <c:pt idx="1000">
                  <c:v>0.43389385927101881</c:v>
                </c:pt>
                <c:pt idx="1001">
                  <c:v>0.43409643952069799</c:v>
                </c:pt>
                <c:pt idx="1002">
                  <c:v>0.43421810897604418</c:v>
                </c:pt>
                <c:pt idx="1003">
                  <c:v>0.43450228741810903</c:v>
                </c:pt>
                <c:pt idx="1004">
                  <c:v>0.43482738626190554</c:v>
                </c:pt>
                <c:pt idx="1005">
                  <c:v>0.43503077521517619</c:v>
                </c:pt>
                <c:pt idx="1006">
                  <c:v>0.43519364811851102</c:v>
                </c:pt>
                <c:pt idx="1007">
                  <c:v>0.43547895874560405</c:v>
                </c:pt>
                <c:pt idx="1008">
                  <c:v>0.43560135603418265</c:v>
                </c:pt>
                <c:pt idx="1009">
                  <c:v>0.43580555369104484</c:v>
                </c:pt>
                <c:pt idx="1010">
                  <c:v>0.43621435335656505</c:v>
                </c:pt>
                <c:pt idx="1011">
                  <c:v>0.43633711456175983</c:v>
                </c:pt>
                <c:pt idx="1012">
                  <c:v>0.43662384042013802</c:v>
                </c:pt>
                <c:pt idx="1013">
                  <c:v>0.43699285186895476</c:v>
                </c:pt>
                <c:pt idx="1014">
                  <c:v>0.43711597699076571</c:v>
                </c:pt>
                <c:pt idx="1015">
                  <c:v>0.43744463413036494</c:v>
                </c:pt>
                <c:pt idx="1016">
                  <c:v>0.4377324921737713</c:v>
                </c:pt>
                <c:pt idx="1017">
                  <c:v>0.4381029592890528</c:v>
                </c:pt>
                <c:pt idx="1018">
                  <c:v>0.43867980756089364</c:v>
                </c:pt>
                <c:pt idx="1019">
                  <c:v>0.43888602697673468</c:v>
                </c:pt>
                <c:pt idx="1020">
                  <c:v>0.43909244856847363</c:v>
                </c:pt>
                <c:pt idx="1021">
                  <c:v>0.43929907233611043</c:v>
                </c:pt>
                <c:pt idx="1022">
                  <c:v>0.439588628657059</c:v>
                </c:pt>
                <c:pt idx="1023">
                  <c:v>0.43987846802426461</c:v>
                </c:pt>
                <c:pt idx="1024">
                  <c:v>0.44016859043772727</c:v>
                </c:pt>
                <c:pt idx="1025">
                  <c:v>0.44062494187442963</c:v>
                </c:pt>
                <c:pt idx="1026">
                  <c:v>0.44099868423925687</c:v>
                </c:pt>
                <c:pt idx="1027">
                  <c:v>0.44128965579149065</c:v>
                </c:pt>
                <c:pt idx="1028">
                  <c:v>0.44158091038998143</c:v>
                </c:pt>
                <c:pt idx="1029">
                  <c:v>0.44183079979976531</c:v>
                </c:pt>
                <c:pt idx="1030">
                  <c:v>0.44199755448033951</c:v>
                </c:pt>
                <c:pt idx="1031">
                  <c:v>0.44216447090163202</c:v>
                </c:pt>
                <c:pt idx="1032">
                  <c:v>0.44237331860414558</c:v>
                </c:pt>
                <c:pt idx="1033">
                  <c:v>0.44262417845823926</c:v>
                </c:pt>
                <c:pt idx="1034">
                  <c:v>0.44283343051254853</c:v>
                </c:pt>
                <c:pt idx="1035">
                  <c:v>0.44304288474275572</c:v>
                </c:pt>
                <c:pt idx="1036">
                  <c:v>0.44362992267984991</c:v>
                </c:pt>
                <c:pt idx="1037">
                  <c:v>0.44404963984385581</c:v>
                </c:pt>
                <c:pt idx="1038">
                  <c:v>0.44413366414701616</c:v>
                </c:pt>
                <c:pt idx="1039">
                  <c:v>0.44430187449405512</c:v>
                </c:pt>
                <c:pt idx="1040">
                  <c:v>0.44442815355987308</c:v>
                </c:pt>
                <c:pt idx="1041">
                  <c:v>0.44472308775970537</c:v>
                </c:pt>
                <c:pt idx="1042">
                  <c:v>0.44493395722119772</c:v>
                </c:pt>
                <c:pt idx="1043">
                  <c:v>0.44506060020363186</c:v>
                </c:pt>
                <c:pt idx="1044">
                  <c:v>0.44535638354223522</c:v>
                </c:pt>
                <c:pt idx="1045">
                  <c:v>0.44561015472925847</c:v>
                </c:pt>
                <c:pt idx="1046">
                  <c:v>0.44590650416037592</c:v>
                </c:pt>
                <c:pt idx="1047">
                  <c:v>0.44616076056955406</c:v>
                </c:pt>
                <c:pt idx="1048">
                  <c:v>0.44645795913944264</c:v>
                </c:pt>
                <c:pt idx="1049">
                  <c:v>0.44667044600811806</c:v>
                </c:pt>
                <c:pt idx="1050">
                  <c:v>0.44692567286160606</c:v>
                </c:pt>
                <c:pt idx="1051">
                  <c:v>0.44730887705845424</c:v>
                </c:pt>
                <c:pt idx="1052">
                  <c:v>0.44752197045482334</c:v>
                </c:pt>
                <c:pt idx="1053">
                  <c:v>0.44777792514154369</c:v>
                </c:pt>
                <c:pt idx="1054">
                  <c:v>0.44794872334007557</c:v>
                </c:pt>
                <c:pt idx="1055">
                  <c:v>0.44829064321857592</c:v>
                </c:pt>
                <c:pt idx="1056">
                  <c:v>0.44837620405856016</c:v>
                </c:pt>
                <c:pt idx="1057">
                  <c:v>0.44841902491373187</c:v>
                </c:pt>
                <c:pt idx="1058">
                  <c:v>0.44854760878478572</c:v>
                </c:pt>
                <c:pt idx="1059">
                  <c:v>0.44871921568690915</c:v>
                </c:pt>
                <c:pt idx="1060">
                  <c:v>0.44906275297259257</c:v>
                </c:pt>
                <c:pt idx="1061">
                  <c:v>0.44914871816437257</c:v>
                </c:pt>
                <c:pt idx="1062">
                  <c:v>0.44949290241292922</c:v>
                </c:pt>
                <c:pt idx="1063">
                  <c:v>0.4496220928116767</c:v>
                </c:pt>
                <c:pt idx="1064">
                  <c:v>0.4497514045159629</c:v>
                </c:pt>
                <c:pt idx="1065">
                  <c:v>0.45009655920882941</c:v>
                </c:pt>
                <c:pt idx="1066">
                  <c:v>0.45026929829598095</c:v>
                </c:pt>
                <c:pt idx="1067">
                  <c:v>0.45039897391688333</c:v>
                </c:pt>
                <c:pt idx="1068">
                  <c:v>0.45048550520117742</c:v>
                </c:pt>
                <c:pt idx="1069">
                  <c:v>0.45083195381979035</c:v>
                </c:pt>
                <c:pt idx="1070">
                  <c:v>0.45113537940733373</c:v>
                </c:pt>
                <c:pt idx="1071">
                  <c:v>0.4513523141457626</c:v>
                </c:pt>
                <c:pt idx="1072">
                  <c:v>0.45156945106008933</c:v>
                </c:pt>
                <c:pt idx="1073">
                  <c:v>0.45165638669617919</c:v>
                </c:pt>
                <c:pt idx="1074">
                  <c:v>0.4517869114558527</c:v>
                </c:pt>
                <c:pt idx="1075">
                  <c:v>0.451961106209469</c:v>
                </c:pt>
                <c:pt idx="1076">
                  <c:v>0.45230981919813823</c:v>
                </c:pt>
                <c:pt idx="1077">
                  <c:v>0.4525715965507176</c:v>
                </c:pt>
                <c:pt idx="1078">
                  <c:v>0.45270260653254601</c:v>
                </c:pt>
                <c:pt idx="1079">
                  <c:v>0.45283373781991315</c:v>
                </c:pt>
                <c:pt idx="1080">
                  <c:v>0.45287748868421512</c:v>
                </c:pt>
                <c:pt idx="1081">
                  <c:v>0.45318402778058592</c:v>
                </c:pt>
                <c:pt idx="1082">
                  <c:v>0.45371000859651933</c:v>
                </c:pt>
                <c:pt idx="1083">
                  <c:v>0.45401711378540421</c:v>
                </c:pt>
                <c:pt idx="1084">
                  <c:v>0.45423667681050556</c:v>
                </c:pt>
                <c:pt idx="1085">
                  <c:v>0.45445644201150481</c:v>
                </c:pt>
                <c:pt idx="1086">
                  <c:v>0.4546324159130225</c:v>
                </c:pt>
                <c:pt idx="1087">
                  <c:v>0.45502872110805348</c:v>
                </c:pt>
                <c:pt idx="1088">
                  <c:v>0.45529316718248491</c:v>
                </c:pt>
                <c:pt idx="1089">
                  <c:v>0.4554696263061575</c:v>
                </c:pt>
                <c:pt idx="1090">
                  <c:v>0.45560209195445067</c:v>
                </c:pt>
                <c:pt idx="1091">
                  <c:v>0.4557788745595599</c:v>
                </c:pt>
                <c:pt idx="1092">
                  <c:v>0.45604429107830119</c:v>
                </c:pt>
                <c:pt idx="1093">
                  <c:v>0.45622139716484705</c:v>
                </c:pt>
                <c:pt idx="1094">
                  <c:v>0.45639866499211118</c:v>
                </c:pt>
                <c:pt idx="1095">
                  <c:v>0.45653173716809803</c:v>
                </c:pt>
                <c:pt idx="1096">
                  <c:v>0.45670932847679879</c:v>
                </c:pt>
                <c:pt idx="1097">
                  <c:v>0.45702039631328217</c:v>
                </c:pt>
                <c:pt idx="1098">
                  <c:v>0.45728726849848822</c:v>
                </c:pt>
                <c:pt idx="1099">
                  <c:v>0.45746534502934388</c:v>
                </c:pt>
                <c:pt idx="1100">
                  <c:v>0.45764358330091787</c:v>
                </c:pt>
                <c:pt idx="1101">
                  <c:v>0.45791118331935632</c:v>
                </c:pt>
                <c:pt idx="1102">
                  <c:v>0.45822366638712486</c:v>
                </c:pt>
                <c:pt idx="1103">
                  <c:v>0.45858111337458268</c:v>
                </c:pt>
                <c:pt idx="1104">
                  <c:v>0.45871527730041811</c:v>
                </c:pt>
                <c:pt idx="1105">
                  <c:v>0.45884956253179227</c:v>
                </c:pt>
                <c:pt idx="1106">
                  <c:v>0.45898396906870514</c:v>
                </c:pt>
                <c:pt idx="1107">
                  <c:v>0.45925302475360835</c:v>
                </c:pt>
                <c:pt idx="1108">
                  <c:v>0.45934279085226859</c:v>
                </c:pt>
                <c:pt idx="1109">
                  <c:v>0.45952248479030733</c:v>
                </c:pt>
                <c:pt idx="1110">
                  <c:v>0.45997212398719994</c:v>
                </c:pt>
                <c:pt idx="1111">
                  <c:v>0.46028715447128182</c:v>
                </c:pt>
                <c:pt idx="1112">
                  <c:v>0.46064751279166916</c:v>
                </c:pt>
                <c:pt idx="1113">
                  <c:v>0.46087293891780912</c:v>
                </c:pt>
                <c:pt idx="1114">
                  <c:v>0.46096319023862425</c:v>
                </c:pt>
                <c:pt idx="1115">
                  <c:v>0.46127935290773431</c:v>
                </c:pt>
                <c:pt idx="1116">
                  <c:v>0.46146017903080122</c:v>
                </c:pt>
                <c:pt idx="1117">
                  <c:v>0.46173166082647904</c:v>
                </c:pt>
                <c:pt idx="1118">
                  <c:v>0.46186752302985667</c:v>
                </c:pt>
                <c:pt idx="1119">
                  <c:v>0.46236612922921666</c:v>
                </c:pt>
                <c:pt idx="1120">
                  <c:v>0.46250223404367174</c:v>
                </c:pt>
                <c:pt idx="1121">
                  <c:v>0.46263846016366555</c:v>
                </c:pt>
                <c:pt idx="1122">
                  <c:v>0.4628657058728865</c:v>
                </c:pt>
                <c:pt idx="1123">
                  <c:v>0.46295668502693405</c:v>
                </c:pt>
                <c:pt idx="1124">
                  <c:v>0.46327539511235738</c:v>
                </c:pt>
                <c:pt idx="1125">
                  <c:v>0.46350324734927195</c:v>
                </c:pt>
                <c:pt idx="1126">
                  <c:v>0.46382252352720937</c:v>
                </c:pt>
                <c:pt idx="1127">
                  <c:v>0.4640964314336618</c:v>
                </c:pt>
                <c:pt idx="1128">
                  <c:v>0.46437058195119169</c:v>
                </c:pt>
                <c:pt idx="1129">
                  <c:v>0.46455351070359657</c:v>
                </c:pt>
                <c:pt idx="1130">
                  <c:v>0.46473660119671978</c:v>
                </c:pt>
                <c:pt idx="1131">
                  <c:v>0.46496566648902166</c:v>
                </c:pt>
                <c:pt idx="1132">
                  <c:v>0.46514908046358144</c:v>
                </c:pt>
                <c:pt idx="1133">
                  <c:v>0.46551623189413766</c:v>
                </c:pt>
                <c:pt idx="1134">
                  <c:v>0.46569996935013408</c:v>
                </c:pt>
                <c:pt idx="1135">
                  <c:v>0.46592984334602749</c:v>
                </c:pt>
                <c:pt idx="1136">
                  <c:v>0.46615991951781877</c:v>
                </c:pt>
                <c:pt idx="1137">
                  <c:v>0.46629808652643229</c:v>
                </c:pt>
                <c:pt idx="1138">
                  <c:v>0.46666685536417157</c:v>
                </c:pt>
                <c:pt idx="1139">
                  <c:v>0.46680526498386254</c:v>
                </c:pt>
                <c:pt idx="1140">
                  <c:v>0.46703614985924535</c:v>
                </c:pt>
                <c:pt idx="1141">
                  <c:v>0.46717480209001377</c:v>
                </c:pt>
                <c:pt idx="1142">
                  <c:v>0.46722105993544949</c:v>
                </c:pt>
                <c:pt idx="1143">
                  <c:v>0.46759144618037185</c:v>
                </c:pt>
                <c:pt idx="1144">
                  <c:v>0.46791581719093595</c:v>
                </c:pt>
                <c:pt idx="1145">
                  <c:v>0.4681477129458082</c:v>
                </c:pt>
                <c:pt idx="1146">
                  <c:v>0.46824055211811627</c:v>
                </c:pt>
                <c:pt idx="1147">
                  <c:v>0.46833347216078347</c:v>
                </c:pt>
                <c:pt idx="1148">
                  <c:v>0.46856597444334935</c:v>
                </c:pt>
                <c:pt idx="1149">
                  <c:v>0.46870559711842763</c:v>
                </c:pt>
                <c:pt idx="1150">
                  <c:v>0.46875217844529998</c:v>
                </c:pt>
                <c:pt idx="1151">
                  <c:v>0.4689386654935076</c:v>
                </c:pt>
                <c:pt idx="1152">
                  <c:v>0.46912531428243354</c:v>
                </c:pt>
                <c:pt idx="1153">
                  <c:v>0.46949893534172205</c:v>
                </c:pt>
                <c:pt idx="1154">
                  <c:v>0.46963916454449395</c:v>
                </c:pt>
                <c:pt idx="1155">
                  <c:v>0.46991986556111526</c:v>
                </c:pt>
                <c:pt idx="1156">
                  <c:v>0.47020080918881402</c:v>
                </c:pt>
                <c:pt idx="1157">
                  <c:v>0.47038826668133149</c:v>
                </c:pt>
                <c:pt idx="1158">
                  <c:v>0.47062279072287622</c:v>
                </c:pt>
                <c:pt idx="1159">
                  <c:v>0.4707636264533418</c:v>
                </c:pt>
                <c:pt idx="1160">
                  <c:v>0.47099855484668229</c:v>
                </c:pt>
                <c:pt idx="1161">
                  <c:v>0.47118665930207299</c:v>
                </c:pt>
                <c:pt idx="1162">
                  <c:v>0.47151612514526375</c:v>
                </c:pt>
                <c:pt idx="1163">
                  <c:v>0.47161033911367739</c:v>
                </c:pt>
                <c:pt idx="1164">
                  <c:v>0.47179892879122298</c:v>
                </c:pt>
                <c:pt idx="1165">
                  <c:v>0.47208205591861885</c:v>
                </c:pt>
                <c:pt idx="1166">
                  <c:v>0.47227096907760108</c:v>
                </c:pt>
                <c:pt idx="1167">
                  <c:v>0.47246004397730162</c:v>
                </c:pt>
                <c:pt idx="1168">
                  <c:v>0.4727912080980346</c:v>
                </c:pt>
                <c:pt idx="1169">
                  <c:v>0.47293325688388749</c:v>
                </c:pt>
                <c:pt idx="1170">
                  <c:v>0.47317020703620682</c:v>
                </c:pt>
                <c:pt idx="1171">
                  <c:v>0.47321763750185025</c:v>
                </c:pt>
                <c:pt idx="1172">
                  <c:v>0.47340752110514234</c:v>
                </c:pt>
                <c:pt idx="1173">
                  <c:v>0.47369258912115791</c:v>
                </c:pt>
                <c:pt idx="1174">
                  <c:v>0.47383524443470443</c:v>
                </c:pt>
                <c:pt idx="1175">
                  <c:v>0.47412079767287491</c:v>
                </c:pt>
                <c:pt idx="1176">
                  <c:v>0.47431132823904021</c:v>
                </c:pt>
                <c:pt idx="1177">
                  <c:v>0.4746927128528074</c:v>
                </c:pt>
                <c:pt idx="1178">
                  <c:v>0.47488356690040928</c:v>
                </c:pt>
                <c:pt idx="1179">
                  <c:v>0.47507458268872949</c:v>
                </c:pt>
                <c:pt idx="1180">
                  <c:v>0.47517017145324875</c:v>
                </c:pt>
                <c:pt idx="1181">
                  <c:v>0.47540934554044478</c:v>
                </c:pt>
                <c:pt idx="1182">
                  <c:v>0.47569659705615747</c:v>
                </c:pt>
                <c:pt idx="1183">
                  <c:v>0.47588825980735089</c:v>
                </c:pt>
                <c:pt idx="1184">
                  <c:v>0.47612804042224055</c:v>
                </c:pt>
                <c:pt idx="1185">
                  <c:v>0.47622403353855558</c:v>
                </c:pt>
                <c:pt idx="1186">
                  <c:v>0.47646421850524101</c:v>
                </c:pt>
                <c:pt idx="1187">
                  <c:v>0.47665652821930771</c:v>
                </c:pt>
                <c:pt idx="1188">
                  <c:v>0.47689711753778891</c:v>
                </c:pt>
                <c:pt idx="1189">
                  <c:v>0.47704159243441635</c:v>
                </c:pt>
                <c:pt idx="1190">
                  <c:v>0.47723438737063795</c:v>
                </c:pt>
                <c:pt idx="1191">
                  <c:v>0.4773791048783429</c:v>
                </c:pt>
                <c:pt idx="1192">
                  <c:v>0.47771706210924475</c:v>
                </c:pt>
                <c:pt idx="1193">
                  <c:v>0.47786202222802715</c:v>
                </c:pt>
                <c:pt idx="1194">
                  <c:v>0.47810382460189566</c:v>
                </c:pt>
                <c:pt idx="1195">
                  <c:v>0.47815222551184894</c:v>
                </c:pt>
                <c:pt idx="1196">
                  <c:v>0.47824910820211464</c:v>
                </c:pt>
                <c:pt idx="1197">
                  <c:v>0.47858848066430165</c:v>
                </c:pt>
                <c:pt idx="1198">
                  <c:v>0.47917074725020581</c:v>
                </c:pt>
                <c:pt idx="1199">
                  <c:v>0.47941356050356376</c:v>
                </c:pt>
                <c:pt idx="1200">
                  <c:v>0.4794621635894149</c:v>
                </c:pt>
                <c:pt idx="1201">
                  <c:v>0.47975402471559936</c:v>
                </c:pt>
                <c:pt idx="1202">
                  <c:v>0.47985139262802001</c:v>
                </c:pt>
                <c:pt idx="1203">
                  <c:v>0.4800950145849695</c:v>
                </c:pt>
                <c:pt idx="1204">
                  <c:v>0.48029007389124739</c:v>
                </c:pt>
                <c:pt idx="1205">
                  <c:v>0.48043648967649455</c:v>
                </c:pt>
                <c:pt idx="1206">
                  <c:v>0.48048533537342319</c:v>
                </c:pt>
                <c:pt idx="1207">
                  <c:v>0.48058310763763962</c:v>
                </c:pt>
                <c:pt idx="1208">
                  <c:v>0.4808277404740785</c:v>
                </c:pt>
                <c:pt idx="1209">
                  <c:v>0.48102360848394793</c:v>
                </c:pt>
                <c:pt idx="1210">
                  <c:v>0.48117063079688871</c:v>
                </c:pt>
                <c:pt idx="1211">
                  <c:v>0.48131777441536822</c:v>
                </c:pt>
                <c:pt idx="1212">
                  <c:v>0.48136686272337431</c:v>
                </c:pt>
                <c:pt idx="1213">
                  <c:v>0.48166163518248828</c:v>
                </c:pt>
                <c:pt idx="1214">
                  <c:v>0.48220249614450589</c:v>
                </c:pt>
                <c:pt idx="1215">
                  <c:v>0.48230091537159553</c:v>
                </c:pt>
                <c:pt idx="1216">
                  <c:v>0.48249791556649307</c:v>
                </c:pt>
                <c:pt idx="1217">
                  <c:v>0.48274436798601289</c:v>
                </c:pt>
                <c:pt idx="1218">
                  <c:v>0.48313901533868125</c:v>
                </c:pt>
                <c:pt idx="1219">
                  <c:v>0.48348461481852312</c:v>
                </c:pt>
                <c:pt idx="1220">
                  <c:v>0.48373167376573661</c:v>
                </c:pt>
                <c:pt idx="1221">
                  <c:v>0.48402838711347024</c:v>
                </c:pt>
                <c:pt idx="1222">
                  <c:v>0.48452331371148877</c:v>
                </c:pt>
                <c:pt idx="1223">
                  <c:v>0.48482051228137735</c:v>
                </c:pt>
                <c:pt idx="1224">
                  <c:v>0.48506837993218238</c:v>
                </c:pt>
                <c:pt idx="1225">
                  <c:v>0.48521722182820415</c:v>
                </c:pt>
                <c:pt idx="1226">
                  <c:v>0.48541583943028477</c:v>
                </c:pt>
                <c:pt idx="1227">
                  <c:v>0.48566431360878343</c:v>
                </c:pt>
                <c:pt idx="1228">
                  <c:v>0.48596272523405931</c:v>
                </c:pt>
                <c:pt idx="1229">
                  <c:v>0.48621160376435374</c:v>
                </c:pt>
                <c:pt idx="1230">
                  <c:v>0.48665994903549992</c:v>
                </c:pt>
                <c:pt idx="1231">
                  <c:v>0.486759662188336</c:v>
                </c:pt>
                <c:pt idx="1232">
                  <c:v>0.4870091472463241</c:v>
                </c:pt>
                <c:pt idx="1233">
                  <c:v>0.48730877192698729</c:v>
                </c:pt>
                <c:pt idx="1234">
                  <c:v>0.48735874980894406</c:v>
                </c:pt>
                <c:pt idx="1235">
                  <c:v>0.48750880476035308</c:v>
                </c:pt>
                <c:pt idx="1236">
                  <c:v>0.48775909852193272</c:v>
                </c:pt>
                <c:pt idx="1237">
                  <c:v>0.48795949527191473</c:v>
                </c:pt>
                <c:pt idx="1238">
                  <c:v>0.48821019338529015</c:v>
                </c:pt>
                <c:pt idx="1239">
                  <c:v>0.48851127373241809</c:v>
                </c:pt>
                <c:pt idx="1240">
                  <c:v>0.48871215570455501</c:v>
                </c:pt>
                <c:pt idx="1241">
                  <c:v>0.48881267756098262</c:v>
                </c:pt>
                <c:pt idx="1242">
                  <c:v>0.48891328028776937</c:v>
                </c:pt>
                <c:pt idx="1243">
                  <c:v>0.48906430568348824</c:v>
                </c:pt>
                <c:pt idx="1244">
                  <c:v>0.48921545238474584</c:v>
                </c:pt>
                <c:pt idx="1245">
                  <c:v>0.48936672039154216</c:v>
                </c:pt>
                <c:pt idx="1246">
                  <c:v>0.48956857280798893</c:v>
                </c:pt>
                <c:pt idx="1247">
                  <c:v>0.48977058696515402</c:v>
                </c:pt>
                <c:pt idx="1248">
                  <c:v>0.48992221888856657</c:v>
                </c:pt>
                <c:pt idx="1249">
                  <c:v>0.49012455652716824</c:v>
                </c:pt>
                <c:pt idx="1250">
                  <c:v>0.49032705590648823</c:v>
                </c:pt>
                <c:pt idx="1251">
                  <c:v>0.49063104758654569</c:v>
                </c:pt>
                <c:pt idx="1252">
                  <c:v>0.49083387044730231</c:v>
                </c:pt>
                <c:pt idx="1253">
                  <c:v>0.49118909349988343</c:v>
                </c:pt>
                <c:pt idx="1254">
                  <c:v>0.49139223984207664</c:v>
                </c:pt>
                <c:pt idx="1255">
                  <c:v>0.49149389388353243</c:v>
                </c:pt>
                <c:pt idx="1256">
                  <c:v>0.4917482311630697</c:v>
                </c:pt>
                <c:pt idx="1257">
                  <c:v>0.49179913905415673</c:v>
                </c:pt>
                <c:pt idx="1258">
                  <c:v>0.49200293235922316</c:v>
                </c:pt>
                <c:pt idx="1259">
                  <c:v>0.49210490988211553</c:v>
                </c:pt>
                <c:pt idx="1260">
                  <c:v>0.4924621142584959</c:v>
                </c:pt>
                <c:pt idx="1261">
                  <c:v>0.49266639278571728</c:v>
                </c:pt>
                <c:pt idx="1262">
                  <c:v>0.4929730531876268</c:v>
                </c:pt>
                <c:pt idx="1263">
                  <c:v>0.49312650469412028</c:v>
                </c:pt>
                <c:pt idx="1264">
                  <c:v>0.49317769563146435</c:v>
                </c:pt>
                <c:pt idx="1265">
                  <c:v>0.49333138974903529</c:v>
                </c:pt>
                <c:pt idx="1266">
                  <c:v>0.4935364769798482</c:v>
                </c:pt>
                <c:pt idx="1267">
                  <c:v>0.49369041370849659</c:v>
                </c:pt>
                <c:pt idx="1268">
                  <c:v>0.4938444717426837</c:v>
                </c:pt>
                <c:pt idx="1269">
                  <c:v>0.49430700976186132</c:v>
                </c:pt>
                <c:pt idx="1270">
                  <c:v>0.49451274395554745</c:v>
                </c:pt>
                <c:pt idx="1271">
                  <c:v>0.49482158785715408</c:v>
                </c:pt>
                <c:pt idx="1272">
                  <c:v>0.49497613111349614</c:v>
                </c:pt>
                <c:pt idx="1273">
                  <c:v>0.49502768596745639</c:v>
                </c:pt>
                <c:pt idx="1274">
                  <c:v>0.49533725770229542</c:v>
                </c:pt>
                <c:pt idx="1275">
                  <c:v>0.49538889342661485</c:v>
                </c:pt>
                <c:pt idx="1276">
                  <c:v>0.49559559806461084</c:v>
                </c:pt>
                <c:pt idx="1277">
                  <c:v>0.49585418103800366</c:v>
                </c:pt>
                <c:pt idx="1278">
                  <c:v>0.49606120915743623</c:v>
                </c:pt>
                <c:pt idx="1279">
                  <c:v>0.49626839901758713</c:v>
                </c:pt>
                <c:pt idx="1280">
                  <c:v>0.49647575061845634</c:v>
                </c:pt>
                <c:pt idx="1281">
                  <c:v>0.4965795072892501</c:v>
                </c:pt>
                <c:pt idx="1282">
                  <c:v>0.49663142605982658</c:v>
                </c:pt>
                <c:pt idx="1283">
                  <c:v>0.49683926288285069</c:v>
                </c:pt>
                <c:pt idx="1284">
                  <c:v>0.49720326036939994</c:v>
                </c:pt>
                <c:pt idx="1285">
                  <c:v>0.49730734052163028</c:v>
                </c:pt>
                <c:pt idx="1286">
                  <c:v>0.49741150154421981</c:v>
                </c:pt>
                <c:pt idx="1287">
                  <c:v>0.49761998533011714</c:v>
                </c:pt>
                <c:pt idx="1288">
                  <c:v>0.49803727638334844</c:v>
                </c:pt>
                <c:pt idx="1289">
                  <c:v>0.49829828546751587</c:v>
                </c:pt>
                <c:pt idx="1290">
                  <c:v>0.49845501222355504</c:v>
                </c:pt>
                <c:pt idx="1291">
                  <c:v>0.49855957759794034</c:v>
                </c:pt>
                <c:pt idx="1292">
                  <c:v>0.49892583945454588</c:v>
                </c:pt>
                <c:pt idx="1293">
                  <c:v>0.49918765724230485</c:v>
                </c:pt>
                <c:pt idx="1294">
                  <c:v>0.4995020811986931</c:v>
                </c:pt>
                <c:pt idx="1295">
                  <c:v>0.49976430333824784</c:v>
                </c:pt>
                <c:pt idx="1296">
                  <c:v>0.50002672765370049</c:v>
                </c:pt>
                <c:pt idx="1297">
                  <c:v>0.50034187944332109</c:v>
                </c:pt>
                <c:pt idx="1298">
                  <c:v>0.50065727384401915</c:v>
                </c:pt>
                <c:pt idx="1299">
                  <c:v>0.50081509234990695</c:v>
                </c:pt>
                <c:pt idx="1300">
                  <c:v>0.50097303216133349</c:v>
                </c:pt>
                <c:pt idx="1301">
                  <c:v>0.50113109327829874</c:v>
                </c:pt>
                <c:pt idx="1302">
                  <c:v>0.50128927570080273</c:v>
                </c:pt>
                <c:pt idx="1303">
                  <c:v>0.50165865106623564</c:v>
                </c:pt>
                <c:pt idx="1304">
                  <c:v>0.50192269278887136</c:v>
                </c:pt>
                <c:pt idx="1305">
                  <c:v>0.5021340879076982</c:v>
                </c:pt>
                <c:pt idx="1306">
                  <c:v>0.50218697712258453</c:v>
                </c:pt>
                <c:pt idx="1307">
                  <c:v>0.50250455502297975</c:v>
                </c:pt>
                <c:pt idx="1308">
                  <c:v>0.50271643536396149</c:v>
                </c:pt>
                <c:pt idx="1309">
                  <c:v>0.5029284774456616</c:v>
                </c:pt>
                <c:pt idx="1310">
                  <c:v>0.50319373222368458</c:v>
                </c:pt>
                <c:pt idx="1311">
                  <c:v>0.50340609778682133</c:v>
                </c:pt>
                <c:pt idx="1312">
                  <c:v>0.50361862509067634</c:v>
                </c:pt>
                <c:pt idx="1313">
                  <c:v>0.5037781418741063</c:v>
                </c:pt>
                <c:pt idx="1314">
                  <c:v>0.50404420535572081</c:v>
                </c:pt>
                <c:pt idx="1315">
                  <c:v>0.50415071161872582</c:v>
                </c:pt>
                <c:pt idx="1316">
                  <c:v>0.50431059231877196</c:v>
                </c:pt>
                <c:pt idx="1317">
                  <c:v>0.50457726232808009</c:v>
                </c:pt>
                <c:pt idx="1318">
                  <c:v>0.5047907600762449</c:v>
                </c:pt>
                <c:pt idx="1319">
                  <c:v>0.50505783443734886</c:v>
                </c:pt>
                <c:pt idx="1320">
                  <c:v>0.50511128974474928</c:v>
                </c:pt>
                <c:pt idx="1321">
                  <c:v>0.50537876845764895</c:v>
                </c:pt>
                <c:pt idx="1322">
                  <c:v>0.50559291316868704</c:v>
                </c:pt>
                <c:pt idx="1323">
                  <c:v>0.50602152607219986</c:v>
                </c:pt>
                <c:pt idx="1324">
                  <c:v>0.50623599426467458</c:v>
                </c:pt>
                <c:pt idx="1325">
                  <c:v>0.50639696671456935</c:v>
                </c:pt>
                <c:pt idx="1326">
                  <c:v>0.50650444342188417</c:v>
                </c:pt>
                <c:pt idx="1327">
                  <c:v>0.50677333736606911</c:v>
                </c:pt>
                <c:pt idx="1328">
                  <c:v>0.50698861426213537</c:v>
                </c:pt>
                <c:pt idx="1329">
                  <c:v>0.50747335119490056</c:v>
                </c:pt>
                <c:pt idx="1330">
                  <c:v>0.50774285166677913</c:v>
                </c:pt>
                <c:pt idx="1331">
                  <c:v>0.50785073272588965</c:v>
                </c:pt>
                <c:pt idx="1332">
                  <c:v>0.50812063754956394</c:v>
                </c:pt>
                <c:pt idx="1333">
                  <c:v>0.50844476594905053</c:v>
                </c:pt>
                <c:pt idx="1334">
                  <c:v>0.50871507512452063</c:v>
                </c:pt>
                <c:pt idx="1335">
                  <c:v>0.50893148420561496</c:v>
                </c:pt>
                <c:pt idx="1336">
                  <c:v>0.50898562691106808</c:v>
                </c:pt>
                <c:pt idx="1337">
                  <c:v>0.50909399319233362</c:v>
                </c:pt>
                <c:pt idx="1338">
                  <c:v>0.50941933464720757</c:v>
                </c:pt>
                <c:pt idx="1339">
                  <c:v>0.50963639069117517</c:v>
                </c:pt>
                <c:pt idx="1340">
                  <c:v>0.50985360847586103</c:v>
                </c:pt>
                <c:pt idx="1341">
                  <c:v>0.51001664311991424</c:v>
                </c:pt>
                <c:pt idx="1342">
                  <c:v>0.51012541375297549</c:v>
                </c:pt>
                <c:pt idx="1343">
                  <c:v>0.51023426525639592</c:v>
                </c:pt>
                <c:pt idx="1344">
                  <c:v>0.51045213000395506</c:v>
                </c:pt>
                <c:pt idx="1345">
                  <c:v>0.51056114324809376</c:v>
                </c:pt>
                <c:pt idx="1346">
                  <c:v>0.51105206676333415</c:v>
                </c:pt>
                <c:pt idx="1347">
                  <c:v>0.51127041673304818</c:v>
                </c:pt>
                <c:pt idx="1348">
                  <c:v>0.51143430051587246</c:v>
                </c:pt>
                <c:pt idx="1349">
                  <c:v>0.5115436372414478</c:v>
                </c:pt>
                <c:pt idx="1350">
                  <c:v>0.51176247243331674</c:v>
                </c:pt>
                <c:pt idx="1351">
                  <c:v>0.5118172216664636</c:v>
                </c:pt>
                <c:pt idx="1352">
                  <c:v>0.51192680100311638</c:v>
                </c:pt>
                <c:pt idx="1353">
                  <c:v>0.5122557816241522</c:v>
                </c:pt>
                <c:pt idx="1354">
                  <c:v>0.51236560357188243</c:v>
                </c:pt>
                <c:pt idx="1355">
                  <c:v>0.51264036061710594</c:v>
                </c:pt>
                <c:pt idx="1356">
                  <c:v>0.51275034430555455</c:v>
                </c:pt>
                <c:pt idx="1357">
                  <c:v>0.51286040886436224</c:v>
                </c:pt>
                <c:pt idx="1358">
                  <c:v>0.51297055429352911</c:v>
                </c:pt>
                <c:pt idx="1359">
                  <c:v>0.51308078059305517</c:v>
                </c:pt>
                <c:pt idx="1360">
                  <c:v>0.51341194471378815</c:v>
                </c:pt>
                <c:pt idx="1361">
                  <c:v>0.5134671791690899</c:v>
                </c:pt>
                <c:pt idx="1362">
                  <c:v>0.5136330038405339</c:v>
                </c:pt>
                <c:pt idx="1363">
                  <c:v>0.51374363449185567</c:v>
                </c:pt>
                <c:pt idx="1364">
                  <c:v>0.51390970177437711</c:v>
                </c:pt>
                <c:pt idx="1365">
                  <c:v>0.5141312865584573</c:v>
                </c:pt>
                <c:pt idx="1366">
                  <c:v>0.51429759645205619</c:v>
                </c:pt>
                <c:pt idx="1367">
                  <c:v>0.51457498178395222</c:v>
                </c:pt>
                <c:pt idx="1368">
                  <c:v>0.51485256929174605</c:v>
                </c:pt>
                <c:pt idx="1369">
                  <c:v>0.51501924310196112</c:v>
                </c:pt>
                <c:pt idx="1370">
                  <c:v>0.51518603821771491</c:v>
                </c:pt>
                <c:pt idx="1371">
                  <c:v>0.51524167702481238</c:v>
                </c:pt>
                <c:pt idx="1372">
                  <c:v>0.51552007323619775</c:v>
                </c:pt>
                <c:pt idx="1373">
                  <c:v>0.51568723226856772</c:v>
                </c:pt>
                <c:pt idx="1374">
                  <c:v>0.5160217929443851</c:v>
                </c:pt>
                <c:pt idx="1375">
                  <c:v>0.51624499513564837</c:v>
                </c:pt>
                <c:pt idx="1376">
                  <c:v>0.51641263939017323</c:v>
                </c:pt>
                <c:pt idx="1377">
                  <c:v>0.51663632680359139</c:v>
                </c:pt>
                <c:pt idx="1378">
                  <c:v>0.51680421366919371</c:v>
                </c:pt>
                <c:pt idx="1379">
                  <c:v>0.51691621911662111</c:v>
                </c:pt>
                <c:pt idx="1380">
                  <c:v>0.51725247806998076</c:v>
                </c:pt>
                <c:pt idx="1381">
                  <c:v>0.51753289604034503</c:v>
                </c:pt>
                <c:pt idx="1382">
                  <c:v>0.51764514409884987</c:v>
                </c:pt>
                <c:pt idx="1383">
                  <c:v>0.51798213088544187</c:v>
                </c:pt>
                <c:pt idx="1384">
                  <c:v>0.51809454068466498</c:v>
                </c:pt>
                <c:pt idx="1385">
                  <c:v>0.51820703135424728</c:v>
                </c:pt>
                <c:pt idx="1386">
                  <c:v>0.51860103174404237</c:v>
                </c:pt>
                <c:pt idx="1387">
                  <c:v>0.51877001035949333</c:v>
                </c:pt>
                <c:pt idx="1388">
                  <c:v>0.51888274364015308</c:v>
                </c:pt>
                <c:pt idx="1389">
                  <c:v>0.51899555779117201</c:v>
                </c:pt>
                <c:pt idx="1390">
                  <c:v>0.51927779534461727</c:v>
                </c:pt>
                <c:pt idx="1391">
                  <c:v>0.51956023507396032</c:v>
                </c:pt>
                <c:pt idx="1392">
                  <c:v>0.51989940536024948</c:v>
                </c:pt>
                <c:pt idx="1393">
                  <c:v>0.52029538707384382</c:v>
                </c:pt>
                <c:pt idx="1394">
                  <c:v>0.5205784333308805</c:v>
                </c:pt>
                <c:pt idx="1395">
                  <c:v>0.52091857406147946</c:v>
                </c:pt>
                <c:pt idx="1396">
                  <c:v>0.52120222684620987</c:v>
                </c:pt>
                <c:pt idx="1397">
                  <c:v>0.5213725398225868</c:v>
                </c:pt>
                <c:pt idx="1398">
                  <c:v>0.52165659695911293</c:v>
                </c:pt>
                <c:pt idx="1399">
                  <c:v>0.52182715254656731</c:v>
                </c:pt>
                <c:pt idx="1400">
                  <c:v>0.52199782943956041</c:v>
                </c:pt>
                <c:pt idx="1401">
                  <c:v>0.52211169490524834</c:v>
                </c:pt>
                <c:pt idx="1402">
                  <c:v>0.52233958757734245</c:v>
                </c:pt>
                <c:pt idx="1403">
                  <c:v>0.52251062838695184</c:v>
                </c:pt>
                <c:pt idx="1404">
                  <c:v>0.52262473646371721</c:v>
                </c:pt>
                <c:pt idx="1405">
                  <c:v>0.52273892541084177</c:v>
                </c:pt>
                <c:pt idx="1406">
                  <c:v>0.52296746504580915</c:v>
                </c:pt>
                <c:pt idx="1407">
                  <c:v>0.52308181573365198</c:v>
                </c:pt>
                <c:pt idx="1408">
                  <c:v>0.523310678850056</c:v>
                </c:pt>
                <c:pt idx="1409">
                  <c:v>0.5234251912786172</c:v>
                </c:pt>
                <c:pt idx="1410">
                  <c:v>0.52371167452591794</c:v>
                </c:pt>
                <c:pt idx="1411">
                  <c:v>0.52388368577983713</c:v>
                </c:pt>
                <c:pt idx="1412">
                  <c:v>0.52405581833929504</c:v>
                </c:pt>
                <c:pt idx="1413">
                  <c:v>0.52445774402428724</c:v>
                </c:pt>
                <c:pt idx="1414">
                  <c:v>0.5245152024144657</c:v>
                </c:pt>
                <c:pt idx="1415">
                  <c:v>0.52457270123982369</c:v>
                </c:pt>
                <c:pt idx="1416">
                  <c:v>0.52480285828197415</c:v>
                </c:pt>
                <c:pt idx="1417">
                  <c:v>0.52491801767340851</c:v>
                </c:pt>
                <c:pt idx="1418">
                  <c:v>0.52509087806609878</c:v>
                </c:pt>
                <c:pt idx="1419">
                  <c:v>0.52543684146255687</c:v>
                </c:pt>
                <c:pt idx="1420">
                  <c:v>0.52566764546758049</c:v>
                </c:pt>
                <c:pt idx="1421">
                  <c:v>0.52589861121332249</c:v>
                </c:pt>
                <c:pt idx="1422">
                  <c:v>0.52612973869978275</c:v>
                </c:pt>
                <c:pt idx="1423">
                  <c:v>0.52647667254055064</c:v>
                </c:pt>
                <c:pt idx="1424">
                  <c:v>0.52659239802449909</c:v>
                </c:pt>
                <c:pt idx="1425">
                  <c:v>0.52705562344172951</c:v>
                </c:pt>
                <c:pt idx="1426">
                  <c:v>0.52717151066639623</c:v>
                </c:pt>
                <c:pt idx="1427">
                  <c:v>0.52746143090396103</c:v>
                </c:pt>
                <c:pt idx="1428">
                  <c:v>0.52757747986934611</c:v>
                </c:pt>
                <c:pt idx="1429">
                  <c:v>0.52769360970509027</c:v>
                </c:pt>
                <c:pt idx="1430">
                  <c:v>0.52792603111729697</c:v>
                </c:pt>
                <c:pt idx="1431">
                  <c:v>0.52821676005845331</c:v>
                </c:pt>
                <c:pt idx="1432">
                  <c:v>0.52844950495209664</c:v>
                </c:pt>
                <c:pt idx="1433">
                  <c:v>0.52850773161068709</c:v>
                </c:pt>
                <c:pt idx="1434">
                  <c:v>0.52868253289199707</c:v>
                </c:pt>
                <c:pt idx="1435">
                  <c:v>0.52903237806569448</c:v>
                </c:pt>
                <c:pt idx="1436">
                  <c:v>0.52926576992221108</c:v>
                </c:pt>
                <c:pt idx="1437">
                  <c:v>0.52938254672082852</c:v>
                </c:pt>
                <c:pt idx="1438">
                  <c:v>0.52955783322429339</c:v>
                </c:pt>
                <c:pt idx="1439">
                  <c:v>0.52990889145337805</c:v>
                </c:pt>
                <c:pt idx="1440">
                  <c:v>0.53002599173343212</c:v>
                </c:pt>
                <c:pt idx="1441">
                  <c:v>0.5302017634590519</c:v>
                </c:pt>
                <c:pt idx="1442">
                  <c:v>0.53049491851098285</c:v>
                </c:pt>
                <c:pt idx="1443">
                  <c:v>0.53055358995654855</c:v>
                </c:pt>
                <c:pt idx="1444">
                  <c:v>0.53078843747952986</c:v>
                </c:pt>
                <c:pt idx="1445">
                  <c:v>0.53096469442730454</c:v>
                </c:pt>
                <c:pt idx="1446">
                  <c:v>0.53125865818282703</c:v>
                </c:pt>
                <c:pt idx="1447">
                  <c:v>0.53131749136911111</c:v>
                </c:pt>
                <c:pt idx="1448">
                  <c:v>0.53155298585496569</c:v>
                </c:pt>
                <c:pt idx="1449">
                  <c:v>0.53178864208153853</c:v>
                </c:pt>
                <c:pt idx="1450">
                  <c:v>0.53190655106518414</c:v>
                </c:pt>
                <c:pt idx="1451">
                  <c:v>0.53214253077319362</c:v>
                </c:pt>
                <c:pt idx="1452">
                  <c:v>0.53220156613537561</c:v>
                </c:pt>
                <c:pt idx="1453">
                  <c:v>0.5323787935274602</c:v>
                </c:pt>
                <c:pt idx="1454">
                  <c:v>0.53249702599254245</c:v>
                </c:pt>
                <c:pt idx="1455">
                  <c:v>0.53273365266342521</c:v>
                </c:pt>
                <c:pt idx="1456">
                  <c:v>0.53285204686922572</c:v>
                </c:pt>
                <c:pt idx="1457">
                  <c:v>0.533088997021545</c:v>
                </c:pt>
                <c:pt idx="1458">
                  <c:v>0.53326683094132321</c:v>
                </c:pt>
                <c:pt idx="1459">
                  <c:v>0.53350410457507913</c:v>
                </c:pt>
                <c:pt idx="1460">
                  <c:v>0.53391961648040909</c:v>
                </c:pt>
                <c:pt idx="1461">
                  <c:v>0.53415721359560164</c:v>
                </c:pt>
                <c:pt idx="1462">
                  <c:v>0.53445441216549017</c:v>
                </c:pt>
                <c:pt idx="1463">
                  <c:v>0.53457337246380476</c:v>
                </c:pt>
                <c:pt idx="1464">
                  <c:v>0.53475193421681533</c:v>
                </c:pt>
                <c:pt idx="1465">
                  <c:v>0.53493061727536462</c:v>
                </c:pt>
                <c:pt idx="1466">
                  <c:v>0.53522862454884468</c:v>
                </c:pt>
                <c:pt idx="1467">
                  <c:v>0.53534790832859591</c:v>
                </c:pt>
                <c:pt idx="1468">
                  <c:v>0.53540759065365107</c:v>
                </c:pt>
                <c:pt idx="1469">
                  <c:v>0.53570620445482486</c:v>
                </c:pt>
                <c:pt idx="1470">
                  <c:v>0.53588549404106789</c:v>
                </c:pt>
                <c:pt idx="1471">
                  <c:v>0.53606490493284964</c:v>
                </c:pt>
                <c:pt idx="1472">
                  <c:v>0.53630428119594353</c:v>
                </c:pt>
                <c:pt idx="1473">
                  <c:v>0.53642405019784967</c:v>
                </c:pt>
                <c:pt idx="1474">
                  <c:v>0.53660382500624759</c:v>
                </c:pt>
                <c:pt idx="1475">
                  <c:v>0.53684368649149639</c:v>
                </c:pt>
                <c:pt idx="1476">
                  <c:v>0.53690369229798818</c:v>
                </c:pt>
                <c:pt idx="1477">
                  <c:v>0.53702378478133095</c:v>
                </c:pt>
                <c:pt idx="1478">
                  <c:v>0.53732421816558562</c:v>
                </c:pt>
                <c:pt idx="1479">
                  <c:v>0.53750459950167717</c:v>
                </c:pt>
                <c:pt idx="1480">
                  <c:v>0.53768510214330745</c:v>
                </c:pt>
                <c:pt idx="1481">
                  <c:v>0.53798614205525574</c:v>
                </c:pt>
                <c:pt idx="1482">
                  <c:v>0.53816688730796347</c:v>
                </c:pt>
                <c:pt idx="1483">
                  <c:v>0.53840804271895881</c:v>
                </c:pt>
                <c:pt idx="1484">
                  <c:v>0.53858903058274399</c:v>
                </c:pt>
                <c:pt idx="1485">
                  <c:v>0.53864940030585196</c:v>
                </c:pt>
                <c:pt idx="1486">
                  <c:v>0.53901186125557732</c:v>
                </c:pt>
                <c:pt idx="1487">
                  <c:v>0.53919321303597867</c:v>
                </c:pt>
                <c:pt idx="1488">
                  <c:v>0.53949566817921224</c:v>
                </c:pt>
                <c:pt idx="1489">
                  <c:v>0.53961673110686481</c:v>
                </c:pt>
                <c:pt idx="1490">
                  <c:v>0.53967730300587069</c:v>
                </c:pt>
                <c:pt idx="1491">
                  <c:v>0.53979852767424152</c:v>
                </c:pt>
                <c:pt idx="1492">
                  <c:v>0.53985918044360659</c:v>
                </c:pt>
                <c:pt idx="1493">
                  <c:v>0.53991987364815119</c:v>
                </c:pt>
                <c:pt idx="1494">
                  <c:v>0.54016280820704787</c:v>
                </c:pt>
                <c:pt idx="1495">
                  <c:v>0.54046667858156661</c:v>
                </c:pt>
                <c:pt idx="1496">
                  <c:v>0.54052749309164994</c:v>
                </c:pt>
                <c:pt idx="1497">
                  <c:v>0.54077091287270151</c:v>
                </c:pt>
                <c:pt idx="1498">
                  <c:v>0.54107538977491387</c:v>
                </c:pt>
                <c:pt idx="1499">
                  <c:v>0.54131929477812035</c:v>
                </c:pt>
                <c:pt idx="1500">
                  <c:v>0.54156336152204521</c:v>
                </c:pt>
                <c:pt idx="1501">
                  <c:v>0.54162441864320598</c:v>
                </c:pt>
                <c:pt idx="1502">
                  <c:v>0.54180771131222705</c:v>
                </c:pt>
                <c:pt idx="1503">
                  <c:v>0.54199112528678683</c:v>
                </c:pt>
                <c:pt idx="1504">
                  <c:v>0.54217466056688535</c:v>
                </c:pt>
                <c:pt idx="1505">
                  <c:v>0.54260319260003897</c:v>
                </c:pt>
                <c:pt idx="1506">
                  <c:v>0.54266445189709767</c:v>
                </c:pt>
                <c:pt idx="1507">
                  <c:v>0.54290965082605058</c:v>
                </c:pt>
                <c:pt idx="1508">
                  <c:v>0.54303233116088623</c:v>
                </c:pt>
                <c:pt idx="1509">
                  <c:v>0.54309371176348364</c:v>
                </c:pt>
                <c:pt idx="1510">
                  <c:v>0.54327797487681451</c:v>
                </c:pt>
                <c:pt idx="1511">
                  <c:v>0.543339436349771</c:v>
                </c:pt>
                <c:pt idx="1512">
                  <c:v>0.54376994970672388</c:v>
                </c:pt>
                <c:pt idx="1513">
                  <c:v>0.5440161190799867</c:v>
                </c:pt>
                <c:pt idx="1514">
                  <c:v>0.54413928463697725</c:v>
                </c:pt>
                <c:pt idx="1515">
                  <c:v>0.54444740070535147</c:v>
                </c:pt>
                <c:pt idx="1516">
                  <c:v>0.54457080887341947</c:v>
                </c:pt>
                <c:pt idx="1517">
                  <c:v>0.54469429791184665</c:v>
                </c:pt>
                <c:pt idx="1518">
                  <c:v>0.54475608286623978</c:v>
                </c:pt>
                <c:pt idx="1519">
                  <c:v>0.54500338442453078</c:v>
                </c:pt>
                <c:pt idx="1520">
                  <c:v>0.54512711607403541</c:v>
                </c:pt>
                <c:pt idx="1521">
                  <c:v>0.54531283485383109</c:v>
                </c:pt>
                <c:pt idx="1522">
                  <c:v>0.54537478154894259</c:v>
                </c:pt>
                <c:pt idx="1523">
                  <c:v>0.54543676867923363</c:v>
                </c:pt>
                <c:pt idx="1524">
                  <c:v>0.54562285137564548</c:v>
                </c:pt>
                <c:pt idx="1525">
                  <c:v>0.54580905537759605</c:v>
                </c:pt>
                <c:pt idx="1526">
                  <c:v>0.54593327224925559</c:v>
                </c:pt>
                <c:pt idx="1527">
                  <c:v>0.54611971886228361</c:v>
                </c:pt>
                <c:pt idx="1528">
                  <c:v>0.54630628678085036</c:v>
                </c:pt>
                <c:pt idx="1529">
                  <c:v>0.54661743548769293</c:v>
                </c:pt>
                <c:pt idx="1530">
                  <c:v>0.5467419758407891</c:v>
                </c:pt>
                <c:pt idx="1531">
                  <c:v>0.54705373107532529</c:v>
                </c:pt>
                <c:pt idx="1532">
                  <c:v>0.54724090552158577</c:v>
                </c:pt>
                <c:pt idx="1533">
                  <c:v>0.54749063319065128</c:v>
                </c:pt>
                <c:pt idx="1534">
                  <c:v>0.54767805024798921</c:v>
                </c:pt>
                <c:pt idx="1535">
                  <c:v>0.54780307582324028</c:v>
                </c:pt>
                <c:pt idx="1536">
                  <c:v>0.54817839516007094</c:v>
                </c:pt>
                <c:pt idx="1537">
                  <c:v>0.54842876979200972</c:v>
                </c:pt>
                <c:pt idx="1538">
                  <c:v>0.54861667207150255</c:v>
                </c:pt>
                <c:pt idx="1539">
                  <c:v>0.54880469565653411</c:v>
                </c:pt>
                <c:pt idx="1540">
                  <c:v>0.54893020645394008</c:v>
                </c:pt>
                <c:pt idx="1541">
                  <c:v>0.54905579812170524</c:v>
                </c:pt>
                <c:pt idx="1542">
                  <c:v>0.54918147065982958</c:v>
                </c:pt>
                <c:pt idx="1543">
                  <c:v>0.549307224068313</c:v>
                </c:pt>
                <c:pt idx="1544">
                  <c:v>0.54955889262599822</c:v>
                </c:pt>
                <c:pt idx="1545">
                  <c:v>0.54968480777520001</c:v>
                </c:pt>
                <c:pt idx="1546">
                  <c:v>0.54981080379476088</c:v>
                </c:pt>
                <c:pt idx="1547">
                  <c:v>0.54999991912964097</c:v>
                </c:pt>
                <c:pt idx="1548">
                  <c:v>0.55012607688992021</c:v>
                </c:pt>
                <c:pt idx="1549">
                  <c:v>0.55018919620523943</c:v>
                </c:pt>
                <c:pt idx="1550">
                  <c:v>0.55044183520723455</c:v>
                </c:pt>
                <c:pt idx="1551">
                  <c:v>0.55056823557859125</c:v>
                </c:pt>
                <c:pt idx="1552">
                  <c:v>0.55075795744116496</c:v>
                </c:pt>
                <c:pt idx="1553">
                  <c:v>0.5509478006092775</c:v>
                </c:pt>
                <c:pt idx="1554">
                  <c:v>0.55120108657414579</c:v>
                </c:pt>
                <c:pt idx="1555">
                  <c:v>0.55132781042693912</c:v>
                </c:pt>
                <c:pt idx="1556">
                  <c:v>0.55151801751166785</c:v>
                </c:pt>
                <c:pt idx="1557">
                  <c:v>0.55189867429220263</c:v>
                </c:pt>
                <c:pt idx="1558">
                  <c:v>0.55202564075607341</c:v>
                </c:pt>
                <c:pt idx="1559">
                  <c:v>0.55215268809030338</c:v>
                </c:pt>
                <c:pt idx="1560">
                  <c:v>0.55240694449948147</c:v>
                </c:pt>
                <c:pt idx="1561">
                  <c:v>0.55259775811190381</c:v>
                </c:pt>
                <c:pt idx="1562">
                  <c:v>0.55272504805721123</c:v>
                </c:pt>
                <c:pt idx="1563">
                  <c:v>0.55297978968854433</c:v>
                </c:pt>
                <c:pt idx="1564">
                  <c:v>0.55310724137457001</c:v>
                </c:pt>
                <c:pt idx="1565">
                  <c:v>0.55329854020914726</c:v>
                </c:pt>
                <c:pt idx="1566">
                  <c:v>0.55336234692251929</c:v>
                </c:pt>
                <c:pt idx="1567">
                  <c:v>0.55349004121962242</c:v>
                </c:pt>
                <c:pt idx="1568">
                  <c:v>0.55355392880335352</c:v>
                </c:pt>
                <c:pt idx="1569">
                  <c:v>0.55361785682226428</c:v>
                </c:pt>
                <c:pt idx="1570">
                  <c:v>0.55374579373044486</c:v>
                </c:pt>
                <c:pt idx="1571">
                  <c:v>0.55393782039825445</c:v>
                </c:pt>
                <c:pt idx="1572">
                  <c:v>0.55400186972270393</c:v>
                </c:pt>
                <c:pt idx="1573">
                  <c:v>0.55406595948233295</c:v>
                </c:pt>
                <c:pt idx="1574">
                  <c:v>0.55419421987195017</c:v>
                </c:pt>
                <c:pt idx="1575">
                  <c:v>0.55451507302189107</c:v>
                </c:pt>
                <c:pt idx="1576">
                  <c:v>0.55483612834772988</c:v>
                </c:pt>
                <c:pt idx="1577">
                  <c:v>0.55515758802536441</c:v>
                </c:pt>
                <c:pt idx="1578">
                  <c:v>0.55535058513748392</c:v>
                </c:pt>
                <c:pt idx="1579">
                  <c:v>0.55567244916691427</c:v>
                </c:pt>
                <c:pt idx="1580">
                  <c:v>0.55580127564904558</c:v>
                </c:pt>
                <c:pt idx="1581">
                  <c:v>0.55593018300153607</c:v>
                </c:pt>
                <c:pt idx="1582">
                  <c:v>0.55605917122438564</c:v>
                </c:pt>
                <c:pt idx="1583">
                  <c:v>0.55625277486419877</c:v>
                </c:pt>
                <c:pt idx="1584">
                  <c:v>0.55644649980955063</c:v>
                </c:pt>
                <c:pt idx="1585">
                  <c:v>0.55664034606044122</c:v>
                </c:pt>
                <c:pt idx="1586">
                  <c:v>0.55676965776472742</c:v>
                </c:pt>
                <c:pt idx="1587">
                  <c:v>0.55689905033937281</c:v>
                </c:pt>
                <c:pt idx="1588">
                  <c:v>0.55709326050687957</c:v>
                </c:pt>
                <c:pt idx="1589">
                  <c:v>0.55728759197992506</c:v>
                </c:pt>
                <c:pt idx="1590">
                  <c:v>0.5574172271656479</c:v>
                </c:pt>
                <c:pt idx="1591">
                  <c:v>0.55774151730585286</c:v>
                </c:pt>
                <c:pt idx="1592">
                  <c:v>0.55787131423229397</c:v>
                </c:pt>
                <c:pt idx="1593">
                  <c:v>0.55806613092749435</c:v>
                </c:pt>
                <c:pt idx="1594">
                  <c:v>0.55826106892823346</c:v>
                </c:pt>
                <c:pt idx="1595">
                  <c:v>0.55832608869699274</c:v>
                </c:pt>
                <c:pt idx="1596">
                  <c:v>0.55852126930880941</c:v>
                </c:pt>
                <c:pt idx="1597">
                  <c:v>0.55865147058704634</c:v>
                </c:pt>
                <c:pt idx="1598">
                  <c:v>0.55884689380994046</c:v>
                </c:pt>
                <c:pt idx="1599">
                  <c:v>0.55897725682889565</c:v>
                </c:pt>
                <c:pt idx="1600">
                  <c:v>0.55923814460752441</c:v>
                </c:pt>
                <c:pt idx="1601">
                  <c:v>0.55936866936719787</c:v>
                </c:pt>
                <c:pt idx="1602">
                  <c:v>0.55949927499723051</c:v>
                </c:pt>
                <c:pt idx="1603">
                  <c:v>0.55982599124821009</c:v>
                </c:pt>
                <c:pt idx="1604">
                  <c:v>0.56015290967508746</c:v>
                </c:pt>
                <c:pt idx="1605">
                  <c:v>0.56028391965691593</c:v>
                </c:pt>
                <c:pt idx="1606">
                  <c:v>0.5604805559351973</c:v>
                </c:pt>
                <c:pt idx="1607">
                  <c:v>0.56054614179647066</c:v>
                </c:pt>
                <c:pt idx="1608">
                  <c:v>0.56074302068582949</c:v>
                </c:pt>
                <c:pt idx="1609">
                  <c:v>0.56113702107562458</c:v>
                </c:pt>
                <c:pt idx="1610">
                  <c:v>0.56139984974287294</c:v>
                </c:pt>
                <c:pt idx="1611">
                  <c:v>0.56166284015083967</c:v>
                </c:pt>
                <c:pt idx="1612">
                  <c:v>0.56186020426235339</c:v>
                </c:pt>
                <c:pt idx="1613">
                  <c:v>0.56205768967940584</c:v>
                </c:pt>
                <c:pt idx="1614">
                  <c:v>0.56218942749446665</c:v>
                </c:pt>
                <c:pt idx="1615">
                  <c:v>0.56232124617988666</c:v>
                </c:pt>
                <c:pt idx="1616">
                  <c:v>0.56265099506933447</c:v>
                </c:pt>
                <c:pt idx="1617">
                  <c:v>0.56271698528240366</c:v>
                </c:pt>
                <c:pt idx="1618">
                  <c:v>0.56291507722714984</c:v>
                </c:pt>
                <c:pt idx="1619">
                  <c:v>0.56298114831057811</c:v>
                </c:pt>
                <c:pt idx="1620">
                  <c:v>0.56317948286640174</c:v>
                </c:pt>
                <c:pt idx="1621">
                  <c:v>0.56331178677397664</c:v>
                </c:pt>
                <c:pt idx="1622">
                  <c:v>0.56344417155191073</c:v>
                </c:pt>
                <c:pt idx="1623">
                  <c:v>0.56370910284849707</c:v>
                </c:pt>
                <c:pt idx="1624">
                  <c:v>0.56410674240445413</c:v>
                </c:pt>
                <c:pt idx="1625">
                  <c:v>0.56430568348797139</c:v>
                </c:pt>
                <c:pt idx="1626">
                  <c:v>0.56450474587702737</c:v>
                </c:pt>
                <c:pt idx="1627">
                  <c:v>0.56470392957162208</c:v>
                </c:pt>
                <c:pt idx="1628">
                  <c:v>0.56496966957179995</c:v>
                </c:pt>
                <c:pt idx="1629">
                  <c:v>0.56523557131269619</c:v>
                </c:pt>
                <c:pt idx="1630">
                  <c:v>0.56543511892390708</c:v>
                </c:pt>
                <c:pt idx="1631">
                  <c:v>0.56556823153507352</c:v>
                </c:pt>
                <c:pt idx="1632">
                  <c:v>0.56576802175736185</c:v>
                </c:pt>
                <c:pt idx="1633">
                  <c:v>0.56596793328518891</c:v>
                </c:pt>
                <c:pt idx="1634">
                  <c:v>0.56623464372967669</c:v>
                </c:pt>
                <c:pt idx="1635">
                  <c:v>0.56630136177597823</c:v>
                </c:pt>
                <c:pt idx="1636">
                  <c:v>0.56690218810930804</c:v>
                </c:pt>
                <c:pt idx="1637">
                  <c:v>0.56703578594262938</c:v>
                </c:pt>
                <c:pt idx="1638">
                  <c:v>0.5672364253036889</c:v>
                </c:pt>
                <c:pt idx="1639">
                  <c:v>0.56743718597028714</c:v>
                </c:pt>
                <c:pt idx="1640">
                  <c:v>0.56750414662766613</c:v>
                </c:pt>
                <c:pt idx="1641">
                  <c:v>0.56763814881278318</c:v>
                </c:pt>
                <c:pt idx="1642">
                  <c:v>0.5678392733959976</c:v>
                </c:pt>
                <c:pt idx="1643">
                  <c:v>0.56830913018267859</c:v>
                </c:pt>
                <c:pt idx="1644">
                  <c:v>0.56837629301595549</c:v>
                </c:pt>
                <c:pt idx="1645">
                  <c:v>0.56851069955286837</c:v>
                </c:pt>
                <c:pt idx="1646">
                  <c:v>0.56871243066377641</c:v>
                </c:pt>
                <c:pt idx="1647">
                  <c:v>0.56884699894140756</c:v>
                </c:pt>
                <c:pt idx="1648">
                  <c:v>0.56918362181138338</c:v>
                </c:pt>
                <c:pt idx="1649">
                  <c:v>0.5694530818480823</c:v>
                </c:pt>
                <c:pt idx="1650">
                  <c:v>0.56965541948668397</c:v>
                </c:pt>
                <c:pt idx="1651">
                  <c:v>0.56972290580139739</c:v>
                </c:pt>
                <c:pt idx="1652">
                  <c:v>0.56985795930118355</c:v>
                </c:pt>
                <c:pt idx="1653">
                  <c:v>0.56999309367132878</c:v>
                </c:pt>
                <c:pt idx="1654">
                  <c:v>0.57012830891183319</c:v>
                </c:pt>
                <c:pt idx="1655">
                  <c:v>0.5702636050226968</c:v>
                </c:pt>
                <c:pt idx="1656">
                  <c:v>0.57046667049453081</c:v>
                </c:pt>
                <c:pt idx="1657">
                  <c:v>0.57066985727190356</c:v>
                </c:pt>
                <c:pt idx="1658">
                  <c:v>0.57087316535481514</c:v>
                </c:pt>
                <c:pt idx="1659">
                  <c:v>0.5709409751509652</c:v>
                </c:pt>
                <c:pt idx="1660">
                  <c:v>0.57121237607628383</c:v>
                </c:pt>
                <c:pt idx="1661">
                  <c:v>0.57134815740930234</c:v>
                </c:pt>
                <c:pt idx="1662">
                  <c:v>0.57148401961267992</c:v>
                </c:pt>
                <c:pt idx="1663">
                  <c:v>0.57168793422328512</c:v>
                </c:pt>
                <c:pt idx="1664">
                  <c:v>0.57182395816738107</c:v>
                </c:pt>
                <c:pt idx="1665">
                  <c:v>0.57196006298183621</c:v>
                </c:pt>
                <c:pt idx="1666">
                  <c:v>0.57223243435146476</c:v>
                </c:pt>
                <c:pt idx="1667">
                  <c:v>0.57236870090663816</c:v>
                </c:pt>
                <c:pt idx="1668">
                  <c:v>0.57264139575770323</c:v>
                </c:pt>
                <c:pt idx="1669">
                  <c:v>0.5727778240535949</c:v>
                </c:pt>
                <c:pt idx="1670">
                  <c:v>0.5730508423860966</c:v>
                </c:pt>
                <c:pt idx="1671">
                  <c:v>0.57318743242270664</c:v>
                </c:pt>
                <c:pt idx="1672">
                  <c:v>0.57339243878316037</c:v>
                </c:pt>
                <c:pt idx="1673">
                  <c:v>0.57352919056048868</c:v>
                </c:pt>
                <c:pt idx="1674">
                  <c:v>0.57359760688433237</c:v>
                </c:pt>
                <c:pt idx="1675">
                  <c:v>0.57387143392042561</c:v>
                </c:pt>
                <c:pt idx="1676">
                  <c:v>0.57400842830883136</c:v>
                </c:pt>
                <c:pt idx="1677">
                  <c:v>0.57421404119697872</c:v>
                </c:pt>
                <c:pt idx="1678">
                  <c:v>0.57448835345522686</c:v>
                </c:pt>
                <c:pt idx="1679">
                  <c:v>0.57462559045471007</c:v>
                </c:pt>
                <c:pt idx="1680">
                  <c:v>0.57490022619439485</c:v>
                </c:pt>
                <c:pt idx="1681">
                  <c:v>0.57496896599967517</c:v>
                </c:pt>
                <c:pt idx="1682">
                  <c:v>0.57510652648059502</c:v>
                </c:pt>
                <c:pt idx="1683">
                  <c:v>0.57531298850751356</c:v>
                </c:pt>
                <c:pt idx="1684">
                  <c:v>0.57572615517242798</c:v>
                </c:pt>
                <c:pt idx="1685">
                  <c:v>0.57579505671842668</c:v>
                </c:pt>
                <c:pt idx="1686">
                  <c:v>0.57593294068078316</c:v>
                </c:pt>
                <c:pt idx="1687">
                  <c:v>0.57607090551349882</c:v>
                </c:pt>
                <c:pt idx="1688">
                  <c:v>0.57613992836503625</c:v>
                </c:pt>
                <c:pt idx="1689">
                  <c:v>0.57641634325262237</c:v>
                </c:pt>
                <c:pt idx="1690">
                  <c:v>0.57662377572385071</c:v>
                </c:pt>
                <c:pt idx="1691">
                  <c:v>0.5766929603161064</c:v>
                </c:pt>
                <c:pt idx="1692">
                  <c:v>0.57703908545328275</c:v>
                </c:pt>
                <c:pt idx="1693">
                  <c:v>0.57724688184112727</c:v>
                </c:pt>
                <c:pt idx="1694">
                  <c:v>0.57731618773892168</c:v>
                </c:pt>
                <c:pt idx="1695">
                  <c:v>0.5774548804048697</c:v>
                </c:pt>
                <c:pt idx="1696">
                  <c:v>0.57773242747748399</c:v>
                </c:pt>
                <c:pt idx="1697">
                  <c:v>0.57787128188415027</c:v>
                </c:pt>
                <c:pt idx="1698">
                  <c:v>0.57807968479968841</c:v>
                </c:pt>
                <c:pt idx="1699">
                  <c:v>0.57828820902076528</c:v>
                </c:pt>
                <c:pt idx="1700">
                  <c:v>0.57856640305625284</c:v>
                </c:pt>
                <c:pt idx="1701">
                  <c:v>0.57870558094435576</c:v>
                </c:pt>
                <c:pt idx="1702">
                  <c:v>0.57891446908204891</c:v>
                </c:pt>
                <c:pt idx="1703">
                  <c:v>0.57898417933163915</c:v>
                </c:pt>
                <c:pt idx="1704">
                  <c:v>0.57905393001640892</c:v>
                </c:pt>
                <c:pt idx="1705">
                  <c:v>0.57912372113635824</c:v>
                </c:pt>
                <c:pt idx="1706">
                  <c:v>0.57940304735687387</c:v>
                </c:pt>
                <c:pt idx="1707">
                  <c:v>0.57954279133749087</c:v>
                </c:pt>
                <c:pt idx="1708">
                  <c:v>0.57968261618846706</c:v>
                </c:pt>
                <c:pt idx="1709">
                  <c:v>0.57975256904913475</c:v>
                </c:pt>
                <c:pt idx="1710">
                  <c:v>0.57989263651118839</c:v>
                </c:pt>
                <c:pt idx="1711">
                  <c:v>0.58010285900980751</c:v>
                </c:pt>
                <c:pt idx="1712">
                  <c:v>0.58024308821257942</c:v>
                </c:pt>
                <c:pt idx="1713">
                  <c:v>0.58045355332227599</c:v>
                </c:pt>
                <c:pt idx="1714">
                  <c:v>0.58052374879402113</c:v>
                </c:pt>
                <c:pt idx="1715">
                  <c:v>0.58066422060787048</c:v>
                </c:pt>
                <c:pt idx="1716">
                  <c:v>0.58080477329207902</c:v>
                </c:pt>
                <c:pt idx="1717">
                  <c:v>0.58094540684664675</c:v>
                </c:pt>
                <c:pt idx="1718">
                  <c:v>0.58108620214193274</c:v>
                </c:pt>
                <c:pt idx="1719">
                  <c:v>0.58129751639040039</c:v>
                </c:pt>
                <c:pt idx="1720">
                  <c:v>0.58150895194440688</c:v>
                </c:pt>
                <c:pt idx="1721">
                  <c:v>0.58157947089758866</c:v>
                </c:pt>
                <c:pt idx="1722">
                  <c:v>0.58165003028594997</c:v>
                </c:pt>
                <c:pt idx="1723">
                  <c:v>0.58172063010949082</c:v>
                </c:pt>
                <c:pt idx="1724">
                  <c:v>0.5820031911443726</c:v>
                </c:pt>
                <c:pt idx="1725">
                  <c:v>0.58221523322607271</c:v>
                </c:pt>
                <c:pt idx="1726">
                  <c:v>0.58249811774239113</c:v>
                </c:pt>
                <c:pt idx="1727">
                  <c:v>0.58263964087090947</c:v>
                </c:pt>
                <c:pt idx="1728">
                  <c:v>0.58271044287034823</c:v>
                </c:pt>
                <c:pt idx="1729">
                  <c:v>0.58313549747805826</c:v>
                </c:pt>
                <c:pt idx="1730">
                  <c:v>0.58320638034785621</c:v>
                </c:pt>
                <c:pt idx="1731">
                  <c:v>0.58356099687274365</c:v>
                </c:pt>
                <c:pt idx="1732">
                  <c:v>0.58370292435305782</c:v>
                </c:pt>
                <c:pt idx="1733">
                  <c:v>0.58398694105440441</c:v>
                </c:pt>
                <c:pt idx="1734">
                  <c:v>0.58441320871750169</c:v>
                </c:pt>
                <c:pt idx="1735">
                  <c:v>0.58462646385458905</c:v>
                </c:pt>
                <c:pt idx="1736">
                  <c:v>0.58476871481633985</c:v>
                </c:pt>
                <c:pt idx="1737">
                  <c:v>0.58483988073239479</c:v>
                </c:pt>
                <c:pt idx="1738">
                  <c:v>0.58498229343486385</c:v>
                </c:pt>
                <c:pt idx="1739">
                  <c:v>0.58526728058052024</c:v>
                </c:pt>
                <c:pt idx="1740">
                  <c:v>0.58562412104028438</c:v>
                </c:pt>
                <c:pt idx="1741">
                  <c:v>0.58583834662168166</c:v>
                </c:pt>
                <c:pt idx="1742">
                  <c:v>0.58619559143324163</c:v>
                </c:pt>
                <c:pt idx="1743">
                  <c:v>0.58641005962571635</c:v>
                </c:pt>
                <c:pt idx="1744">
                  <c:v>0.58655311929105858</c:v>
                </c:pt>
                <c:pt idx="1745">
                  <c:v>0.58662472999408888</c:v>
                </c:pt>
                <c:pt idx="1746">
                  <c:v>0.58712628796155797</c:v>
                </c:pt>
                <c:pt idx="1747">
                  <c:v>0.58726967110833683</c:v>
                </c:pt>
                <c:pt idx="1748">
                  <c:v>0.58748486713404391</c:v>
                </c:pt>
                <c:pt idx="1749">
                  <c:v>0.58762841202154115</c:v>
                </c:pt>
                <c:pt idx="1750">
                  <c:v>0.58770022490046936</c:v>
                </c:pt>
                <c:pt idx="1751">
                  <c:v>0.58805949147100811</c:v>
                </c:pt>
                <c:pt idx="1752">
                  <c:v>0.58813142565547505</c:v>
                </c:pt>
                <c:pt idx="1753">
                  <c:v>0.58849129875370743</c:v>
                </c:pt>
                <c:pt idx="1754">
                  <c:v>0.58870734391818558</c:v>
                </c:pt>
                <c:pt idx="1755">
                  <c:v>0.58877948027855032</c:v>
                </c:pt>
                <c:pt idx="1756">
                  <c:v>0.58906818746072775</c:v>
                </c:pt>
                <c:pt idx="1757">
                  <c:v>0.58921262192217561</c:v>
                </c:pt>
                <c:pt idx="1758">
                  <c:v>0.58935713725398264</c:v>
                </c:pt>
                <c:pt idx="1759">
                  <c:v>0.58957403155723198</c:v>
                </c:pt>
                <c:pt idx="1760">
                  <c:v>0.58971870862975728</c:v>
                </c:pt>
                <c:pt idx="1761">
                  <c:v>0.58979108760119958</c:v>
                </c:pt>
                <c:pt idx="1762">
                  <c:v>0.59000834582106509</c:v>
                </c:pt>
                <c:pt idx="1763">
                  <c:v>0.59008080566286647</c:v>
                </c:pt>
                <c:pt idx="1764">
                  <c:v>0.59037080677079035</c:v>
                </c:pt>
                <c:pt idx="1765">
                  <c:v>0.59051596906547066</c:v>
                </c:pt>
                <c:pt idx="1766">
                  <c:v>0.59066121223051005</c:v>
                </c:pt>
                <c:pt idx="1767">
                  <c:v>0.59073387424820933</c:v>
                </c:pt>
                <c:pt idx="1768">
                  <c:v>0.59087936002432617</c:v>
                </c:pt>
                <c:pt idx="1769">
                  <c:v>0.59095214334756418</c:v>
                </c:pt>
                <c:pt idx="1770">
                  <c:v>0.59124343838123461</c:v>
                </c:pt>
                <c:pt idx="1771">
                  <c:v>0.59131634301001135</c:v>
                </c:pt>
                <c:pt idx="1772">
                  <c:v>0.59153529950741901</c:v>
                </c:pt>
                <c:pt idx="1773">
                  <c:v>0.59160832544173447</c:v>
                </c:pt>
                <c:pt idx="1774">
                  <c:v>0.59175445818072459</c:v>
                </c:pt>
                <c:pt idx="1775">
                  <c:v>0.59190067179007388</c:v>
                </c:pt>
                <c:pt idx="1776">
                  <c:v>0.59219326074949075</c:v>
                </c:pt>
                <c:pt idx="1777">
                  <c:v>0.59226644842452458</c:v>
                </c:pt>
                <c:pt idx="1778">
                  <c:v>0.59233967653473796</c:v>
                </c:pt>
                <c:pt idx="1779">
                  <c:v>0.59248621362552378</c:v>
                </c:pt>
                <c:pt idx="1780">
                  <c:v>0.59277944954781381</c:v>
                </c:pt>
                <c:pt idx="1781">
                  <c:v>0.59285279896356591</c:v>
                </c:pt>
                <c:pt idx="1782">
                  <c:v>0.59299957866542929</c:v>
                </c:pt>
                <c:pt idx="1783">
                  <c:v>0.59314643923765176</c:v>
                </c:pt>
                <c:pt idx="1784">
                  <c:v>0.59344032212281506</c:v>
                </c:pt>
                <c:pt idx="1785">
                  <c:v>0.59358734443575589</c:v>
                </c:pt>
                <c:pt idx="1786">
                  <c:v>0.59380799921070582</c:v>
                </c:pt>
                <c:pt idx="1787">
                  <c:v>0.59388159123753537</c:v>
                </c:pt>
                <c:pt idx="1788">
                  <c:v>0.59410248862356274</c:v>
                </c:pt>
                <c:pt idx="1789">
                  <c:v>0.59424991528829929</c:v>
                </c:pt>
                <c:pt idx="1790">
                  <c:v>0.59447117659094284</c:v>
                </c:pt>
                <c:pt idx="1791">
                  <c:v>0.59469255919912511</c:v>
                </c:pt>
                <c:pt idx="1792">
                  <c:v>0.59491406311284611</c:v>
                </c:pt>
                <c:pt idx="1793">
                  <c:v>0.5950618132590193</c:v>
                </c:pt>
                <c:pt idx="1794">
                  <c:v>0.59520964427555167</c:v>
                </c:pt>
                <c:pt idx="1795">
                  <c:v>0.59543151210588885</c:v>
                </c:pt>
                <c:pt idx="1796">
                  <c:v>0.59557958573349867</c:v>
                </c:pt>
                <c:pt idx="1797">
                  <c:v>0.59572782110182676</c:v>
                </c:pt>
                <c:pt idx="1798">
                  <c:v>0.59595029545985767</c:v>
                </c:pt>
                <c:pt idx="1799">
                  <c:v>0.59617289112342731</c:v>
                </c:pt>
                <c:pt idx="1800">
                  <c:v>0.59646984708223838</c:v>
                </c:pt>
                <c:pt idx="1801">
                  <c:v>0.59654412650712074</c:v>
                </c:pt>
                <c:pt idx="1802">
                  <c:v>0.59661844636718264</c:v>
                </c:pt>
                <c:pt idx="1803">
                  <c:v>0.59684152725290718</c:v>
                </c:pt>
                <c:pt idx="1804">
                  <c:v>0.59713913017459153</c:v>
                </c:pt>
                <c:pt idx="1805">
                  <c:v>0.59721357134019215</c:v>
                </c:pt>
                <c:pt idx="1806">
                  <c:v>0.59728805294097242</c:v>
                </c:pt>
                <c:pt idx="1807">
                  <c:v>0.59751161904885186</c:v>
                </c:pt>
                <c:pt idx="1808">
                  <c:v>0.59766074399113067</c:v>
                </c:pt>
                <c:pt idx="1809">
                  <c:v>0.59780994980376856</c:v>
                </c:pt>
                <c:pt idx="1810">
                  <c:v>0.5978845931452671</c:v>
                </c:pt>
                <c:pt idx="1811">
                  <c:v>0.59803404156898254</c:v>
                </c:pt>
                <c:pt idx="1812">
                  <c:v>0.59818357086305707</c:v>
                </c:pt>
                <c:pt idx="1813">
                  <c:v>0.59825837594527387</c:v>
                </c:pt>
                <c:pt idx="1814">
                  <c:v>0.59833322146267032</c:v>
                </c:pt>
                <c:pt idx="1815">
                  <c:v>0.5984081074152463</c:v>
                </c:pt>
                <c:pt idx="1816">
                  <c:v>0.59870781296626863</c:v>
                </c:pt>
                <c:pt idx="1817">
                  <c:v>0.59878282022438334</c:v>
                </c:pt>
                <c:pt idx="1818">
                  <c:v>0.5988578679176777</c:v>
                </c:pt>
                <c:pt idx="1819">
                  <c:v>0.59938348481699488</c:v>
                </c:pt>
                <c:pt idx="1820">
                  <c:v>0.59953382281466094</c:v>
                </c:pt>
                <c:pt idx="1821">
                  <c:v>0.59960903224867357</c:v>
                </c:pt>
                <c:pt idx="1822">
                  <c:v>0.59983478185625017</c:v>
                </c:pt>
                <c:pt idx="1823">
                  <c:v>0.59998536246499368</c:v>
                </c:pt>
                <c:pt idx="1824">
                  <c:v>0.60006069320454503</c:v>
                </c:pt>
                <c:pt idx="1825">
                  <c:v>0.60021143555400691</c:v>
                </c:pt>
                <c:pt idx="1826">
                  <c:v>0.60028684716391745</c:v>
                </c:pt>
                <c:pt idx="1827">
                  <c:v>0.6005133246047264</c:v>
                </c:pt>
                <c:pt idx="1828">
                  <c:v>0.60066439043562481</c:v>
                </c:pt>
                <c:pt idx="1829">
                  <c:v>0.6008155371368824</c:v>
                </c:pt>
                <c:pt idx="1830">
                  <c:v>0.60096676470849919</c:v>
                </c:pt>
                <c:pt idx="1831">
                  <c:v>0.60104241892948718</c:v>
                </c:pt>
                <c:pt idx="1832">
                  <c:v>0.60126950289798975</c:v>
                </c:pt>
                <c:pt idx="1833">
                  <c:v>0.60164838053062319</c:v>
                </c:pt>
                <c:pt idx="1834">
                  <c:v>0.60187594972128078</c:v>
                </c:pt>
                <c:pt idx="1835">
                  <c:v>0.60210376152301581</c:v>
                </c:pt>
                <c:pt idx="1836">
                  <c:v>0.60225571692786495</c:v>
                </c:pt>
                <c:pt idx="1837">
                  <c:v>0.60233173506546911</c:v>
                </c:pt>
                <c:pt idx="1838">
                  <c:v>0.60240779363825281</c:v>
                </c:pt>
                <c:pt idx="1839">
                  <c:v>0.60255999165417939</c:v>
                </c:pt>
                <c:pt idx="1840">
                  <c:v>0.60263613109732228</c:v>
                </c:pt>
                <c:pt idx="1841">
                  <c:v>0.60294085061061209</c:v>
                </c:pt>
                <c:pt idx="1842">
                  <c:v>0.60309329123761612</c:v>
                </c:pt>
                <c:pt idx="1843">
                  <c:v>0.60316955198629774</c:v>
                </c:pt>
                <c:pt idx="1844">
                  <c:v>0.60324585317015889</c:v>
                </c:pt>
                <c:pt idx="1845">
                  <c:v>0.6037041454954809</c:v>
                </c:pt>
                <c:pt idx="1846">
                  <c:v>0.60393341296368064</c:v>
                </c:pt>
                <c:pt idx="1847">
                  <c:v>0.6041628017374191</c:v>
                </c:pt>
                <c:pt idx="1848">
                  <c:v>0.6042393455323577</c:v>
                </c:pt>
                <c:pt idx="1849">
                  <c:v>0.60431592976247595</c:v>
                </c:pt>
                <c:pt idx="1850">
                  <c:v>0.6045458037583693</c:v>
                </c:pt>
                <c:pt idx="1851">
                  <c:v>0.60462246885884663</c:v>
                </c:pt>
                <c:pt idx="1852">
                  <c:v>0.60492929100147441</c:v>
                </c:pt>
                <c:pt idx="1853">
                  <c:v>0.60523627488482057</c:v>
                </c:pt>
                <c:pt idx="1854">
                  <c:v>0.60538984769685278</c:v>
                </c:pt>
                <c:pt idx="1855">
                  <c:v>0.60554350137924418</c:v>
                </c:pt>
                <c:pt idx="1856">
                  <c:v>0.60577410320837</c:v>
                </c:pt>
                <c:pt idx="1857">
                  <c:v>0.60608173405458932</c:v>
                </c:pt>
                <c:pt idx="1858">
                  <c:v>0.60646647478826143</c:v>
                </c:pt>
                <c:pt idx="1859">
                  <c:v>0.60700539486165939</c:v>
                </c:pt>
                <c:pt idx="1860">
                  <c:v>0.6071594528958465</c:v>
                </c:pt>
                <c:pt idx="1861">
                  <c:v>0.60739066125266594</c:v>
                </c:pt>
                <c:pt idx="1862">
                  <c:v>0.60746777114011863</c:v>
                </c:pt>
                <c:pt idx="1863">
                  <c:v>0.60769922210801552</c:v>
                </c:pt>
                <c:pt idx="1864">
                  <c:v>0.60793079438145115</c:v>
                </c:pt>
                <c:pt idx="1865">
                  <c:v>0.6082397191534169</c:v>
                </c:pt>
                <c:pt idx="1866">
                  <c:v>0.60847153403792997</c:v>
                </c:pt>
                <c:pt idx="1867">
                  <c:v>0.60854884610128057</c:v>
                </c:pt>
                <c:pt idx="1868">
                  <c:v>0.60878102490240982</c:v>
                </c:pt>
                <c:pt idx="1869">
                  <c:v>0.60893589164018846</c:v>
                </c:pt>
                <c:pt idx="1870">
                  <c:v>0.60924578685646413</c:v>
                </c:pt>
                <c:pt idx="1871">
                  <c:v>0.60940081533496115</c:v>
                </c:pt>
                <c:pt idx="1872">
                  <c:v>0.6096334793582453</c:v>
                </c:pt>
                <c:pt idx="1873">
                  <c:v>0.60986626468706817</c:v>
                </c:pt>
                <c:pt idx="1874">
                  <c:v>0.61025444241100424</c:v>
                </c:pt>
                <c:pt idx="1875">
                  <c:v>0.61040979437093779</c:v>
                </c:pt>
                <c:pt idx="1876">
                  <c:v>0.61064294361637694</c:v>
                </c:pt>
                <c:pt idx="1877">
                  <c:v>0.6107207004667029</c:v>
                </c:pt>
                <c:pt idx="1878">
                  <c:v>0.6107984977522084</c:v>
                </c:pt>
                <c:pt idx="1879">
                  <c:v>0.61103201091426373</c:v>
                </c:pt>
                <c:pt idx="1880">
                  <c:v>0.61118776722599311</c:v>
                </c:pt>
                <c:pt idx="1881">
                  <c:v>0.61142152299912589</c:v>
                </c:pt>
                <c:pt idx="1882">
                  <c:v>0.61157744105157352</c:v>
                </c:pt>
                <c:pt idx="1883">
                  <c:v>0.61173343997438034</c:v>
                </c:pt>
                <c:pt idx="1884">
                  <c:v>0.6119675596641293</c:v>
                </c:pt>
                <c:pt idx="1885">
                  <c:v>0.6120456399958919</c:v>
                </c:pt>
                <c:pt idx="1886">
                  <c:v>0.61228000229671831</c:v>
                </c:pt>
                <c:pt idx="1887">
                  <c:v>0.61243632470096177</c:v>
                </c:pt>
                <c:pt idx="1888">
                  <c:v>0.6125927279755643</c:v>
                </c:pt>
                <c:pt idx="1889">
                  <c:v>0.61267097004804516</c:v>
                </c:pt>
                <c:pt idx="1890">
                  <c:v>0.61282753506336607</c:v>
                </c:pt>
                <c:pt idx="1891">
                  <c:v>0.61329747272040624</c:v>
                </c:pt>
                <c:pt idx="1892">
                  <c:v>0.61337583609842583</c:v>
                </c:pt>
                <c:pt idx="1893">
                  <c:v>0.61345423991162495</c:v>
                </c:pt>
                <c:pt idx="1894">
                  <c:v>0.61368957265676116</c:v>
                </c:pt>
                <c:pt idx="1895">
                  <c:v>0.61376805734031947</c:v>
                </c:pt>
                <c:pt idx="1896">
                  <c:v>0.6142392080527469</c:v>
                </c:pt>
                <c:pt idx="1897">
                  <c:v>0.6143177736066644</c:v>
                </c:pt>
                <c:pt idx="1898">
                  <c:v>0.61447498558485847</c:v>
                </c:pt>
                <c:pt idx="1899">
                  <c:v>0.61463227843341173</c:v>
                </c:pt>
                <c:pt idx="1900">
                  <c:v>0.61494702587123662</c:v>
                </c:pt>
                <c:pt idx="1901">
                  <c:v>0.61526193504977977</c:v>
                </c:pt>
                <c:pt idx="1902">
                  <c:v>0.61534070277959518</c:v>
                </c:pt>
                <c:pt idx="1903">
                  <c:v>0.61541951094459013</c:v>
                </c:pt>
                <c:pt idx="1904">
                  <c:v>0.61549835954476462</c:v>
                </c:pt>
                <c:pt idx="1905">
                  <c:v>0.61573502665082691</c:v>
                </c:pt>
                <c:pt idx="1906">
                  <c:v>0.61581395612136058</c:v>
                </c:pt>
                <c:pt idx="1907">
                  <c:v>0.61597189593278712</c:v>
                </c:pt>
                <c:pt idx="1908">
                  <c:v>0.61612991661457273</c:v>
                </c:pt>
                <c:pt idx="1909">
                  <c:v>0.61636706894278992</c:v>
                </c:pt>
                <c:pt idx="1910">
                  <c:v>0.6165252513652939</c:v>
                </c:pt>
                <c:pt idx="1911">
                  <c:v>0.61676264630458855</c:v>
                </c:pt>
                <c:pt idx="1912">
                  <c:v>0.61684181838619967</c:v>
                </c:pt>
                <c:pt idx="1913">
                  <c:v>0.6170002434197811</c:v>
                </c:pt>
                <c:pt idx="1914">
                  <c:v>0.61715874932372172</c:v>
                </c:pt>
                <c:pt idx="1915">
                  <c:v>0.61739662948517127</c:v>
                </c:pt>
                <c:pt idx="1916">
                  <c:v>0.61747596330750065</c:v>
                </c:pt>
                <c:pt idx="1917">
                  <c:v>0.61763471182251872</c:v>
                </c:pt>
                <c:pt idx="1918">
                  <c:v>0.61779354120789587</c:v>
                </c:pt>
                <c:pt idx="1919">
                  <c:v>0.61787299633576409</c:v>
                </c:pt>
                <c:pt idx="1920">
                  <c:v>0.61819097858795502</c:v>
                </c:pt>
                <c:pt idx="1921">
                  <c:v>0.61835005058440962</c:v>
                </c:pt>
                <c:pt idx="1922">
                  <c:v>0.61858877988463035</c:v>
                </c:pt>
                <c:pt idx="1923">
                  <c:v>0.6187480944921625</c:v>
                </c:pt>
                <c:pt idx="1924">
                  <c:v>0.61890748997005374</c:v>
                </c:pt>
                <c:pt idx="1925">
                  <c:v>0.61914670449242937</c:v>
                </c:pt>
                <c:pt idx="1926">
                  <c:v>0.61938604032034372</c:v>
                </c:pt>
                <c:pt idx="1927">
                  <c:v>0.6196254974537968</c:v>
                </c:pt>
                <c:pt idx="1928">
                  <c:v>0.61970535693346074</c:v>
                </c:pt>
                <c:pt idx="1929">
                  <c:v>0.61994505667799127</c:v>
                </c:pt>
                <c:pt idx="1930">
                  <c:v>0.6201049373780374</c:v>
                </c:pt>
                <c:pt idx="1931">
                  <c:v>0.62026506068916099</c:v>
                </c:pt>
                <c:pt idx="1932">
                  <c:v>0.62042526487064376</c:v>
                </c:pt>
                <c:pt idx="1933">
                  <c:v>0.62058554992248571</c:v>
                </c:pt>
                <c:pt idx="1934">
                  <c:v>0.62074599671504593</c:v>
                </c:pt>
                <c:pt idx="1935">
                  <c:v>0.62082626054650558</c:v>
                </c:pt>
                <c:pt idx="1936">
                  <c:v>0.62122778187970196</c:v>
                </c:pt>
                <c:pt idx="1937">
                  <c:v>0.62146881598515857</c:v>
                </c:pt>
                <c:pt idx="1938">
                  <c:v>0.62162958625915543</c:v>
                </c:pt>
                <c:pt idx="1939">
                  <c:v>0.62203171412004543</c:v>
                </c:pt>
                <c:pt idx="1940">
                  <c:v>0.62227323344765695</c:v>
                </c:pt>
                <c:pt idx="1941">
                  <c:v>0.6223537803253737</c:v>
                </c:pt>
                <c:pt idx="1942">
                  <c:v>0.62267612957695895</c:v>
                </c:pt>
                <c:pt idx="1943">
                  <c:v>0.62291801282118664</c:v>
                </c:pt>
                <c:pt idx="1944">
                  <c:v>0.62316001737095306</c:v>
                </c:pt>
                <c:pt idx="1945">
                  <c:v>0.6234021432262582</c:v>
                </c:pt>
                <c:pt idx="1946">
                  <c:v>0.6234829327150524</c:v>
                </c:pt>
                <c:pt idx="1947">
                  <c:v>0.62364467343335905</c:v>
                </c:pt>
                <c:pt idx="1948">
                  <c:v>0.62372558422769198</c:v>
                </c:pt>
                <c:pt idx="1949">
                  <c:v>0.62380653545720444</c:v>
                </c:pt>
                <c:pt idx="1950">
                  <c:v>0.62388752712189655</c:v>
                </c:pt>
                <c:pt idx="1951">
                  <c:v>0.62413086603258894</c:v>
                </c:pt>
                <c:pt idx="1952">
                  <c:v>0.62421201943799931</c:v>
                </c:pt>
                <c:pt idx="1953">
                  <c:v>0.62437448798953843</c:v>
                </c:pt>
                <c:pt idx="1954">
                  <c:v>0.62461831212238583</c:v>
                </c:pt>
                <c:pt idx="1955">
                  <c:v>0.62469962726851458</c:v>
                </c:pt>
                <c:pt idx="1956">
                  <c:v>0.62478098284982286</c:v>
                </c:pt>
                <c:pt idx="1957">
                  <c:v>0.62494377488279851</c:v>
                </c:pt>
                <c:pt idx="1958">
                  <c:v>0.62518844815441699</c:v>
                </c:pt>
                <c:pt idx="1959">
                  <c:v>0.62527004634680272</c:v>
                </c:pt>
                <c:pt idx="1960">
                  <c:v>0.62543332360193338</c:v>
                </c:pt>
                <c:pt idx="1961">
                  <c:v>0.62584171891565776</c:v>
                </c:pt>
                <c:pt idx="1962">
                  <c:v>0.62600515791150668</c:v>
                </c:pt>
                <c:pt idx="1963">
                  <c:v>0.62608691784461068</c:v>
                </c:pt>
                <c:pt idx="1964">
                  <c:v>0.62616871821289433</c:v>
                </c:pt>
                <c:pt idx="1965">
                  <c:v>0.6263323998198207</c:v>
                </c:pt>
                <c:pt idx="1966">
                  <c:v>0.62665992477439181</c:v>
                </c:pt>
                <c:pt idx="1967">
                  <c:v>0.62682376812203655</c:v>
                </c:pt>
                <c:pt idx="1968">
                  <c:v>0.62690573023103846</c:v>
                </c:pt>
                <c:pt idx="1969">
                  <c:v>0.62706973531940147</c:v>
                </c:pt>
                <c:pt idx="1970">
                  <c:v>0.62723382127812366</c:v>
                </c:pt>
                <c:pt idx="1971">
                  <c:v>0.62748007152174556</c:v>
                </c:pt>
                <c:pt idx="1972">
                  <c:v>0.62756219537146585</c:v>
                </c:pt>
                <c:pt idx="1973">
                  <c:v>0.62780893083724276</c:v>
                </c:pt>
                <c:pt idx="1974">
                  <c:v>0.62797358288847893</c:v>
                </c:pt>
                <c:pt idx="1975">
                  <c:v>0.62813831581007429</c:v>
                </c:pt>
                <c:pt idx="1976">
                  <c:v>0.6283855364980061</c:v>
                </c:pt>
                <c:pt idx="1977">
                  <c:v>0.62863324240809282</c:v>
                </c:pt>
                <c:pt idx="1978">
                  <c:v>0.628715851479968</c:v>
                </c:pt>
                <c:pt idx="1979">
                  <c:v>0.62879850098702272</c:v>
                </c:pt>
                <c:pt idx="1980">
                  <c:v>0.62888119092925698</c:v>
                </c:pt>
                <c:pt idx="1981">
                  <c:v>0.62921211243891251</c:v>
                </c:pt>
                <c:pt idx="1982">
                  <c:v>0.6293776540640994</c:v>
                </c:pt>
                <c:pt idx="1983">
                  <c:v>0.62954327655964548</c:v>
                </c:pt>
                <c:pt idx="1984">
                  <c:v>0.62962612824259812</c:v>
                </c:pt>
                <c:pt idx="1985">
                  <c:v>0.62970902036073029</c:v>
                </c:pt>
                <c:pt idx="1986">
                  <c:v>0.629791952914042</c:v>
                </c:pt>
                <c:pt idx="1987">
                  <c:v>0.63020702003239659</c:v>
                </c:pt>
                <c:pt idx="1988">
                  <c:v>0.6306222893266491</c:v>
                </c:pt>
                <c:pt idx="1989">
                  <c:v>0.63070538362067918</c:v>
                </c:pt>
                <c:pt idx="1990">
                  <c:v>0.63087165307909843</c:v>
                </c:pt>
                <c:pt idx="1991">
                  <c:v>0.63095490911384677</c:v>
                </c:pt>
                <c:pt idx="1992">
                  <c:v>0.63128841847499517</c:v>
                </c:pt>
                <c:pt idx="1993">
                  <c:v>0.6314552540259285</c:v>
                </c:pt>
                <c:pt idx="1994">
                  <c:v>0.63178908686851354</c:v>
                </c:pt>
                <c:pt idx="1995">
                  <c:v>0.63195608416016524</c:v>
                </c:pt>
                <c:pt idx="1996">
                  <c:v>0.63203962324117069</c:v>
                </c:pt>
                <c:pt idx="1997">
                  <c:v>0.63212320275735567</c:v>
                </c:pt>
                <c:pt idx="1998">
                  <c:v>0.63220686314389984</c:v>
                </c:pt>
                <c:pt idx="1999">
                  <c:v>0.63237426478734726</c:v>
                </c:pt>
                <c:pt idx="2000">
                  <c:v>0.63262548855805711</c:v>
                </c:pt>
                <c:pt idx="2001">
                  <c:v>0.63270927025014001</c:v>
                </c:pt>
                <c:pt idx="2002">
                  <c:v>0.63287691450466488</c:v>
                </c:pt>
                <c:pt idx="2003">
                  <c:v>0.63304463962954893</c:v>
                </c:pt>
                <c:pt idx="2004">
                  <c:v>0.63312854262717055</c:v>
                </c:pt>
                <c:pt idx="2005">
                  <c:v>0.63338037292557414</c:v>
                </c:pt>
                <c:pt idx="2006">
                  <c:v>0.63346435679355495</c:v>
                </c:pt>
                <c:pt idx="2007">
                  <c:v>0.63371642970303599</c:v>
                </c:pt>
                <c:pt idx="2008">
                  <c:v>0.63388455917971576</c:v>
                </c:pt>
                <c:pt idx="2009">
                  <c:v>0.63396866435323529</c:v>
                </c:pt>
                <c:pt idx="2010">
                  <c:v>0.63430524678803157</c:v>
                </c:pt>
                <c:pt idx="2011">
                  <c:v>0.63438943283191018</c:v>
                </c:pt>
                <c:pt idx="2012">
                  <c:v>0.63447365931096844</c:v>
                </c:pt>
                <c:pt idx="2013">
                  <c:v>0.63455792622520624</c:v>
                </c:pt>
                <c:pt idx="2014">
                  <c:v>0.63472654092404102</c:v>
                </c:pt>
                <c:pt idx="2015">
                  <c:v>0.634810888708638</c:v>
                </c:pt>
                <c:pt idx="2016">
                  <c:v>0.63497966514819104</c:v>
                </c:pt>
                <c:pt idx="2017">
                  <c:v>0.63540180842297156</c:v>
                </c:pt>
                <c:pt idx="2018">
                  <c:v>0.63557090834396124</c:v>
                </c:pt>
                <c:pt idx="2019">
                  <c:v>0.63590926992665886</c:v>
                </c:pt>
                <c:pt idx="2020">
                  <c:v>0.6360785315883668</c:v>
                </c:pt>
                <c:pt idx="2021">
                  <c:v>0.63616320285440031</c:v>
                </c:pt>
                <c:pt idx="2022">
                  <c:v>0.63633262625682663</c:v>
                </c:pt>
                <c:pt idx="2023">
                  <c:v>0.63650213052961202</c:v>
                </c:pt>
                <c:pt idx="2024">
                  <c:v>0.6365869635363639</c:v>
                </c:pt>
                <c:pt idx="2025">
                  <c:v>0.63667183697829532</c:v>
                </c:pt>
                <c:pt idx="2026">
                  <c:v>0.63684166473251735</c:v>
                </c:pt>
                <c:pt idx="2027">
                  <c:v>0.63692661904480796</c:v>
                </c:pt>
                <c:pt idx="2028">
                  <c:v>0.63709660853974825</c:v>
                </c:pt>
                <c:pt idx="2029">
                  <c:v>0.63743674927034721</c:v>
                </c:pt>
                <c:pt idx="2030">
                  <c:v>0.63769197612383521</c:v>
                </c:pt>
                <c:pt idx="2031">
                  <c:v>0.63794732428286194</c:v>
                </c:pt>
                <c:pt idx="2032">
                  <c:v>0.63803256164140953</c:v>
                </c:pt>
                <c:pt idx="2033">
                  <c:v>0.63828851632812988</c:v>
                </c:pt>
                <c:pt idx="2034">
                  <c:v>0.63862995098447539</c:v>
                </c:pt>
                <c:pt idx="2035">
                  <c:v>0.63871535008374136</c:v>
                </c:pt>
                <c:pt idx="2036">
                  <c:v>0.63880078961818687</c:v>
                </c:pt>
                <c:pt idx="2037">
                  <c:v>0.63914270949668728</c:v>
                </c:pt>
                <c:pt idx="2038">
                  <c:v>0.63931375030629667</c:v>
                </c:pt>
                <c:pt idx="2039">
                  <c:v>0.6393993111462809</c:v>
                </c:pt>
                <c:pt idx="2040">
                  <c:v>0.63965611497177233</c:v>
                </c:pt>
                <c:pt idx="2041">
                  <c:v>0.63974175668211575</c:v>
                </c:pt>
                <c:pt idx="2042">
                  <c:v>0.63991312097316166</c:v>
                </c:pt>
                <c:pt idx="2043">
                  <c:v>0.63999884355386427</c:v>
                </c:pt>
                <c:pt idx="2044">
                  <c:v>0.64017036958562856</c:v>
                </c:pt>
                <c:pt idx="2045">
                  <c:v>0.64042777993881372</c:v>
                </c:pt>
                <c:pt idx="2046">
                  <c:v>0.64051362382505506</c:v>
                </c:pt>
                <c:pt idx="2047">
                  <c:v>0.64059950814647593</c:v>
                </c:pt>
                <c:pt idx="2048">
                  <c:v>0.64094320717287767</c:v>
                </c:pt>
                <c:pt idx="2049">
                  <c:v>0.64102921279983727</c:v>
                </c:pt>
                <c:pt idx="2050">
                  <c:v>0.6411152588619764</c:v>
                </c:pt>
                <c:pt idx="2051">
                  <c:v>0.64120134535929518</c:v>
                </c:pt>
                <c:pt idx="2052">
                  <c:v>0.64145972615679014</c:v>
                </c:pt>
                <c:pt idx="2053">
                  <c:v>0.64163214176250505</c:v>
                </c:pt>
                <c:pt idx="2054">
                  <c:v>0.64189088647661618</c:v>
                </c:pt>
                <c:pt idx="2055">
                  <c:v>0.64197717514983277</c:v>
                </c:pt>
                <c:pt idx="2056">
                  <c:v>0.64214983336662512</c:v>
                </c:pt>
                <c:pt idx="2057">
                  <c:v>0.64223620291020089</c:v>
                </c:pt>
                <c:pt idx="2058">
                  <c:v>0.6423226128889562</c:v>
                </c:pt>
                <c:pt idx="2059">
                  <c:v>0.64258196413076096</c:v>
                </c:pt>
                <c:pt idx="2060">
                  <c:v>0.64266845497987546</c:v>
                </c:pt>
                <c:pt idx="2061">
                  <c:v>0.64275498626416949</c:v>
                </c:pt>
                <c:pt idx="2062">
                  <c:v>0.64292812970311686</c:v>
                </c:pt>
                <c:pt idx="2063">
                  <c:v>0.64318808747261536</c:v>
                </c:pt>
                <c:pt idx="2064">
                  <c:v>0.64336147352264017</c:v>
                </c:pt>
                <c:pt idx="2065">
                  <c:v>0.64362167390321612</c:v>
                </c:pt>
                <c:pt idx="2066">
                  <c:v>0.64379530256431838</c:v>
                </c:pt>
                <c:pt idx="2067">
                  <c:v>0.64405586686151051</c:v>
                </c:pt>
                <c:pt idx="2068">
                  <c:v>0.64422965726333103</c:v>
                </c:pt>
                <c:pt idx="2069">
                  <c:v>0.64449046417160061</c:v>
                </c:pt>
                <c:pt idx="2070">
                  <c:v>0.64457744024287</c:v>
                </c:pt>
                <c:pt idx="2071">
                  <c:v>0.645012522775115</c:v>
                </c:pt>
                <c:pt idx="2072">
                  <c:v>0.64518663665837217</c:v>
                </c:pt>
                <c:pt idx="2073">
                  <c:v>0.64527373403518029</c:v>
                </c:pt>
                <c:pt idx="2074">
                  <c:v>0.64536087184716806</c:v>
                </c:pt>
                <c:pt idx="2075">
                  <c:v>0.64544805009433537</c:v>
                </c:pt>
                <c:pt idx="2076">
                  <c:v>0.64570970614137602</c:v>
                </c:pt>
                <c:pt idx="2077">
                  <c:v>0.64579696525890251</c:v>
                </c:pt>
                <c:pt idx="2078">
                  <c:v>0.64588430524678808</c:v>
                </c:pt>
                <c:pt idx="2079">
                  <c:v>0.64597172610503284</c:v>
                </c:pt>
                <c:pt idx="2080">
                  <c:v>0.64614681043259981</c:v>
                </c:pt>
                <c:pt idx="2081">
                  <c:v>0.64632197563052596</c:v>
                </c:pt>
                <c:pt idx="2082">
                  <c:v>0.64658484473295397</c:v>
                </c:pt>
                <c:pt idx="2083">
                  <c:v>0.64676017167159838</c:v>
                </c:pt>
                <c:pt idx="2084">
                  <c:v>0.64702328338510384</c:v>
                </c:pt>
                <c:pt idx="2085">
                  <c:v>0.64719877206446663</c:v>
                </c:pt>
                <c:pt idx="2086">
                  <c:v>0.64746212638904954</c:v>
                </c:pt>
                <c:pt idx="2087">
                  <c:v>0.64772560201917118</c:v>
                </c:pt>
                <c:pt idx="2088">
                  <c:v>0.64798919895483154</c:v>
                </c:pt>
                <c:pt idx="2089">
                  <c:v>0.64807714547041084</c:v>
                </c:pt>
                <c:pt idx="2090">
                  <c:v>0.64834110632268738</c:v>
                </c:pt>
                <c:pt idx="2091">
                  <c:v>0.64878144542827743</c:v>
                </c:pt>
                <c:pt idx="2092">
                  <c:v>0.648869553684575</c:v>
                </c:pt>
                <c:pt idx="2093">
                  <c:v>0.64904585106752932</c:v>
                </c:pt>
                <c:pt idx="2094">
                  <c:v>0.64913404019418608</c:v>
                </c:pt>
                <c:pt idx="2095">
                  <c:v>0.64931049931785867</c:v>
                </c:pt>
                <c:pt idx="2096">
                  <c:v>0.6493987693148745</c:v>
                </c:pt>
                <c:pt idx="2097">
                  <c:v>0.64948712018224952</c:v>
                </c:pt>
                <c:pt idx="2098">
                  <c:v>0.64957551148480419</c:v>
                </c:pt>
                <c:pt idx="2099">
                  <c:v>0.64984104930908426</c:v>
                </c:pt>
                <c:pt idx="2100">
                  <c:v>0.65010670843890306</c:v>
                </c:pt>
                <c:pt idx="2101">
                  <c:v>0.65019534235253518</c:v>
                </c:pt>
                <c:pt idx="2102">
                  <c:v>0.65046136539897015</c:v>
                </c:pt>
                <c:pt idx="2103">
                  <c:v>0.65072750975094384</c:v>
                </c:pt>
                <c:pt idx="2104">
                  <c:v>0.65090502018928542</c:v>
                </c:pt>
                <c:pt idx="2105">
                  <c:v>0.6509938158436358</c:v>
                </c:pt>
                <c:pt idx="2106">
                  <c:v>0.65117148802269575</c:v>
                </c:pt>
                <c:pt idx="2107">
                  <c:v>0.65143811759682435</c:v>
                </c:pt>
                <c:pt idx="2108">
                  <c:v>0.65170486847649167</c:v>
                </c:pt>
                <c:pt idx="2109">
                  <c:v>0.65188278326662907</c:v>
                </c:pt>
                <c:pt idx="2110">
                  <c:v>0.65206085979748474</c:v>
                </c:pt>
                <c:pt idx="2111">
                  <c:v>0.65214993849809211</c:v>
                </c:pt>
                <c:pt idx="2112">
                  <c:v>0.65232817676966615</c:v>
                </c:pt>
                <c:pt idx="2113">
                  <c:v>0.65250657678195845</c:v>
                </c:pt>
                <c:pt idx="2114">
                  <c:v>0.65259581722328419</c:v>
                </c:pt>
                <c:pt idx="2115">
                  <c:v>0.65268509809978947</c:v>
                </c:pt>
                <c:pt idx="2116">
                  <c:v>0.65295318334038288</c:v>
                </c:pt>
                <c:pt idx="2117">
                  <c:v>0.65322138988651501</c:v>
                </c:pt>
                <c:pt idx="2118">
                  <c:v>0.65331083250373867</c:v>
                </c:pt>
                <c:pt idx="2119">
                  <c:v>0.6534003559913214</c:v>
                </c:pt>
                <c:pt idx="2120">
                  <c:v>0.65348991991408378</c:v>
                </c:pt>
                <c:pt idx="2121">
                  <c:v>0.6535795242720257</c:v>
                </c:pt>
                <c:pt idx="2122">
                  <c:v>0.65384845865139019</c:v>
                </c:pt>
                <c:pt idx="2123">
                  <c:v>0.65393814387969129</c:v>
                </c:pt>
                <c:pt idx="2124">
                  <c:v>0.65402790997835147</c:v>
                </c:pt>
                <c:pt idx="2125">
                  <c:v>0.65420752304603103</c:v>
                </c:pt>
                <c:pt idx="2126">
                  <c:v>0.65438721698406976</c:v>
                </c:pt>
                <c:pt idx="2127">
                  <c:v>0.65465700050220532</c:v>
                </c:pt>
                <c:pt idx="2128">
                  <c:v>0.6549269053258796</c:v>
                </c:pt>
                <c:pt idx="2129">
                  <c:v>0.65510692274535498</c:v>
                </c:pt>
                <c:pt idx="2130">
                  <c:v>0.65519697189027226</c:v>
                </c:pt>
                <c:pt idx="2131">
                  <c:v>0.65537723192082509</c:v>
                </c:pt>
                <c:pt idx="2132">
                  <c:v>0.655737913722649</c:v>
                </c:pt>
                <c:pt idx="2133">
                  <c:v>0.6558281650434642</c:v>
                </c:pt>
                <c:pt idx="2134">
                  <c:v>0.65591845679945893</c:v>
                </c:pt>
                <c:pt idx="2135">
                  <c:v>0.65600882942581284</c:v>
                </c:pt>
                <c:pt idx="2136">
                  <c:v>0.65618965554887976</c:v>
                </c:pt>
                <c:pt idx="2137">
                  <c:v>0.65655146953573185</c:v>
                </c:pt>
                <c:pt idx="2138">
                  <c:v>0.65664196346762449</c:v>
                </c:pt>
                <c:pt idx="2139">
                  <c:v>0.65700410093591322</c:v>
                </c:pt>
                <c:pt idx="2140">
                  <c:v>0.65727582534266848</c:v>
                </c:pt>
                <c:pt idx="2141">
                  <c:v>0.65736644058009985</c:v>
                </c:pt>
                <c:pt idx="2142">
                  <c:v>0.65745709625271076</c:v>
                </c:pt>
                <c:pt idx="2143">
                  <c:v>0.6577291845760822</c:v>
                </c:pt>
                <c:pt idx="2144">
                  <c:v>0.6578199211190523</c:v>
                </c:pt>
                <c:pt idx="2145">
                  <c:v>0.65809237335903992</c:v>
                </c:pt>
                <c:pt idx="2146">
                  <c:v>0.65836494690456626</c:v>
                </c:pt>
                <c:pt idx="2147">
                  <c:v>0.65845584518825462</c:v>
                </c:pt>
                <c:pt idx="2148">
                  <c:v>0.65863772262599052</c:v>
                </c:pt>
                <c:pt idx="2149">
                  <c:v>0.65872870178003806</c:v>
                </c:pt>
                <c:pt idx="2150">
                  <c:v>0.65900176054771931</c:v>
                </c:pt>
                <c:pt idx="2151">
                  <c:v>0.65918388059653266</c:v>
                </c:pt>
                <c:pt idx="2152">
                  <c:v>0.65936608151570519</c:v>
                </c:pt>
                <c:pt idx="2153">
                  <c:v>0.659457222410471</c:v>
                </c:pt>
                <c:pt idx="2154">
                  <c:v>0.65954840374041646</c:v>
                </c:pt>
                <c:pt idx="2155">
                  <c:v>0.65973092814102552</c:v>
                </c:pt>
                <c:pt idx="2156">
                  <c:v>0.65991353341199377</c:v>
                </c:pt>
                <c:pt idx="2157">
                  <c:v>0.66009630042368039</c:v>
                </c:pt>
                <c:pt idx="2158">
                  <c:v>0.6605534201287947</c:v>
                </c:pt>
                <c:pt idx="2159">
                  <c:v>0.66082781325740203</c:v>
                </c:pt>
                <c:pt idx="2160">
                  <c:v>0.6610108228801661</c:v>
                </c:pt>
                <c:pt idx="2161">
                  <c:v>0.66128545861985089</c:v>
                </c:pt>
                <c:pt idx="2162">
                  <c:v>0.66156021566507439</c:v>
                </c:pt>
                <c:pt idx="2163">
                  <c:v>0.6616518417819951</c:v>
                </c:pt>
                <c:pt idx="2164">
                  <c:v>0.66192696274383478</c:v>
                </c:pt>
                <c:pt idx="2165">
                  <c:v>0.66211045758875375</c:v>
                </c:pt>
                <c:pt idx="2166">
                  <c:v>0.66220224544639283</c:v>
                </c:pt>
                <c:pt idx="2167">
                  <c:v>0.66238598290238926</c:v>
                </c:pt>
                <c:pt idx="2168">
                  <c:v>0.66247789206556706</c:v>
                </c:pt>
                <c:pt idx="2169">
                  <c:v>0.66266179126228175</c:v>
                </c:pt>
                <c:pt idx="2170">
                  <c:v>0.66312194360586429</c:v>
                </c:pt>
                <c:pt idx="2171">
                  <c:v>0.66321401450976036</c:v>
                </c:pt>
                <c:pt idx="2172">
                  <c:v>0.66330612584883608</c:v>
                </c:pt>
                <c:pt idx="2173">
                  <c:v>0.66339827762309134</c:v>
                </c:pt>
                <c:pt idx="2174">
                  <c:v>0.66358266204196092</c:v>
                </c:pt>
                <c:pt idx="2175">
                  <c:v>0.66367489468657537</c:v>
                </c:pt>
                <c:pt idx="2176">
                  <c:v>0.66395171392595731</c:v>
                </c:pt>
                <c:pt idx="2177">
                  <c:v>0.66413634095590446</c:v>
                </c:pt>
                <c:pt idx="2178">
                  <c:v>0.66422869490605763</c:v>
                </c:pt>
                <c:pt idx="2179">
                  <c:v>0.66441348367672304</c:v>
                </c:pt>
                <c:pt idx="2180">
                  <c:v>0.66459835331774764</c:v>
                </c:pt>
                <c:pt idx="2181">
                  <c:v>0.66469086900861907</c:v>
                </c:pt>
                <c:pt idx="2182">
                  <c:v>0.66487598126072112</c:v>
                </c:pt>
                <c:pt idx="2183">
                  <c:v>0.66515377094441286</c:v>
                </c:pt>
                <c:pt idx="2184">
                  <c:v>0.66533904493723317</c:v>
                </c:pt>
                <c:pt idx="2185">
                  <c:v>0.66552439980041267</c:v>
                </c:pt>
                <c:pt idx="2186">
                  <c:v>0.66570983553395136</c:v>
                </c:pt>
                <c:pt idx="2187">
                  <c:v>0.66589535213784912</c:v>
                </c:pt>
                <c:pt idx="2188">
                  <c:v>0.66617374834923448</c:v>
                </c:pt>
                <c:pt idx="2189">
                  <c:v>0.66626658752154255</c:v>
                </c:pt>
                <c:pt idx="2190">
                  <c:v>0.66635946712903016</c:v>
                </c:pt>
                <c:pt idx="2191">
                  <c:v>0.66645238717169741</c:v>
                </c:pt>
                <c:pt idx="2192">
                  <c:v>0.66663846986810926</c:v>
                </c:pt>
                <c:pt idx="2193">
                  <c:v>0.66682471430523949</c:v>
                </c:pt>
                <c:pt idx="2194">
                  <c:v>0.66691787695898419</c:v>
                </c:pt>
                <c:pt idx="2195">
                  <c:v>0.66701112048308797</c:v>
                </c:pt>
                <c:pt idx="2196">
                  <c:v>0.66729097236093815</c:v>
                </c:pt>
                <c:pt idx="2197">
                  <c:v>0.66738429675540112</c:v>
                </c:pt>
                <c:pt idx="2198">
                  <c:v>0.66766439124432875</c:v>
                </c:pt>
                <c:pt idx="2199">
                  <c:v>0.66785120177397295</c:v>
                </c:pt>
                <c:pt idx="2200">
                  <c:v>0.6680382549146946</c:v>
                </c:pt>
                <c:pt idx="2201">
                  <c:v>0.66822546979613462</c:v>
                </c:pt>
                <c:pt idx="2202">
                  <c:v>0.66841276554793383</c:v>
                </c:pt>
                <c:pt idx="2203">
                  <c:v>0.66850649429419251</c:v>
                </c:pt>
                <c:pt idx="2204">
                  <c:v>0.6687878018385075</c:v>
                </c:pt>
                <c:pt idx="2205">
                  <c:v>0.66888161145512537</c:v>
                </c:pt>
                <c:pt idx="2206">
                  <c:v>0.66897546150692289</c:v>
                </c:pt>
                <c:pt idx="2207">
                  <c:v>0.66935134693626763</c:v>
                </c:pt>
                <c:pt idx="2208">
                  <c:v>0.66944535872878341</c:v>
                </c:pt>
                <c:pt idx="2209">
                  <c:v>0.66963346318417416</c:v>
                </c:pt>
                <c:pt idx="2210">
                  <c:v>0.66972755584704913</c:v>
                </c:pt>
                <c:pt idx="2211">
                  <c:v>0.66982168894510363</c:v>
                </c:pt>
                <c:pt idx="2212">
                  <c:v>0.66991586247833768</c:v>
                </c:pt>
                <c:pt idx="2213">
                  <c:v>0.67019850438357864</c:v>
                </c:pt>
                <c:pt idx="2214">
                  <c:v>0.6703870131907651</c:v>
                </c:pt>
                <c:pt idx="2215">
                  <c:v>0.67067001901262224</c:v>
                </c:pt>
                <c:pt idx="2216">
                  <c:v>0.67114230191007784</c:v>
                </c:pt>
                <c:pt idx="2217">
                  <c:v>0.67123683935992806</c:v>
                </c:pt>
                <c:pt idx="2218">
                  <c:v>0.6714259951299878</c:v>
                </c:pt>
                <c:pt idx="2219">
                  <c:v>0.67161523177040661</c:v>
                </c:pt>
                <c:pt idx="2220">
                  <c:v>0.67170989052579555</c:v>
                </c:pt>
                <c:pt idx="2221">
                  <c:v>0.67180463015154368</c:v>
                </c:pt>
                <c:pt idx="2222">
                  <c:v>0.67189941021247146</c:v>
                </c:pt>
                <c:pt idx="2223">
                  <c:v>0.67208905120468609</c:v>
                </c:pt>
                <c:pt idx="2224">
                  <c:v>0.67218391213597295</c:v>
                </c:pt>
                <c:pt idx="2225">
                  <c:v>0.67227881350243945</c:v>
                </c:pt>
                <c:pt idx="2226">
                  <c:v>0.67246869710573154</c:v>
                </c:pt>
                <c:pt idx="2227">
                  <c:v>0.67256367934255712</c:v>
                </c:pt>
                <c:pt idx="2228">
                  <c:v>0.67265878288492142</c:v>
                </c:pt>
                <c:pt idx="2229">
                  <c:v>0.67284907084000922</c:v>
                </c:pt>
                <c:pt idx="2230">
                  <c:v>0.6731346240781797</c:v>
                </c:pt>
                <c:pt idx="2231">
                  <c:v>0.6734202986218889</c:v>
                </c:pt>
                <c:pt idx="2232">
                  <c:v>0.67351556390497158</c:v>
                </c:pt>
                <c:pt idx="2233">
                  <c:v>0.6736108696232338</c:v>
                </c:pt>
                <c:pt idx="2234">
                  <c:v>0.67380156193011742</c:v>
                </c:pt>
                <c:pt idx="2235">
                  <c:v>0.67389694851873883</c:v>
                </c:pt>
                <c:pt idx="2236">
                  <c:v>0.67399241597771931</c:v>
                </c:pt>
                <c:pt idx="2237">
                  <c:v>0.67446995544851984</c:v>
                </c:pt>
                <c:pt idx="2238">
                  <c:v>0.67456554421303916</c:v>
                </c:pt>
                <c:pt idx="2239">
                  <c:v>0.67466117341273801</c:v>
                </c:pt>
                <c:pt idx="2240">
                  <c:v>0.6748525126824948</c:v>
                </c:pt>
                <c:pt idx="2241">
                  <c:v>0.67504401369296996</c:v>
                </c:pt>
                <c:pt idx="2242">
                  <c:v>0.6752355955738043</c:v>
                </c:pt>
                <c:pt idx="2243">
                  <c:v>0.67542725832499773</c:v>
                </c:pt>
                <c:pt idx="2244">
                  <c:v>0.67552317057095357</c:v>
                </c:pt>
                <c:pt idx="2245">
                  <c:v>0.67571507593322444</c:v>
                </c:pt>
                <c:pt idx="2246">
                  <c:v>0.67581106904953947</c:v>
                </c:pt>
                <c:pt idx="2247">
                  <c:v>0.67600313615252872</c:v>
                </c:pt>
                <c:pt idx="2248">
                  <c:v>0.67629135811255126</c:v>
                </c:pt>
                <c:pt idx="2249">
                  <c:v>0.67638747253440501</c:v>
                </c:pt>
                <c:pt idx="2250">
                  <c:v>0.6764836273914383</c:v>
                </c:pt>
                <c:pt idx="2251">
                  <c:v>0.67657982268365124</c:v>
                </c:pt>
                <c:pt idx="2252">
                  <c:v>0.67667609884622326</c:v>
                </c:pt>
                <c:pt idx="2253">
                  <c:v>0.6768687320417266</c:v>
                </c:pt>
                <c:pt idx="2254">
                  <c:v>0.67696512950983734</c:v>
                </c:pt>
                <c:pt idx="2255">
                  <c:v>0.67706160784830727</c:v>
                </c:pt>
                <c:pt idx="2256">
                  <c:v>0.67715816705713638</c:v>
                </c:pt>
                <c:pt idx="2257">
                  <c:v>0.67735136634515369</c:v>
                </c:pt>
                <c:pt idx="2258">
                  <c:v>0.677448006424342</c:v>
                </c:pt>
                <c:pt idx="2259">
                  <c:v>0.67764136745307768</c:v>
                </c:pt>
                <c:pt idx="2260">
                  <c:v>0.67773808840262506</c:v>
                </c:pt>
                <c:pt idx="2261">
                  <c:v>0.67793161117207901</c:v>
                </c:pt>
                <c:pt idx="2262">
                  <c:v>0.67812521481189214</c:v>
                </c:pt>
                <c:pt idx="2263">
                  <c:v>0.67822205706697825</c:v>
                </c:pt>
                <c:pt idx="2264">
                  <c:v>0.67831898019242354</c:v>
                </c:pt>
                <c:pt idx="2265">
                  <c:v>0.67851314992475076</c:v>
                </c:pt>
                <c:pt idx="2266">
                  <c:v>0.67861027522609396</c:v>
                </c:pt>
                <c:pt idx="2267">
                  <c:v>0.67890177243566219</c:v>
                </c:pt>
                <c:pt idx="2268">
                  <c:v>0.67899897860736447</c:v>
                </c:pt>
                <c:pt idx="2269">
                  <c:v>0.6790962252142464</c:v>
                </c:pt>
                <c:pt idx="2270">
                  <c:v>0.67919351225630786</c:v>
                </c:pt>
                <c:pt idx="2271">
                  <c:v>0.67929092060390805</c:v>
                </c:pt>
                <c:pt idx="2272">
                  <c:v>0.67938853112740616</c:v>
                </c:pt>
                <c:pt idx="2273">
                  <c:v>0.67958383304476155</c:v>
                </c:pt>
                <c:pt idx="2274">
                  <c:v>0.6797793775731944</c:v>
                </c:pt>
                <c:pt idx="2275">
                  <c:v>0.67997500297198632</c:v>
                </c:pt>
                <c:pt idx="2276">
                  <c:v>0.68007289654174141</c:v>
                </c:pt>
                <c:pt idx="2277">
                  <c:v>0.68036669855654552</c:v>
                </c:pt>
                <c:pt idx="2278">
                  <c:v>0.6804646729966598</c:v>
                </c:pt>
                <c:pt idx="2279">
                  <c:v>0.68066070274724755</c:v>
                </c:pt>
                <c:pt idx="2280">
                  <c:v>0.68075875805772101</c:v>
                </c:pt>
                <c:pt idx="2281">
                  <c:v>0.68115114104033303</c:v>
                </c:pt>
                <c:pt idx="2282">
                  <c:v>0.68124931765634522</c:v>
                </c:pt>
                <c:pt idx="2283">
                  <c:v>0.68134753470753695</c:v>
                </c:pt>
                <c:pt idx="2284">
                  <c:v>0.6814458730642674</c:v>
                </c:pt>
                <c:pt idx="2285">
                  <c:v>0.68154429229135705</c:v>
                </c:pt>
                <c:pt idx="2286">
                  <c:v>0.68164275195362622</c:v>
                </c:pt>
                <c:pt idx="2287">
                  <c:v>0.68183975214852377</c:v>
                </c:pt>
                <c:pt idx="2288">
                  <c:v>0.6820368332137805</c:v>
                </c:pt>
                <c:pt idx="2289">
                  <c:v>0.68213541418158841</c:v>
                </c:pt>
                <c:pt idx="2290">
                  <c:v>0.6823326569875634</c:v>
                </c:pt>
                <c:pt idx="2291">
                  <c:v>0.68272730434023177</c:v>
                </c:pt>
                <c:pt idx="2292">
                  <c:v>0.68302365377134922</c:v>
                </c:pt>
                <c:pt idx="2293">
                  <c:v>0.68312247735023457</c:v>
                </c:pt>
                <c:pt idx="2294">
                  <c:v>0.68332020537836446</c:v>
                </c:pt>
                <c:pt idx="2295">
                  <c:v>0.68341910982760901</c:v>
                </c:pt>
                <c:pt idx="2296">
                  <c:v>0.68351805471203309</c:v>
                </c:pt>
                <c:pt idx="2297">
                  <c:v>0.6837161870919588</c:v>
                </c:pt>
                <c:pt idx="2298">
                  <c:v>0.68391440034224371</c:v>
                </c:pt>
                <c:pt idx="2299">
                  <c:v>0.68421184152320969</c:v>
                </c:pt>
                <c:pt idx="2300">
                  <c:v>0.68431106945389086</c:v>
                </c:pt>
                <c:pt idx="2301">
                  <c:v>0.68450976792633067</c:v>
                </c:pt>
                <c:pt idx="2302">
                  <c:v>0.68480793694052911</c:v>
                </c:pt>
                <c:pt idx="2303">
                  <c:v>0.68510622726026627</c:v>
                </c:pt>
                <c:pt idx="2304">
                  <c:v>0.68520569780202489</c:v>
                </c:pt>
                <c:pt idx="2305">
                  <c:v>0.68550435203837823</c:v>
                </c:pt>
                <c:pt idx="2306">
                  <c:v>0.68560398432085512</c:v>
                </c:pt>
                <c:pt idx="2307">
                  <c:v>0.68580332975616809</c:v>
                </c:pt>
                <c:pt idx="2308">
                  <c:v>0.68600275606184025</c:v>
                </c:pt>
                <c:pt idx="2309">
                  <c:v>0.68630201682588721</c:v>
                </c:pt>
                <c:pt idx="2310">
                  <c:v>0.68670119291866816</c:v>
                </c:pt>
                <c:pt idx="2311">
                  <c:v>0.68690086183541776</c:v>
                </c:pt>
                <c:pt idx="2312">
                  <c:v>0.68700073672897211</c:v>
                </c:pt>
                <c:pt idx="2313">
                  <c:v>0.6871006520577061</c:v>
                </c:pt>
                <c:pt idx="2314">
                  <c:v>0.68740051934944668</c:v>
                </c:pt>
                <c:pt idx="2315">
                  <c:v>0.6875005559837194</c:v>
                </c:pt>
                <c:pt idx="2316">
                  <c:v>0.68760063305317165</c:v>
                </c:pt>
                <c:pt idx="2317">
                  <c:v>0.68790098556706725</c:v>
                </c:pt>
                <c:pt idx="2318">
                  <c:v>0.68810130144669013</c:v>
                </c:pt>
                <c:pt idx="2319">
                  <c:v>0.68820149982168111</c:v>
                </c:pt>
                <c:pt idx="2320">
                  <c:v>0.68830173863185173</c:v>
                </c:pt>
                <c:pt idx="2321">
                  <c:v>0.6884020178772019</c:v>
                </c:pt>
                <c:pt idx="2322">
                  <c:v>0.68860265723826142</c:v>
                </c:pt>
                <c:pt idx="2323">
                  <c:v>0.68870301735397077</c:v>
                </c:pt>
                <c:pt idx="2324">
                  <c:v>0.6888034583400392</c:v>
                </c:pt>
                <c:pt idx="2325">
                  <c:v>0.68890398019646681</c:v>
                </c:pt>
                <c:pt idx="2326">
                  <c:v>0.68910510477968123</c:v>
                </c:pt>
                <c:pt idx="2327">
                  <c:v>0.68930639110361391</c:v>
                </c:pt>
                <c:pt idx="2328">
                  <c:v>0.68940707470075979</c:v>
                </c:pt>
                <c:pt idx="2329">
                  <c:v>0.68950779873308532</c:v>
                </c:pt>
                <c:pt idx="2330">
                  <c:v>0.68960856320059039</c:v>
                </c:pt>
                <c:pt idx="2331">
                  <c:v>0.6898101730059597</c:v>
                </c:pt>
                <c:pt idx="2332">
                  <c:v>0.68991105877900349</c:v>
                </c:pt>
                <c:pt idx="2333">
                  <c:v>0.69011291119545026</c:v>
                </c:pt>
                <c:pt idx="2334">
                  <c:v>0.69021387783885324</c:v>
                </c:pt>
                <c:pt idx="2335">
                  <c:v>0.69031488491743576</c:v>
                </c:pt>
                <c:pt idx="2336">
                  <c:v>0.69041597286637746</c:v>
                </c:pt>
                <c:pt idx="2337">
                  <c:v>0.69051714168567835</c:v>
                </c:pt>
                <c:pt idx="2338">
                  <c:v>0.69061839137533831</c:v>
                </c:pt>
                <c:pt idx="2339">
                  <c:v>0.69071968150017793</c:v>
                </c:pt>
                <c:pt idx="2340">
                  <c:v>0.69082101206019708</c:v>
                </c:pt>
                <c:pt idx="2341">
                  <c:v>0.69102391579131284</c:v>
                </c:pt>
                <c:pt idx="2342">
                  <c:v>0.69122690039278778</c:v>
                </c:pt>
                <c:pt idx="2343">
                  <c:v>0.69132847356388438</c:v>
                </c:pt>
                <c:pt idx="2344">
                  <c:v>0.69143008717016052</c:v>
                </c:pt>
                <c:pt idx="2345">
                  <c:v>0.6916333952530721</c:v>
                </c:pt>
                <c:pt idx="2346">
                  <c:v>0.69183678420634276</c:v>
                </c:pt>
                <c:pt idx="2347">
                  <c:v>0.6920402540299726</c:v>
                </c:pt>
                <c:pt idx="2348">
                  <c:v>0.69224380472396163</c:v>
                </c:pt>
                <c:pt idx="2349">
                  <c:v>0.69234566094131533</c:v>
                </c:pt>
                <c:pt idx="2350">
                  <c:v>0.69244755759384857</c:v>
                </c:pt>
                <c:pt idx="2351">
                  <c:v>0.69254961598710008</c:v>
                </c:pt>
                <c:pt idx="2352">
                  <c:v>0.69275381364396227</c:v>
                </c:pt>
                <c:pt idx="2353">
                  <c:v>0.69285603377793215</c:v>
                </c:pt>
                <c:pt idx="2354">
                  <c:v>0.69316305809645784</c:v>
                </c:pt>
                <c:pt idx="2355">
                  <c:v>0.69326543997114598</c:v>
                </c:pt>
                <c:pt idx="2356">
                  <c:v>0.69367512921061691</c:v>
                </c:pt>
                <c:pt idx="2357">
                  <c:v>0.69408498019080611</c:v>
                </c:pt>
                <c:pt idx="2358">
                  <c:v>0.69429006742161903</c:v>
                </c:pt>
                <c:pt idx="2359">
                  <c:v>0.69459818348999325</c:v>
                </c:pt>
                <c:pt idx="2360">
                  <c:v>0.69470096971647721</c:v>
                </c:pt>
                <c:pt idx="2361">
                  <c:v>0.69500944970146772</c:v>
                </c:pt>
                <c:pt idx="2362">
                  <c:v>0.6952151838951538</c:v>
                </c:pt>
                <c:pt idx="2363">
                  <c:v>0.69531825316789475</c:v>
                </c:pt>
                <c:pt idx="2364">
                  <c:v>0.69542140331099489</c:v>
                </c:pt>
                <c:pt idx="2365">
                  <c:v>0.6959379627300869</c:v>
                </c:pt>
                <c:pt idx="2366">
                  <c:v>0.69614466736808289</c:v>
                </c:pt>
                <c:pt idx="2367">
                  <c:v>0.69645484563061555</c:v>
                </c:pt>
                <c:pt idx="2368">
                  <c:v>0.69655827881997268</c:v>
                </c:pt>
                <c:pt idx="2369">
                  <c:v>0.69666183331486853</c:v>
                </c:pt>
                <c:pt idx="2370">
                  <c:v>0.69676546868012357</c:v>
                </c:pt>
                <c:pt idx="2371">
                  <c:v>0.69707649608142741</c:v>
                </c:pt>
                <c:pt idx="2372">
                  <c:v>0.69718021231704164</c:v>
                </c:pt>
                <c:pt idx="2373">
                  <c:v>0.69728400942301494</c:v>
                </c:pt>
                <c:pt idx="2374">
                  <c:v>0.69738792783452697</c:v>
                </c:pt>
                <c:pt idx="2375">
                  <c:v>0.69749188668121864</c:v>
                </c:pt>
                <c:pt idx="2376">
                  <c:v>0.69759608813898777</c:v>
                </c:pt>
                <c:pt idx="2377">
                  <c:v>0.6978045719248851</c:v>
                </c:pt>
                <c:pt idx="2378">
                  <c:v>0.6980132174515008</c:v>
                </c:pt>
                <c:pt idx="2379">
                  <c:v>0.69811758064998819</c:v>
                </c:pt>
                <c:pt idx="2380">
                  <c:v>0.69822198428365512</c:v>
                </c:pt>
                <c:pt idx="2381">
                  <c:v>0.69832646878768123</c:v>
                </c:pt>
                <c:pt idx="2382">
                  <c:v>0.69853559953645183</c:v>
                </c:pt>
                <c:pt idx="2383">
                  <c:v>0.6986403266515554</c:v>
                </c:pt>
                <c:pt idx="2384">
                  <c:v>0.69874509420183861</c:v>
                </c:pt>
                <c:pt idx="2385">
                  <c:v>0.69895471017276412</c:v>
                </c:pt>
                <c:pt idx="2386">
                  <c:v>0.6990595585934064</c:v>
                </c:pt>
                <c:pt idx="2387">
                  <c:v>0.69916448788440788</c:v>
                </c:pt>
                <c:pt idx="2388">
                  <c:v>0.6992694576105889</c:v>
                </c:pt>
                <c:pt idx="2389">
                  <c:v>0.6993745082071291</c:v>
                </c:pt>
                <c:pt idx="2390">
                  <c:v>0.69958469027056869</c:v>
                </c:pt>
                <c:pt idx="2391">
                  <c:v>0.69968982173746808</c:v>
                </c:pt>
                <c:pt idx="2392">
                  <c:v>0.699794993639547</c:v>
                </c:pt>
                <c:pt idx="2393">
                  <c:v>0.69990020597680547</c:v>
                </c:pt>
                <c:pt idx="2394">
                  <c:v>0.70000545874924358</c:v>
                </c:pt>
                <c:pt idx="2395">
                  <c:v>0.70032133837209654</c:v>
                </c:pt>
                <c:pt idx="2396">
                  <c:v>0.70042671245007337</c:v>
                </c:pt>
                <c:pt idx="2397">
                  <c:v>0.70063754147638613</c:v>
                </c:pt>
                <c:pt idx="2398">
                  <c:v>0.70074303685990169</c:v>
                </c:pt>
                <c:pt idx="2399">
                  <c:v>0.70084857267859679</c:v>
                </c:pt>
                <c:pt idx="2400">
                  <c:v>0.70095414893247154</c:v>
                </c:pt>
                <c:pt idx="2401">
                  <c:v>0.70116538231058012</c:v>
                </c:pt>
                <c:pt idx="2402">
                  <c:v>0.70137669655904777</c:v>
                </c:pt>
                <c:pt idx="2403">
                  <c:v>0.70179948679670145</c:v>
                </c:pt>
                <c:pt idx="2404">
                  <c:v>0.70190522479129447</c:v>
                </c:pt>
                <c:pt idx="2405">
                  <c:v>0.70201104365624667</c:v>
                </c:pt>
                <c:pt idx="2406">
                  <c:v>0.70222292399722841</c:v>
                </c:pt>
                <c:pt idx="2407">
                  <c:v>0.70232894503807841</c:v>
                </c:pt>
                <c:pt idx="2408">
                  <c:v>0.7024350469492876</c:v>
                </c:pt>
                <c:pt idx="2409">
                  <c:v>0.70254122973085598</c:v>
                </c:pt>
                <c:pt idx="2410">
                  <c:v>0.7027536761643518</c:v>
                </c:pt>
                <c:pt idx="2411">
                  <c:v>0.70285993981627926</c:v>
                </c:pt>
                <c:pt idx="2412">
                  <c:v>0.70296624390338636</c:v>
                </c:pt>
                <c:pt idx="2413">
                  <c:v>0.703072588425673</c:v>
                </c:pt>
                <c:pt idx="2414">
                  <c:v>0.70328543921096465</c:v>
                </c:pt>
                <c:pt idx="2415">
                  <c:v>0.70349837086661537</c:v>
                </c:pt>
                <c:pt idx="2416">
                  <c:v>0.70381801096116903</c:v>
                </c:pt>
                <c:pt idx="2417">
                  <c:v>0.70392459809453312</c:v>
                </c:pt>
                <c:pt idx="2418">
                  <c:v>0.70424448080016422</c:v>
                </c:pt>
                <c:pt idx="2419">
                  <c:v>0.70435131054460576</c:v>
                </c:pt>
                <c:pt idx="2420">
                  <c:v>0.70467192108346921</c:v>
                </c:pt>
                <c:pt idx="2421">
                  <c:v>0.70477891256862912</c:v>
                </c:pt>
                <c:pt idx="2422">
                  <c:v>0.70499297640930803</c:v>
                </c:pt>
                <c:pt idx="2423">
                  <c:v>0.7051001296351862</c:v>
                </c:pt>
                <c:pt idx="2424">
                  <c:v>0.70520736373142356</c:v>
                </c:pt>
                <c:pt idx="2425">
                  <c:v>0.70552918732567438</c:v>
                </c:pt>
                <c:pt idx="2426">
                  <c:v>0.70585113222546392</c:v>
                </c:pt>
                <c:pt idx="2427">
                  <c:v>0.70606584302901609</c:v>
                </c:pt>
                <c:pt idx="2428">
                  <c:v>0.70628063470292735</c:v>
                </c:pt>
                <c:pt idx="2429">
                  <c:v>0.70649550724719778</c:v>
                </c:pt>
                <c:pt idx="2430">
                  <c:v>0.70671046066182741</c:v>
                </c:pt>
                <c:pt idx="2431">
                  <c:v>0.70692549494681622</c:v>
                </c:pt>
                <c:pt idx="2432">
                  <c:v>0.7070331333948493</c:v>
                </c:pt>
                <c:pt idx="2433">
                  <c:v>0.70714081227806203</c:v>
                </c:pt>
                <c:pt idx="2434">
                  <c:v>0.70735633178520574</c:v>
                </c:pt>
                <c:pt idx="2435">
                  <c:v>0.70757201303306771</c:v>
                </c:pt>
                <c:pt idx="2436">
                  <c:v>0.70778777515128888</c:v>
                </c:pt>
                <c:pt idx="2437">
                  <c:v>0.70800361813986923</c:v>
                </c:pt>
                <c:pt idx="2438">
                  <c:v>0.70811162050451848</c:v>
                </c:pt>
                <c:pt idx="2439">
                  <c:v>0.70821966330434738</c:v>
                </c:pt>
                <c:pt idx="2440">
                  <c:v>0.70832774653935582</c:v>
                </c:pt>
                <c:pt idx="2441">
                  <c:v>0.70843591064472344</c:v>
                </c:pt>
                <c:pt idx="2442">
                  <c:v>0.70876076687744249</c:v>
                </c:pt>
                <c:pt idx="2443">
                  <c:v>0.70886909272352838</c:v>
                </c:pt>
                <c:pt idx="2444">
                  <c:v>0.70919431287286361</c:v>
                </c:pt>
                <c:pt idx="2445">
                  <c:v>0.70930276002448822</c:v>
                </c:pt>
                <c:pt idx="2446">
                  <c:v>0.70941124761129248</c:v>
                </c:pt>
                <c:pt idx="2447">
                  <c:v>0.70951981606845582</c:v>
                </c:pt>
                <c:pt idx="2448">
                  <c:v>0.70962842496079881</c:v>
                </c:pt>
                <c:pt idx="2449">
                  <c:v>0.70973711472350087</c:v>
                </c:pt>
                <c:pt idx="2450">
                  <c:v>0.70984584492138258</c:v>
                </c:pt>
                <c:pt idx="2451">
                  <c:v>0.70995461555444384</c:v>
                </c:pt>
                <c:pt idx="2452">
                  <c:v>0.71028104875916631</c:v>
                </c:pt>
                <c:pt idx="2453">
                  <c:v>0.71049875176600719</c:v>
                </c:pt>
                <c:pt idx="2454">
                  <c:v>0.71071653564320714</c:v>
                </c:pt>
                <c:pt idx="2455">
                  <c:v>0.7108255084521663</c:v>
                </c:pt>
                <c:pt idx="2456">
                  <c:v>0.710934521696305</c:v>
                </c:pt>
                <c:pt idx="2457">
                  <c:v>0.71104357537562335</c:v>
                </c:pt>
                <c:pt idx="2458">
                  <c:v>0.71115266949012124</c:v>
                </c:pt>
                <c:pt idx="2459">
                  <c:v>0.71126184447497831</c:v>
                </c:pt>
                <c:pt idx="2460">
                  <c:v>0.71137110033019446</c:v>
                </c:pt>
                <c:pt idx="2461">
                  <c:v>0.71158969291098595</c:v>
                </c:pt>
                <c:pt idx="2462">
                  <c:v>0.71180836636213662</c:v>
                </c:pt>
                <c:pt idx="2463">
                  <c:v>0.7119177435228915</c:v>
                </c:pt>
                <c:pt idx="2464">
                  <c:v>0.71202720155400556</c:v>
                </c:pt>
                <c:pt idx="2465">
                  <c:v>0.71224619848659287</c:v>
                </c:pt>
                <c:pt idx="2466">
                  <c:v>0.71257481519101251</c:v>
                </c:pt>
                <c:pt idx="2467">
                  <c:v>0.71268443496284484</c:v>
                </c:pt>
                <c:pt idx="2468">
                  <c:v>0.71290383624722786</c:v>
                </c:pt>
                <c:pt idx="2469">
                  <c:v>0.71301357732459891</c:v>
                </c:pt>
                <c:pt idx="2470">
                  <c:v>0.71323314034970031</c:v>
                </c:pt>
                <c:pt idx="2471">
                  <c:v>0.71345278424516079</c:v>
                </c:pt>
                <c:pt idx="2472">
                  <c:v>0.71378237139389022</c:v>
                </c:pt>
                <c:pt idx="2473">
                  <c:v>0.71389231464715919</c:v>
                </c:pt>
                <c:pt idx="2474">
                  <c:v>0.7141122820240563</c:v>
                </c:pt>
                <c:pt idx="2475">
                  <c:v>0.71422234658286399</c:v>
                </c:pt>
                <c:pt idx="2476">
                  <c:v>0.71433245157685132</c:v>
                </c:pt>
                <c:pt idx="2477">
                  <c:v>0.71444267787637739</c:v>
                </c:pt>
                <c:pt idx="2478">
                  <c:v>0.71455298504626252</c:v>
                </c:pt>
                <c:pt idx="2479">
                  <c:v>0.71466337308650685</c:v>
                </c:pt>
                <c:pt idx="2480">
                  <c:v>0.71477380156193071</c:v>
                </c:pt>
                <c:pt idx="2481">
                  <c:v>0.71488427047253422</c:v>
                </c:pt>
                <c:pt idx="2482">
                  <c:v>0.71499486068867646</c:v>
                </c:pt>
                <c:pt idx="2483">
                  <c:v>0.71532687394818051</c:v>
                </c:pt>
                <c:pt idx="2484">
                  <c:v>0.71543758546986147</c:v>
                </c:pt>
                <c:pt idx="2485">
                  <c:v>0.71554837786190151</c:v>
                </c:pt>
                <c:pt idx="2486">
                  <c:v>0.71565921068912119</c:v>
                </c:pt>
                <c:pt idx="2487">
                  <c:v>0.71577012438670007</c:v>
                </c:pt>
                <c:pt idx="2488">
                  <c:v>0.71588111895463802</c:v>
                </c:pt>
                <c:pt idx="2489">
                  <c:v>0.71599215395775562</c:v>
                </c:pt>
                <c:pt idx="2490">
                  <c:v>0.71610331026641194</c:v>
                </c:pt>
                <c:pt idx="2491">
                  <c:v>0.7162145070102478</c:v>
                </c:pt>
                <c:pt idx="2492">
                  <c:v>0.71643698136827871</c:v>
                </c:pt>
                <c:pt idx="2493">
                  <c:v>0.7166595365966687</c:v>
                </c:pt>
                <c:pt idx="2494">
                  <c:v>0.71710480879416705</c:v>
                </c:pt>
                <c:pt idx="2495">
                  <c:v>0.71721616727872117</c:v>
                </c:pt>
                <c:pt idx="2496">
                  <c:v>0.71743896511818861</c:v>
                </c:pt>
                <c:pt idx="2497">
                  <c:v>0.71755040447310192</c:v>
                </c:pt>
                <c:pt idx="2498">
                  <c:v>0.71766188426319477</c:v>
                </c:pt>
                <c:pt idx="2499">
                  <c:v>0.71788516732481722</c:v>
                </c:pt>
                <c:pt idx="2500">
                  <c:v>0.71799684929080798</c:v>
                </c:pt>
                <c:pt idx="2501">
                  <c:v>0.71810857169197839</c:v>
                </c:pt>
                <c:pt idx="2502">
                  <c:v>0.71822045583386707</c:v>
                </c:pt>
                <c:pt idx="2503">
                  <c:v>0.71844430498800349</c:v>
                </c:pt>
                <c:pt idx="2504">
                  <c:v>0.71855627000025135</c:v>
                </c:pt>
                <c:pt idx="2505">
                  <c:v>0.71866827544767875</c:v>
                </c:pt>
                <c:pt idx="2506">
                  <c:v>0.71900441309549967</c:v>
                </c:pt>
                <c:pt idx="2507">
                  <c:v>0.7191165398484658</c:v>
                </c:pt>
                <c:pt idx="2508">
                  <c:v>0.71922870703661146</c:v>
                </c:pt>
                <c:pt idx="2509">
                  <c:v>0.71934091465993677</c:v>
                </c:pt>
                <c:pt idx="2510">
                  <c:v>0.71945320315362116</c:v>
                </c:pt>
                <c:pt idx="2511">
                  <c:v>0.71956561295284427</c:v>
                </c:pt>
                <c:pt idx="2512">
                  <c:v>0.71967806318724703</c:v>
                </c:pt>
                <c:pt idx="2513">
                  <c:v>0.71979059429200887</c:v>
                </c:pt>
                <c:pt idx="2514">
                  <c:v>0.7200158991126101</c:v>
                </c:pt>
                <c:pt idx="2515">
                  <c:v>0.72012859195809031</c:v>
                </c:pt>
                <c:pt idx="2516">
                  <c:v>0.720354139389769</c:v>
                </c:pt>
                <c:pt idx="2517">
                  <c:v>0.72046695354078794</c:v>
                </c:pt>
                <c:pt idx="2518">
                  <c:v>0.72057980812698641</c:v>
                </c:pt>
                <c:pt idx="2519">
                  <c:v>0.72069274358354407</c:v>
                </c:pt>
                <c:pt idx="2520">
                  <c:v>0.72080580034564046</c:v>
                </c:pt>
                <c:pt idx="2521">
                  <c:v>0.72091893797809603</c:v>
                </c:pt>
                <c:pt idx="2522">
                  <c:v>0.72114529411336625</c:v>
                </c:pt>
                <c:pt idx="2523">
                  <c:v>0.72137173111899566</c:v>
                </c:pt>
                <c:pt idx="2524">
                  <c:v>0.72159832986534334</c:v>
                </c:pt>
                <c:pt idx="2525">
                  <c:v>0.72182500948205019</c:v>
                </c:pt>
                <c:pt idx="2526">
                  <c:v>0.72193863233666067</c:v>
                </c:pt>
                <c:pt idx="2527">
                  <c:v>0.72205237649680987</c:v>
                </c:pt>
                <c:pt idx="2528">
                  <c:v>0.7221661610921386</c:v>
                </c:pt>
                <c:pt idx="2529">
                  <c:v>0.72228002655782653</c:v>
                </c:pt>
                <c:pt idx="2530">
                  <c:v>0.72239397289387364</c:v>
                </c:pt>
                <c:pt idx="2531">
                  <c:v>0.72262194643632693</c:v>
                </c:pt>
                <c:pt idx="2532">
                  <c:v>0.72285008171949849</c:v>
                </c:pt>
                <c:pt idx="2533">
                  <c:v>0.72296423023144341</c:v>
                </c:pt>
                <c:pt idx="2534">
                  <c:v>0.72319293160712905</c:v>
                </c:pt>
                <c:pt idx="2535">
                  <c:v>0.72342171385317389</c:v>
                </c:pt>
                <c:pt idx="2536">
                  <c:v>0.72353622628173508</c:v>
                </c:pt>
                <c:pt idx="2537">
                  <c:v>0.72365077914547582</c:v>
                </c:pt>
                <c:pt idx="2538">
                  <c:v>0.723880289224753</c:v>
                </c:pt>
                <c:pt idx="2539">
                  <c:v>0.72410996104474856</c:v>
                </c:pt>
                <c:pt idx="2540">
                  <c:v>0.72422483738992594</c:v>
                </c:pt>
                <c:pt idx="2541">
                  <c:v>0.72433979460546238</c:v>
                </c:pt>
                <c:pt idx="2542">
                  <c:v>0.72445487312653756</c:v>
                </c:pt>
                <c:pt idx="2543">
                  <c:v>0.72456999208279238</c:v>
                </c:pt>
                <c:pt idx="2544">
                  <c:v>0.72480039173602029</c:v>
                </c:pt>
                <c:pt idx="2545">
                  <c:v>0.72491563199781384</c:v>
                </c:pt>
                <c:pt idx="2546">
                  <c:v>0.72503091269478692</c:v>
                </c:pt>
                <c:pt idx="2547">
                  <c:v>0.72514631469729873</c:v>
                </c:pt>
                <c:pt idx="2548">
                  <c:v>0.72549276331591173</c:v>
                </c:pt>
                <c:pt idx="2549">
                  <c:v>0.72560828662396226</c:v>
                </c:pt>
                <c:pt idx="2550">
                  <c:v>0.72572389080237198</c:v>
                </c:pt>
                <c:pt idx="2551">
                  <c:v>0.72595534177026888</c:v>
                </c:pt>
                <c:pt idx="2552">
                  <c:v>0.72607118855975605</c:v>
                </c:pt>
                <c:pt idx="2553">
                  <c:v>0.72618711621960241</c:v>
                </c:pt>
                <c:pt idx="2554">
                  <c:v>0.7263031651849875</c:v>
                </c:pt>
                <c:pt idx="2555">
                  <c:v>0.72641925458555212</c:v>
                </c:pt>
                <c:pt idx="2556">
                  <c:v>0.72653546529165547</c:v>
                </c:pt>
                <c:pt idx="2557">
                  <c:v>0.72665171643293847</c:v>
                </c:pt>
                <c:pt idx="2558">
                  <c:v>0.726768008009401</c:v>
                </c:pt>
                <c:pt idx="2559">
                  <c:v>0.72688434002104307</c:v>
                </c:pt>
                <c:pt idx="2560">
                  <c:v>0.72711708491468641</c:v>
                </c:pt>
                <c:pt idx="2561">
                  <c:v>0.72723349779668767</c:v>
                </c:pt>
                <c:pt idx="2562">
                  <c:v>0.72746648530140845</c:v>
                </c:pt>
                <c:pt idx="2563">
                  <c:v>0.72758301948894843</c:v>
                </c:pt>
                <c:pt idx="2564">
                  <c:v>0.72769959411166796</c:v>
                </c:pt>
                <c:pt idx="2565">
                  <c:v>0.72793282422746619</c:v>
                </c:pt>
                <c:pt idx="2566">
                  <c:v>0.72816629695434187</c:v>
                </c:pt>
                <c:pt idx="2567">
                  <c:v>0.72839985055157674</c:v>
                </c:pt>
                <c:pt idx="2568">
                  <c:v>0.72875078747512267</c:v>
                </c:pt>
                <c:pt idx="2569">
                  <c:v>0.72886780688481756</c:v>
                </c:pt>
                <c:pt idx="2570">
                  <c:v>0.72910225005600315</c:v>
                </c:pt>
                <c:pt idx="2571">
                  <c:v>0.72933685496790701</c:v>
                </c:pt>
                <c:pt idx="2572">
                  <c:v>0.7298062265324331</c:v>
                </c:pt>
                <c:pt idx="2573">
                  <c:v>0.72992360985874416</c:v>
                </c:pt>
                <c:pt idx="2574">
                  <c:v>0.73004103362023487</c:v>
                </c:pt>
                <c:pt idx="2575">
                  <c:v>0.73027644723573026</c:v>
                </c:pt>
                <c:pt idx="2576">
                  <c:v>0.7303941944786575</c:v>
                </c:pt>
                <c:pt idx="2577">
                  <c:v>0.73051202259194392</c:v>
                </c:pt>
                <c:pt idx="2578">
                  <c:v>0.73062989114040988</c:v>
                </c:pt>
                <c:pt idx="2579">
                  <c:v>0.73074780012405549</c:v>
                </c:pt>
                <c:pt idx="2580">
                  <c:v>0.73098369896170579</c:v>
                </c:pt>
                <c:pt idx="2581">
                  <c:v>0.73110172925089012</c:v>
                </c:pt>
                <c:pt idx="2582">
                  <c:v>0.73145606272952057</c:v>
                </c:pt>
                <c:pt idx="2583">
                  <c:v>0.73157429519460282</c:v>
                </c:pt>
                <c:pt idx="2584">
                  <c:v>0.73181084099512639</c:v>
                </c:pt>
                <c:pt idx="2585">
                  <c:v>0.73192915433056771</c:v>
                </c:pt>
                <c:pt idx="2586">
                  <c:v>0.73204754853636822</c:v>
                </c:pt>
                <c:pt idx="2587">
                  <c:v>0.73216614491806664</c:v>
                </c:pt>
                <c:pt idx="2588">
                  <c:v>0.7322847817349446</c:v>
                </c:pt>
                <c:pt idx="2589">
                  <c:v>0.73252221710941889</c:v>
                </c:pt>
                <c:pt idx="2590">
                  <c:v>0.73264097523183558</c:v>
                </c:pt>
                <c:pt idx="2591">
                  <c:v>0.73275989509497064</c:v>
                </c:pt>
                <c:pt idx="2592">
                  <c:v>0.73311689729545315</c:v>
                </c:pt>
                <c:pt idx="2593">
                  <c:v>0.73323597889930647</c:v>
                </c:pt>
                <c:pt idx="2594">
                  <c:v>0.73335510093833933</c:v>
                </c:pt>
                <c:pt idx="2595">
                  <c:v>0.73347430384773138</c:v>
                </c:pt>
                <c:pt idx="2596">
                  <c:v>0.73359366849784169</c:v>
                </c:pt>
                <c:pt idx="2597">
                  <c:v>0.73383264040913987</c:v>
                </c:pt>
                <c:pt idx="2598">
                  <c:v>0.73407177406115631</c:v>
                </c:pt>
                <c:pt idx="2599">
                  <c:v>0.73419138132234407</c:v>
                </c:pt>
                <c:pt idx="2600">
                  <c:v>0.73431102901871148</c:v>
                </c:pt>
                <c:pt idx="2601">
                  <c:v>0.73443071715025843</c:v>
                </c:pt>
                <c:pt idx="2602">
                  <c:v>0.7345505265873441</c:v>
                </c:pt>
                <c:pt idx="2603">
                  <c:v>0.73467037645960942</c:v>
                </c:pt>
                <c:pt idx="2604">
                  <c:v>0.73491015707449914</c:v>
                </c:pt>
                <c:pt idx="2605">
                  <c:v>0.73503012825230318</c:v>
                </c:pt>
                <c:pt idx="2606">
                  <c:v>0.73539028439679266</c:v>
                </c:pt>
                <c:pt idx="2607">
                  <c:v>0.73563055023383728</c:v>
                </c:pt>
                <c:pt idx="2608">
                  <c:v>0.73587097781160016</c:v>
                </c:pt>
                <c:pt idx="2609">
                  <c:v>0.73599135334119992</c:v>
                </c:pt>
                <c:pt idx="2610">
                  <c:v>0.7361118501763384</c:v>
                </c:pt>
                <c:pt idx="2611">
                  <c:v>0.73623238744665642</c:v>
                </c:pt>
                <c:pt idx="2612">
                  <c:v>0.73635300558733363</c:v>
                </c:pt>
                <c:pt idx="2613">
                  <c:v>0.73647378546872921</c:v>
                </c:pt>
                <c:pt idx="2614">
                  <c:v>0.73659460578530433</c:v>
                </c:pt>
                <c:pt idx="2615">
                  <c:v>0.73683632728881365</c:v>
                </c:pt>
                <c:pt idx="2616">
                  <c:v>0.7373202555179873</c:v>
                </c:pt>
                <c:pt idx="2617">
                  <c:v>0.73744131844563987</c:v>
                </c:pt>
                <c:pt idx="2618">
                  <c:v>0.73756242180847198</c:v>
                </c:pt>
                <c:pt idx="2619">
                  <c:v>0.73768356560648374</c:v>
                </c:pt>
                <c:pt idx="2620">
                  <c:v>0.73780474983967503</c:v>
                </c:pt>
                <c:pt idx="2621">
                  <c:v>0.73792613624876424</c:v>
                </c:pt>
                <c:pt idx="2622">
                  <c:v>0.73804764396339217</c:v>
                </c:pt>
                <c:pt idx="2623">
                  <c:v>0.73816919211319965</c:v>
                </c:pt>
                <c:pt idx="2624">
                  <c:v>0.73829090200372549</c:v>
                </c:pt>
                <c:pt idx="2625">
                  <c:v>0.73853440265513626</c:v>
                </c:pt>
                <c:pt idx="2626">
                  <c:v>0.73877806504726529</c:v>
                </c:pt>
                <c:pt idx="2627">
                  <c:v>0.73890001754886858</c:v>
                </c:pt>
                <c:pt idx="2628">
                  <c:v>0.73902201048565141</c:v>
                </c:pt>
                <c:pt idx="2629">
                  <c:v>0.73914408429279344</c:v>
                </c:pt>
                <c:pt idx="2630">
                  <c:v>0.73926627940547418</c:v>
                </c:pt>
                <c:pt idx="2631">
                  <c:v>0.73951075050119475</c:v>
                </c:pt>
                <c:pt idx="2632">
                  <c:v>0.73963302648423457</c:v>
                </c:pt>
                <c:pt idx="2633">
                  <c:v>0.73987765932067351</c:v>
                </c:pt>
                <c:pt idx="2634">
                  <c:v>0.74000001617407252</c:v>
                </c:pt>
                <c:pt idx="2635">
                  <c:v>0.74012249433301025</c:v>
                </c:pt>
                <c:pt idx="2636">
                  <c:v>0.7402451746678459</c:v>
                </c:pt>
                <c:pt idx="2637">
                  <c:v>0.74036789543786108</c:v>
                </c:pt>
                <c:pt idx="2638">
                  <c:v>0.74049069707823545</c:v>
                </c:pt>
                <c:pt idx="2639">
                  <c:v>0.74061353915378936</c:v>
                </c:pt>
                <c:pt idx="2640">
                  <c:v>0.74085930417525636</c:v>
                </c:pt>
                <c:pt idx="2641">
                  <c:v>0.74098226755634899</c:v>
                </c:pt>
                <c:pt idx="2642">
                  <c:v>0.74110527137262128</c:v>
                </c:pt>
                <c:pt idx="2643">
                  <c:v>0.7412283156240731</c:v>
                </c:pt>
                <c:pt idx="2644">
                  <c:v>0.74135140031070446</c:v>
                </c:pt>
                <c:pt idx="2645">
                  <c:v>0.74159781229504473</c:v>
                </c:pt>
                <c:pt idx="2646">
                  <c:v>0.74196767288263255</c:v>
                </c:pt>
                <c:pt idx="2647">
                  <c:v>0.74209100018034135</c:v>
                </c:pt>
                <c:pt idx="2648">
                  <c:v>0.74221436791322981</c:v>
                </c:pt>
                <c:pt idx="2649">
                  <c:v>0.74233777608129781</c:v>
                </c:pt>
                <c:pt idx="2650">
                  <c:v>0.74246126511972499</c:v>
                </c:pt>
                <c:pt idx="2651">
                  <c:v>0.74258479459333171</c:v>
                </c:pt>
                <c:pt idx="2652">
                  <c:v>0.74270836450211808</c:v>
                </c:pt>
                <c:pt idx="2653">
                  <c:v>0.74295558519004989</c:v>
                </c:pt>
                <c:pt idx="2654">
                  <c:v>0.74307927640437499</c:v>
                </c:pt>
                <c:pt idx="2655">
                  <c:v>0.74320300805387962</c:v>
                </c:pt>
                <c:pt idx="2656">
                  <c:v>0.74332678013856379</c:v>
                </c:pt>
                <c:pt idx="2657">
                  <c:v>0.74357448604865051</c:v>
                </c:pt>
                <c:pt idx="2658">
                  <c:v>0.74382227282909641</c:v>
                </c:pt>
                <c:pt idx="2659">
                  <c:v>0.74394620665449895</c:v>
                </c:pt>
                <c:pt idx="2660">
                  <c:v>0.74407018091508104</c:v>
                </c:pt>
                <c:pt idx="2661">
                  <c:v>0.74419427648120184</c:v>
                </c:pt>
                <c:pt idx="2662">
                  <c:v>0.74431841248250219</c:v>
                </c:pt>
                <c:pt idx="2663">
                  <c:v>0.74444283153005963</c:v>
                </c:pt>
                <c:pt idx="2664">
                  <c:v>0.74481669520042559</c:v>
                </c:pt>
                <c:pt idx="2665">
                  <c:v>0.74506601851769538</c:v>
                </c:pt>
                <c:pt idx="2666">
                  <c:v>0.74519072061150982</c:v>
                </c:pt>
                <c:pt idx="2667">
                  <c:v>0.74544028653985706</c:v>
                </c:pt>
                <c:pt idx="2668">
                  <c:v>0.74556527167992859</c:v>
                </c:pt>
                <c:pt idx="2669">
                  <c:v>0.7459403484056818</c:v>
                </c:pt>
                <c:pt idx="2670">
                  <c:v>0.7460654144161124</c:v>
                </c:pt>
                <c:pt idx="2671">
                  <c:v>0.7461905612969022</c:v>
                </c:pt>
                <c:pt idx="2672">
                  <c:v>0.74631578904805118</c:v>
                </c:pt>
                <c:pt idx="2673">
                  <c:v>0.74656656803178567</c:v>
                </c:pt>
                <c:pt idx="2674">
                  <c:v>0.74669199795883257</c:v>
                </c:pt>
                <c:pt idx="2675">
                  <c:v>0.74706865165658931</c:v>
                </c:pt>
                <c:pt idx="2676">
                  <c:v>0.74719428375953401</c:v>
                </c:pt>
                <c:pt idx="2677">
                  <c:v>0.74744562883578258</c:v>
                </c:pt>
                <c:pt idx="2678">
                  <c:v>0.74782276775569423</c:v>
                </c:pt>
                <c:pt idx="2679">
                  <c:v>0.74794852116417765</c:v>
                </c:pt>
                <c:pt idx="2680">
                  <c:v>0.74807443631337944</c:v>
                </c:pt>
                <c:pt idx="2681">
                  <c:v>0.74820039189776077</c:v>
                </c:pt>
                <c:pt idx="2682">
                  <c:v>0.74832642835250129</c:v>
                </c:pt>
                <c:pt idx="2683">
                  <c:v>0.74845250524242135</c:v>
                </c:pt>
                <c:pt idx="2684">
                  <c:v>0.74857862256752106</c:v>
                </c:pt>
                <c:pt idx="2685">
                  <c:v>0.7487047803278003</c:v>
                </c:pt>
                <c:pt idx="2686">
                  <c:v>0.74883105939361827</c:v>
                </c:pt>
                <c:pt idx="2687">
                  <c:v>0.74895737889461578</c:v>
                </c:pt>
                <c:pt idx="2688">
                  <c:v>0.74933658000868586</c:v>
                </c:pt>
                <c:pt idx="2689">
                  <c:v>0.74946302081522209</c:v>
                </c:pt>
                <c:pt idx="2690">
                  <c:v>0.74958950205693797</c:v>
                </c:pt>
                <c:pt idx="2691">
                  <c:v>0.74984278802180626</c:v>
                </c:pt>
                <c:pt idx="2692">
                  <c:v>0.75022283827464742</c:v>
                </c:pt>
                <c:pt idx="2693">
                  <c:v>0.75034956212744075</c:v>
                </c:pt>
                <c:pt idx="2694">
                  <c:v>0.75047648815613188</c:v>
                </c:pt>
                <c:pt idx="2695">
                  <c:v>0.75060369723108011</c:v>
                </c:pt>
                <c:pt idx="2696">
                  <c:v>0.75073098717638753</c:v>
                </c:pt>
                <c:pt idx="2697">
                  <c:v>0.75085831755687449</c:v>
                </c:pt>
                <c:pt idx="2698">
                  <c:v>0.75111314005856666</c:v>
                </c:pt>
                <c:pt idx="2699">
                  <c:v>0.75149549511664371</c:v>
                </c:pt>
                <c:pt idx="2700">
                  <c:v>0.75162302767302858</c:v>
                </c:pt>
                <c:pt idx="2701">
                  <c:v>0.75175060066459298</c:v>
                </c:pt>
                <c:pt idx="2702">
                  <c:v>0.75187825452651658</c:v>
                </c:pt>
                <c:pt idx="2703">
                  <c:v>0.75213364312072284</c:v>
                </c:pt>
                <c:pt idx="2704">
                  <c:v>0.75226137785300551</c:v>
                </c:pt>
                <c:pt idx="2705">
                  <c:v>0.75238915302046783</c:v>
                </c:pt>
                <c:pt idx="2706">
                  <c:v>0.75264486509611073</c:v>
                </c:pt>
                <c:pt idx="2707">
                  <c:v>0.75277276156911177</c:v>
                </c:pt>
                <c:pt idx="2708">
                  <c:v>0.75290069847729235</c:v>
                </c:pt>
                <c:pt idx="2709">
                  <c:v>0.75302867582065258</c:v>
                </c:pt>
                <c:pt idx="2710">
                  <c:v>0.75315685533991061</c:v>
                </c:pt>
                <c:pt idx="2711">
                  <c:v>0.75328507529434829</c:v>
                </c:pt>
                <c:pt idx="2712">
                  <c:v>0.7534134165543247</c:v>
                </c:pt>
                <c:pt idx="2713">
                  <c:v>0.75367034168535485</c:v>
                </c:pt>
                <c:pt idx="2714">
                  <c:v>0.75379884468604952</c:v>
                </c:pt>
                <c:pt idx="2715">
                  <c:v>0.75405601242815723</c:v>
                </c:pt>
                <c:pt idx="2716">
                  <c:v>0.75418463673439062</c:v>
                </c:pt>
                <c:pt idx="2717">
                  <c:v>0.75431342278134239</c:v>
                </c:pt>
                <c:pt idx="2718">
                  <c:v>0.75444228969865323</c:v>
                </c:pt>
                <c:pt idx="2719">
                  <c:v>0.75457143966222118</c:v>
                </c:pt>
                <c:pt idx="2720">
                  <c:v>0.75470079180168692</c:v>
                </c:pt>
                <c:pt idx="2721">
                  <c:v>0.7549595769509776</c:v>
                </c:pt>
                <c:pt idx="2722">
                  <c:v>0.75508909083116171</c:v>
                </c:pt>
                <c:pt idx="2723">
                  <c:v>0.75521876645206409</c:v>
                </c:pt>
                <c:pt idx="2724">
                  <c:v>0.75547819856422804</c:v>
                </c:pt>
                <c:pt idx="2725">
                  <c:v>0.75573787328746944</c:v>
                </c:pt>
                <c:pt idx="2726">
                  <c:v>0.75599762888107003</c:v>
                </c:pt>
                <c:pt idx="2727">
                  <c:v>0.75612758754822951</c:v>
                </c:pt>
                <c:pt idx="2728">
                  <c:v>0.75625762708574806</c:v>
                </c:pt>
                <c:pt idx="2729">
                  <c:v>0.75638770705844627</c:v>
                </c:pt>
                <c:pt idx="2730">
                  <c:v>0.75651782746632401</c:v>
                </c:pt>
                <c:pt idx="2731">
                  <c:v>0.75664798830938129</c:v>
                </c:pt>
                <c:pt idx="2732">
                  <c:v>0.75677818958761822</c:v>
                </c:pt>
                <c:pt idx="2733">
                  <c:v>0.75690843130103469</c:v>
                </c:pt>
                <c:pt idx="2734">
                  <c:v>0.7570387134496307</c:v>
                </c:pt>
                <c:pt idx="2735">
                  <c:v>0.75716907646858589</c:v>
                </c:pt>
                <c:pt idx="2736">
                  <c:v>0.75729947992272062</c:v>
                </c:pt>
                <c:pt idx="2737">
                  <c:v>0.75782125547997803</c:v>
                </c:pt>
                <c:pt idx="2738">
                  <c:v>0.75795178023965148</c:v>
                </c:pt>
                <c:pt idx="2739">
                  <c:v>0.75821291062935769</c:v>
                </c:pt>
                <c:pt idx="2740">
                  <c:v>0.75834363756492906</c:v>
                </c:pt>
                <c:pt idx="2741">
                  <c:v>0.75847440493568008</c:v>
                </c:pt>
                <c:pt idx="2742">
                  <c:v>0.75860549578786762</c:v>
                </c:pt>
                <c:pt idx="2743">
                  <c:v>0.75873662707523482</c:v>
                </c:pt>
                <c:pt idx="2744">
                  <c:v>0.75899897052032828</c:v>
                </c:pt>
                <c:pt idx="2745">
                  <c:v>0.75913018267805454</c:v>
                </c:pt>
                <c:pt idx="2746">
                  <c:v>0.75952394045677218</c:v>
                </c:pt>
                <c:pt idx="2747">
                  <c:v>0.75965539522557601</c:v>
                </c:pt>
                <c:pt idx="2748">
                  <c:v>0.75978689042955938</c:v>
                </c:pt>
                <c:pt idx="2749">
                  <c:v>0.75991846650390193</c:v>
                </c:pt>
                <c:pt idx="2750">
                  <c:v>0.76018194213402357</c:v>
                </c:pt>
                <c:pt idx="2751">
                  <c:v>0.76031372038426392</c:v>
                </c:pt>
                <c:pt idx="2752">
                  <c:v>0.76044553906968393</c:v>
                </c:pt>
                <c:pt idx="2753">
                  <c:v>0.7605775194958222</c:v>
                </c:pt>
                <c:pt idx="2754">
                  <c:v>0.76070954035714</c:v>
                </c:pt>
                <c:pt idx="2755">
                  <c:v>0.76084188469989444</c:v>
                </c:pt>
                <c:pt idx="2756">
                  <c:v>0.76097430991300807</c:v>
                </c:pt>
                <c:pt idx="2757">
                  <c:v>0.76137231338558131</c:v>
                </c:pt>
                <c:pt idx="2758">
                  <c:v>0.76150502164495193</c:v>
                </c:pt>
                <c:pt idx="2759">
                  <c:v>0.76163805338575918</c:v>
                </c:pt>
                <c:pt idx="2760">
                  <c:v>0.76190444034881033</c:v>
                </c:pt>
                <c:pt idx="2761">
                  <c:v>0.76203771470069503</c:v>
                </c:pt>
                <c:pt idx="2762">
                  <c:v>0.76217102948775939</c:v>
                </c:pt>
                <c:pt idx="2763">
                  <c:v>0.76230442514518282</c:v>
                </c:pt>
                <c:pt idx="2764">
                  <c:v>0.76257153994146631</c:v>
                </c:pt>
                <c:pt idx="2765">
                  <c:v>0.76270517820996719</c:v>
                </c:pt>
                <c:pt idx="2766">
                  <c:v>0.76310657823762484</c:v>
                </c:pt>
                <c:pt idx="2767">
                  <c:v>0.76324045911720317</c:v>
                </c:pt>
                <c:pt idx="2768">
                  <c:v>0.76337458260785895</c:v>
                </c:pt>
                <c:pt idx="2769">
                  <c:v>0.76350878696887392</c:v>
                </c:pt>
                <c:pt idx="2770">
                  <c:v>0.76364303176506854</c:v>
                </c:pt>
                <c:pt idx="2771">
                  <c:v>0.76377739786680188</c:v>
                </c:pt>
                <c:pt idx="2772">
                  <c:v>0.76391180440371476</c:v>
                </c:pt>
                <c:pt idx="2773">
                  <c:v>0.76418077921825878</c:v>
                </c:pt>
                <c:pt idx="2774">
                  <c:v>0.76431534749588992</c:v>
                </c:pt>
                <c:pt idx="2775">
                  <c:v>0.76445007751423943</c:v>
                </c:pt>
                <c:pt idx="2776">
                  <c:v>0.76458484796776849</c:v>
                </c:pt>
                <c:pt idx="2777">
                  <c:v>0.76471969929165673</c:v>
                </c:pt>
                <c:pt idx="2778">
                  <c:v>0.76485459105072451</c:v>
                </c:pt>
                <c:pt idx="2779">
                  <c:v>0.76498960411533101</c:v>
                </c:pt>
                <c:pt idx="2780">
                  <c:v>0.76525987285562147</c:v>
                </c:pt>
                <c:pt idx="2781">
                  <c:v>0.76539504766094635</c:v>
                </c:pt>
                <c:pt idx="2782">
                  <c:v>0.76566547814195518</c:v>
                </c:pt>
                <c:pt idx="2783">
                  <c:v>0.76580085512317786</c:v>
                </c:pt>
                <c:pt idx="2784">
                  <c:v>0.7660716899559824</c:v>
                </c:pt>
                <c:pt idx="2785">
                  <c:v>0.766207269113103</c:v>
                </c:pt>
                <c:pt idx="2786">
                  <c:v>0.76634288870540312</c:v>
                </c:pt>
                <c:pt idx="2787">
                  <c:v>0.76647858916806244</c:v>
                </c:pt>
                <c:pt idx="2788">
                  <c:v>0.76661433006590129</c:v>
                </c:pt>
                <c:pt idx="2789">
                  <c:v>0.76702191667603414</c:v>
                </c:pt>
                <c:pt idx="2790">
                  <c:v>0.76715785974977091</c:v>
                </c:pt>
                <c:pt idx="2791">
                  <c:v>0.76743006937868108</c:v>
                </c:pt>
                <c:pt idx="2792">
                  <c:v>0.7675662550634953</c:v>
                </c:pt>
                <c:pt idx="2793">
                  <c:v>0.76783894991456036</c:v>
                </c:pt>
                <c:pt idx="2794">
                  <c:v>0.76797541864563168</c:v>
                </c:pt>
                <c:pt idx="2795">
                  <c:v>0.76811192781188253</c:v>
                </c:pt>
                <c:pt idx="2796">
                  <c:v>0.76824847741331292</c:v>
                </c:pt>
                <c:pt idx="2797">
                  <c:v>0.76865849013422038</c:v>
                </c:pt>
                <c:pt idx="2798">
                  <c:v>0.76893199368887699</c:v>
                </c:pt>
                <c:pt idx="2799">
                  <c:v>0.76906886677174402</c:v>
                </c:pt>
                <c:pt idx="2800">
                  <c:v>0.76934293641891471</c:v>
                </c:pt>
                <c:pt idx="2801">
                  <c:v>0.76961708693644459</c:v>
                </c:pt>
                <c:pt idx="2802">
                  <c:v>0.76989156093541111</c:v>
                </c:pt>
                <c:pt idx="2803">
                  <c:v>0.77016619667509589</c:v>
                </c:pt>
                <c:pt idx="2804">
                  <c:v>0.77030359541529747</c:v>
                </c:pt>
                <c:pt idx="2805">
                  <c:v>0.7705784737660597</c:v>
                </c:pt>
                <c:pt idx="2806">
                  <c:v>0.77071611511733873</c:v>
                </c:pt>
                <c:pt idx="2807">
                  <c:v>0.77085383733897683</c:v>
                </c:pt>
                <c:pt idx="2808">
                  <c:v>0.77099159999579459</c:v>
                </c:pt>
                <c:pt idx="2809">
                  <c:v>0.77112940308779188</c:v>
                </c:pt>
                <c:pt idx="2810">
                  <c:v>0.77126724661496882</c:v>
                </c:pt>
                <c:pt idx="2811">
                  <c:v>0.77140517101250483</c:v>
                </c:pt>
                <c:pt idx="2812">
                  <c:v>0.77154329758593876</c:v>
                </c:pt>
                <c:pt idx="2813">
                  <c:v>0.77168146459455222</c:v>
                </c:pt>
                <c:pt idx="2814">
                  <c:v>0.77181971247352488</c:v>
                </c:pt>
                <c:pt idx="2815">
                  <c:v>0.77195800078767707</c:v>
                </c:pt>
                <c:pt idx="2816">
                  <c:v>0.77223482002705901</c:v>
                </c:pt>
                <c:pt idx="2817">
                  <c:v>0.7723733913874683</c:v>
                </c:pt>
                <c:pt idx="2818">
                  <c:v>0.77251200318305713</c:v>
                </c:pt>
                <c:pt idx="2819">
                  <c:v>0.77278946938531223</c:v>
                </c:pt>
                <c:pt idx="2820">
                  <c:v>0.77292828335679897</c:v>
                </c:pt>
                <c:pt idx="2821">
                  <c:v>0.77306713776346525</c:v>
                </c:pt>
                <c:pt idx="2822">
                  <c:v>0.77320619434602944</c:v>
                </c:pt>
                <c:pt idx="2823">
                  <c:v>0.77334541266931189</c:v>
                </c:pt>
                <c:pt idx="2824">
                  <c:v>0.77362401105659517</c:v>
                </c:pt>
                <c:pt idx="2825">
                  <c:v>0.77390293292531509</c:v>
                </c:pt>
                <c:pt idx="2826">
                  <c:v>0.77404243429485464</c:v>
                </c:pt>
                <c:pt idx="2827">
                  <c:v>0.77418201653475338</c:v>
                </c:pt>
                <c:pt idx="2828">
                  <c:v>0.77432163920983166</c:v>
                </c:pt>
                <c:pt idx="2829">
                  <c:v>0.77446130232008947</c:v>
                </c:pt>
                <c:pt idx="2830">
                  <c:v>0.77460108673588601</c:v>
                </c:pt>
                <c:pt idx="2831">
                  <c:v>0.77474095202204174</c:v>
                </c:pt>
                <c:pt idx="2832">
                  <c:v>0.77488089817855665</c:v>
                </c:pt>
                <c:pt idx="2833">
                  <c:v>0.77516135658410046</c:v>
                </c:pt>
                <c:pt idx="2834">
                  <c:v>0.77544189586000345</c:v>
                </c:pt>
                <c:pt idx="2835">
                  <c:v>0.77558220593313454</c:v>
                </c:pt>
                <c:pt idx="2836">
                  <c:v>0.7757225968766247</c:v>
                </c:pt>
                <c:pt idx="2837">
                  <c:v>0.77586306869047406</c:v>
                </c:pt>
                <c:pt idx="2838">
                  <c:v>0.7761443357996094</c:v>
                </c:pt>
                <c:pt idx="2839">
                  <c:v>0.77628500978935666</c:v>
                </c:pt>
                <c:pt idx="2840">
                  <c:v>0.77642572421428346</c:v>
                </c:pt>
                <c:pt idx="2841">
                  <c:v>0.77656647907438991</c:v>
                </c:pt>
                <c:pt idx="2842">
                  <c:v>0.77670735524003509</c:v>
                </c:pt>
                <c:pt idx="2843">
                  <c:v>0.77684831227603934</c:v>
                </c:pt>
                <c:pt idx="2844">
                  <c:v>0.77713030721840703</c:v>
                </c:pt>
                <c:pt idx="2845">
                  <c:v>0.77727134512477047</c:v>
                </c:pt>
                <c:pt idx="2846">
                  <c:v>0.77755350180785654</c:v>
                </c:pt>
                <c:pt idx="2847">
                  <c:v>0.77769462058457917</c:v>
                </c:pt>
                <c:pt idx="2848">
                  <c:v>0.77783586066684052</c:v>
                </c:pt>
                <c:pt idx="2849">
                  <c:v>0.77797714118428141</c:v>
                </c:pt>
                <c:pt idx="2850">
                  <c:v>0.77811854300726102</c:v>
                </c:pt>
                <c:pt idx="2851">
                  <c:v>0.7784015892642977</c:v>
                </c:pt>
                <c:pt idx="2852">
                  <c:v>0.77854323369835476</c:v>
                </c:pt>
                <c:pt idx="2853">
                  <c:v>0.77868499943795055</c:v>
                </c:pt>
                <c:pt idx="2854">
                  <c:v>0.77882684604790553</c:v>
                </c:pt>
                <c:pt idx="2855">
                  <c:v>0.77911078187889293</c:v>
                </c:pt>
                <c:pt idx="2856">
                  <c:v>0.77925287109992536</c:v>
                </c:pt>
                <c:pt idx="2857">
                  <c:v>0.77939500075613732</c:v>
                </c:pt>
                <c:pt idx="2858">
                  <c:v>0.77953729215306766</c:v>
                </c:pt>
                <c:pt idx="2859">
                  <c:v>0.77967966442035719</c:v>
                </c:pt>
                <c:pt idx="2860">
                  <c:v>0.77982207712282625</c:v>
                </c:pt>
                <c:pt idx="2861">
                  <c:v>0.7799645706956545</c:v>
                </c:pt>
                <c:pt idx="2862">
                  <c:v>0.78010718557402148</c:v>
                </c:pt>
                <c:pt idx="2863">
                  <c:v>0.78024984088756799</c:v>
                </c:pt>
                <c:pt idx="2864">
                  <c:v>0.78039265794183277</c:v>
                </c:pt>
                <c:pt idx="2865">
                  <c:v>0.78067837292072151</c:v>
                </c:pt>
                <c:pt idx="2866">
                  <c:v>0.78082127084534547</c:v>
                </c:pt>
                <c:pt idx="2867">
                  <c:v>0.78096420920514897</c:v>
                </c:pt>
                <c:pt idx="2868">
                  <c:v>0.78110718800013212</c:v>
                </c:pt>
                <c:pt idx="2869">
                  <c:v>0.78125024766547435</c:v>
                </c:pt>
                <c:pt idx="2870">
                  <c:v>0.7815364478665181</c:v>
                </c:pt>
                <c:pt idx="2871">
                  <c:v>0.78167958840221952</c:v>
                </c:pt>
                <c:pt idx="2872">
                  <c:v>0.78182280980828012</c:v>
                </c:pt>
                <c:pt idx="2873">
                  <c:v>0.78196607164952026</c:v>
                </c:pt>
                <c:pt idx="2874">
                  <c:v>0.78210937392594004</c:v>
                </c:pt>
                <c:pt idx="2875">
                  <c:v>0.78225271663753937</c:v>
                </c:pt>
                <c:pt idx="2876">
                  <c:v>0.78239618065467742</c:v>
                </c:pt>
                <c:pt idx="2877">
                  <c:v>0.78253968510699501</c:v>
                </c:pt>
                <c:pt idx="2878">
                  <c:v>0.78268327042967178</c:v>
                </c:pt>
                <c:pt idx="2879">
                  <c:v>0.78282693662270775</c:v>
                </c:pt>
                <c:pt idx="2880">
                  <c:v>0.78297068368610279</c:v>
                </c:pt>
                <c:pt idx="2881">
                  <c:v>0.78311447118467747</c:v>
                </c:pt>
                <c:pt idx="2882">
                  <c:v>0.78325833955361124</c:v>
                </c:pt>
                <c:pt idx="2883">
                  <c:v>0.78340224835772465</c:v>
                </c:pt>
                <c:pt idx="2884">
                  <c:v>0.78354627846737679</c:v>
                </c:pt>
                <c:pt idx="2885">
                  <c:v>0.78369047031774719</c:v>
                </c:pt>
                <c:pt idx="2886">
                  <c:v>0.78397917749992463</c:v>
                </c:pt>
                <c:pt idx="2887">
                  <c:v>0.78412361196137248</c:v>
                </c:pt>
                <c:pt idx="2888">
                  <c:v>0.78426812729317952</c:v>
                </c:pt>
                <c:pt idx="2889">
                  <c:v>0.78441272349534574</c:v>
                </c:pt>
                <c:pt idx="2890">
                  <c:v>0.78455756230858942</c:v>
                </c:pt>
                <c:pt idx="2891">
                  <c:v>0.78470260329773101</c:v>
                </c:pt>
                <c:pt idx="2892">
                  <c:v>0.78484796776830912</c:v>
                </c:pt>
                <c:pt idx="2893">
                  <c:v>0.78513885845018372</c:v>
                </c:pt>
                <c:pt idx="2894">
                  <c:v>0.78528438466148021</c:v>
                </c:pt>
                <c:pt idx="2895">
                  <c:v>0.78542995130795623</c:v>
                </c:pt>
                <c:pt idx="2896">
                  <c:v>0.78557576056550971</c:v>
                </c:pt>
                <c:pt idx="2897">
                  <c:v>0.78572165069342237</c:v>
                </c:pt>
                <c:pt idx="2898">
                  <c:v>0.78586762169169422</c:v>
                </c:pt>
                <c:pt idx="2899">
                  <c:v>0.78601375443068433</c:v>
                </c:pt>
                <c:pt idx="2900">
                  <c:v>0.78616000847521317</c:v>
                </c:pt>
                <c:pt idx="2901">
                  <c:v>0.78630646469563992</c:v>
                </c:pt>
                <c:pt idx="2902">
                  <c:v>0.78645300178642574</c:v>
                </c:pt>
                <c:pt idx="2903">
                  <c:v>0.78659961974757076</c:v>
                </c:pt>
                <c:pt idx="2904">
                  <c:v>0.78674648031979322</c:v>
                </c:pt>
                <c:pt idx="2905">
                  <c:v>0.78689366437345232</c:v>
                </c:pt>
                <c:pt idx="2906">
                  <c:v>0.78704088886229095</c:v>
                </c:pt>
                <c:pt idx="2907">
                  <c:v>0.78718815378630924</c:v>
                </c:pt>
                <c:pt idx="2908">
                  <c:v>0.78733554001586625</c:v>
                </c:pt>
                <c:pt idx="2909">
                  <c:v>0.78748304755096199</c:v>
                </c:pt>
                <c:pt idx="2910">
                  <c:v>0.7876306359564168</c:v>
                </c:pt>
                <c:pt idx="2911">
                  <c:v>0.7877783052322308</c:v>
                </c:pt>
                <c:pt idx="2912">
                  <c:v>0.78807380552457718</c:v>
                </c:pt>
                <c:pt idx="2913">
                  <c:v>0.7882215961059299</c:v>
                </c:pt>
                <c:pt idx="2914">
                  <c:v>0.78851750075007199</c:v>
                </c:pt>
                <c:pt idx="2915">
                  <c:v>0.78866549350732262</c:v>
                </c:pt>
                <c:pt idx="2916">
                  <c:v>0.78881356713493245</c:v>
                </c:pt>
                <c:pt idx="2917">
                  <c:v>0.788961762068081</c:v>
                </c:pt>
                <c:pt idx="2918">
                  <c:v>0.78911011874194781</c:v>
                </c:pt>
                <c:pt idx="2919">
                  <c:v>0.78925851585099416</c:v>
                </c:pt>
                <c:pt idx="2920">
                  <c:v>0.78940703426557934</c:v>
                </c:pt>
                <c:pt idx="2921">
                  <c:v>0.78955559311534407</c:v>
                </c:pt>
                <c:pt idx="2922">
                  <c:v>0.7897043541410067</c:v>
                </c:pt>
                <c:pt idx="2923">
                  <c:v>0.78985319603702842</c:v>
                </c:pt>
                <c:pt idx="2924">
                  <c:v>0.7900021996737685</c:v>
                </c:pt>
                <c:pt idx="2925">
                  <c:v>0.79015128418086766</c:v>
                </c:pt>
                <c:pt idx="2926">
                  <c:v>0.79030044955832601</c:v>
                </c:pt>
                <c:pt idx="2927">
                  <c:v>0.79044969580614355</c:v>
                </c:pt>
                <c:pt idx="2928">
                  <c:v>0.79074851178321515</c:v>
                </c:pt>
                <c:pt idx="2929">
                  <c:v>0.79089796020693059</c:v>
                </c:pt>
                <c:pt idx="2930">
                  <c:v>0.79104744906582558</c:v>
                </c:pt>
                <c:pt idx="2931">
                  <c:v>0.79119718053579802</c:v>
                </c:pt>
                <c:pt idx="2932">
                  <c:v>0.79149680521646115</c:v>
                </c:pt>
                <c:pt idx="2933">
                  <c:v>0.79164665799197231</c:v>
                </c:pt>
                <c:pt idx="2934">
                  <c:v>0.79194749572802281</c:v>
                </c:pt>
                <c:pt idx="2935">
                  <c:v>0.79209803590158678</c:v>
                </c:pt>
                <c:pt idx="2936">
                  <c:v>0.79224861651033029</c:v>
                </c:pt>
                <c:pt idx="2937">
                  <c:v>0.79255002033889488</c:v>
                </c:pt>
                <c:pt idx="2938">
                  <c:v>0.79270092442907503</c:v>
                </c:pt>
                <c:pt idx="2939">
                  <c:v>0.7928519498247939</c:v>
                </c:pt>
                <c:pt idx="2940">
                  <c:v>0.79300305609087196</c:v>
                </c:pt>
                <c:pt idx="2941">
                  <c:v>0.79315420279212956</c:v>
                </c:pt>
                <c:pt idx="2942">
                  <c:v>0.79345706228715884</c:v>
                </c:pt>
                <c:pt idx="2943">
                  <c:v>0.79360853246985308</c:v>
                </c:pt>
                <c:pt idx="2944">
                  <c:v>0.79376004308772685</c:v>
                </c:pt>
                <c:pt idx="2945">
                  <c:v>0.793911715446319</c:v>
                </c:pt>
                <c:pt idx="2946">
                  <c:v>0.79406346867527022</c:v>
                </c:pt>
                <c:pt idx="2947">
                  <c:v>0.79421542408011936</c:v>
                </c:pt>
                <c:pt idx="2948">
                  <c:v>0.79451941576017682</c:v>
                </c:pt>
                <c:pt idx="2949">
                  <c:v>0.79482348831059346</c:v>
                </c:pt>
                <c:pt idx="2950">
                  <c:v>0.79497556502098132</c:v>
                </c:pt>
                <c:pt idx="2951">
                  <c:v>0.79528012279355287</c:v>
                </c:pt>
                <c:pt idx="2952">
                  <c:v>0.79543244211501818</c:v>
                </c:pt>
                <c:pt idx="2953">
                  <c:v>0.79558488274202221</c:v>
                </c:pt>
                <c:pt idx="2954">
                  <c:v>0.7957373638042059</c:v>
                </c:pt>
                <c:pt idx="2955">
                  <c:v>0.79588988530156912</c:v>
                </c:pt>
                <c:pt idx="2956">
                  <c:v>0.79604252810447107</c:v>
                </c:pt>
                <c:pt idx="2957">
                  <c:v>0.79619521134255256</c:v>
                </c:pt>
                <c:pt idx="2958">
                  <c:v>0.79634793501581369</c:v>
                </c:pt>
                <c:pt idx="2959">
                  <c:v>0.79665346323269504</c:v>
                </c:pt>
                <c:pt idx="2960">
                  <c:v>0.79695939580137221</c:v>
                </c:pt>
                <c:pt idx="2961">
                  <c:v>0.79711244295606998</c:v>
                </c:pt>
                <c:pt idx="2962">
                  <c:v>0.79726569228666555</c:v>
                </c:pt>
                <c:pt idx="2963">
                  <c:v>0.79741898205244077</c:v>
                </c:pt>
                <c:pt idx="2964">
                  <c:v>0.79757231225339553</c:v>
                </c:pt>
                <c:pt idx="2965">
                  <c:v>0.79772572332470948</c:v>
                </c:pt>
                <c:pt idx="2966">
                  <c:v>0.79803327330056972</c:v>
                </c:pt>
                <c:pt idx="2967">
                  <c:v>0.79849520479205371</c:v>
                </c:pt>
                <c:pt idx="2968">
                  <c:v>0.79864938413177955</c:v>
                </c:pt>
                <c:pt idx="2969">
                  <c:v>0.79880372521222376</c:v>
                </c:pt>
                <c:pt idx="2970">
                  <c:v>0.79895826846856577</c:v>
                </c:pt>
                <c:pt idx="2971">
                  <c:v>0.79911301390080569</c:v>
                </c:pt>
                <c:pt idx="2972">
                  <c:v>0.79926779976822526</c:v>
                </c:pt>
                <c:pt idx="2973">
                  <c:v>0.7994227473763631</c:v>
                </c:pt>
                <c:pt idx="2974">
                  <c:v>0.79957777585486012</c:v>
                </c:pt>
                <c:pt idx="2975">
                  <c:v>0.79973284476853668</c:v>
                </c:pt>
                <c:pt idx="2976">
                  <c:v>0.79988799455257242</c:v>
                </c:pt>
                <c:pt idx="2977">
                  <c:v>0.80004318477178771</c:v>
                </c:pt>
                <c:pt idx="2978">
                  <c:v>0.80019849629654172</c:v>
                </c:pt>
                <c:pt idx="2979">
                  <c:v>0.80035384825647526</c:v>
                </c:pt>
                <c:pt idx="2980">
                  <c:v>0.800509281086768</c:v>
                </c:pt>
                <c:pt idx="2981">
                  <c:v>0.80066483522259946</c:v>
                </c:pt>
                <c:pt idx="2982">
                  <c:v>0.80082051066396964</c:v>
                </c:pt>
                <c:pt idx="2983">
                  <c:v>0.80113202328742839</c:v>
                </c:pt>
                <c:pt idx="2984">
                  <c:v>0.80128798177505567</c:v>
                </c:pt>
                <c:pt idx="2985">
                  <c:v>0.80144398069786249</c:v>
                </c:pt>
                <c:pt idx="2986">
                  <c:v>0.80160002005584885</c:v>
                </c:pt>
                <c:pt idx="2987">
                  <c:v>0.80175609984901486</c:v>
                </c:pt>
                <c:pt idx="2988">
                  <c:v>0.80191238181807867</c:v>
                </c:pt>
                <c:pt idx="2989">
                  <c:v>0.80206874465750166</c:v>
                </c:pt>
                <c:pt idx="2990">
                  <c:v>0.80222518836728385</c:v>
                </c:pt>
                <c:pt idx="2991">
                  <c:v>0.80238171294742511</c:v>
                </c:pt>
                <c:pt idx="2992">
                  <c:v>0.80253827796274602</c:v>
                </c:pt>
                <c:pt idx="2993">
                  <c:v>0.80269504515396484</c:v>
                </c:pt>
                <c:pt idx="2994">
                  <c:v>0.8028518527803632</c:v>
                </c:pt>
                <c:pt idx="2995">
                  <c:v>0.80300874127712074</c:v>
                </c:pt>
                <c:pt idx="2996">
                  <c:v>0.80316575107941701</c:v>
                </c:pt>
                <c:pt idx="2997">
                  <c:v>0.80332280131689282</c:v>
                </c:pt>
                <c:pt idx="2998">
                  <c:v>0.80347993242472782</c:v>
                </c:pt>
                <c:pt idx="2999">
                  <c:v>0.80363714440292189</c:v>
                </c:pt>
                <c:pt idx="3000">
                  <c:v>0.80379451812183433</c:v>
                </c:pt>
                <c:pt idx="3001">
                  <c:v>0.8041093464300183</c:v>
                </c:pt>
                <c:pt idx="3002">
                  <c:v>0.80426688188964901</c:v>
                </c:pt>
                <c:pt idx="3003">
                  <c:v>0.80442445778445937</c:v>
                </c:pt>
                <c:pt idx="3004">
                  <c:v>0.80458215498480845</c:v>
                </c:pt>
                <c:pt idx="3005">
                  <c:v>0.80474009479623498</c:v>
                </c:pt>
                <c:pt idx="3006">
                  <c:v>0.80489807504284105</c:v>
                </c:pt>
                <c:pt idx="3007">
                  <c:v>0.80505609572462666</c:v>
                </c:pt>
                <c:pt idx="3008">
                  <c:v>0.805214237711951</c:v>
                </c:pt>
                <c:pt idx="3009">
                  <c:v>0.80537246056963452</c:v>
                </c:pt>
                <c:pt idx="3010">
                  <c:v>0.80553100690875468</c:v>
                </c:pt>
                <c:pt idx="3011">
                  <c:v>0.8060068885371926</c:v>
                </c:pt>
                <c:pt idx="3012">
                  <c:v>0.80632430469686955</c:v>
                </c:pt>
                <c:pt idx="3013">
                  <c:v>0.80648305321188762</c:v>
                </c:pt>
                <c:pt idx="3014">
                  <c:v>0.80664184216208523</c:v>
                </c:pt>
                <c:pt idx="3015">
                  <c:v>0.80695950093283964</c:v>
                </c:pt>
                <c:pt idx="3016">
                  <c:v>0.80711845162375551</c:v>
                </c:pt>
                <c:pt idx="3017">
                  <c:v>0.80727748318503056</c:v>
                </c:pt>
                <c:pt idx="3018">
                  <c:v>0.80743667648702389</c:v>
                </c:pt>
                <c:pt idx="3019">
                  <c:v>0.80759591022419686</c:v>
                </c:pt>
                <c:pt idx="3020">
                  <c:v>0.80775522483172901</c:v>
                </c:pt>
                <c:pt idx="3021">
                  <c:v>0.80791470117997943</c:v>
                </c:pt>
                <c:pt idx="3022">
                  <c:v>0.8080744201393073</c:v>
                </c:pt>
                <c:pt idx="3023">
                  <c:v>0.80823446258007181</c:v>
                </c:pt>
                <c:pt idx="3024">
                  <c:v>0.80855519442447399</c:v>
                </c:pt>
                <c:pt idx="3025">
                  <c:v>0.80871568165221386</c:v>
                </c:pt>
                <c:pt idx="3026">
                  <c:v>0.80887661366692898</c:v>
                </c:pt>
                <c:pt idx="3027">
                  <c:v>0.80903770742236247</c:v>
                </c:pt>
                <c:pt idx="3028">
                  <c:v>0.80919892248333469</c:v>
                </c:pt>
                <c:pt idx="3029">
                  <c:v>0.80936025884984564</c:v>
                </c:pt>
                <c:pt idx="3030">
                  <c:v>0.80952171652189531</c:v>
                </c:pt>
                <c:pt idx="3031">
                  <c:v>0.80968325506430416</c:v>
                </c:pt>
                <c:pt idx="3032">
                  <c:v>0.80984483404189256</c:v>
                </c:pt>
                <c:pt idx="3033">
                  <c:v>0.81000685780645632</c:v>
                </c:pt>
                <c:pt idx="3034">
                  <c:v>0.81016892200619961</c:v>
                </c:pt>
                <c:pt idx="3035">
                  <c:v>0.81033102664112255</c:v>
                </c:pt>
                <c:pt idx="3036">
                  <c:v>0.8104933334519433</c:v>
                </c:pt>
                <c:pt idx="3037">
                  <c:v>0.81065580200348242</c:v>
                </c:pt>
                <c:pt idx="3038">
                  <c:v>0.81081835142538061</c:v>
                </c:pt>
                <c:pt idx="3039">
                  <c:v>0.81114417810240946</c:v>
                </c:pt>
                <c:pt idx="3040">
                  <c:v>0.81130717231128302</c:v>
                </c:pt>
                <c:pt idx="3041">
                  <c:v>0.81163413117334005</c:v>
                </c:pt>
                <c:pt idx="3042">
                  <c:v>0.81179773190990723</c:v>
                </c:pt>
                <c:pt idx="3043">
                  <c:v>0.81196137308165406</c:v>
                </c:pt>
                <c:pt idx="3044">
                  <c:v>0.81212517599411915</c:v>
                </c:pt>
                <c:pt idx="3045">
                  <c:v>0.81245334791156343</c:v>
                </c:pt>
                <c:pt idx="3046">
                  <c:v>0.81261763604618342</c:v>
                </c:pt>
                <c:pt idx="3047">
                  <c:v>0.81294645492650097</c:v>
                </c:pt>
                <c:pt idx="3048">
                  <c:v>0.81343980455251597</c:v>
                </c:pt>
                <c:pt idx="3049">
                  <c:v>0.81360473965000923</c:v>
                </c:pt>
                <c:pt idx="3050">
                  <c:v>0.81376975561786169</c:v>
                </c:pt>
                <c:pt idx="3051">
                  <c:v>0.81410043451643976</c:v>
                </c:pt>
                <c:pt idx="3052">
                  <c:v>0.81426585483608793</c:v>
                </c:pt>
                <c:pt idx="3053">
                  <c:v>0.81443139646127483</c:v>
                </c:pt>
                <c:pt idx="3054">
                  <c:v>0.81476345015595852</c:v>
                </c:pt>
                <c:pt idx="3055">
                  <c:v>0.8149295578736595</c:v>
                </c:pt>
                <c:pt idx="3056">
                  <c:v>0.81509606994315631</c:v>
                </c:pt>
                <c:pt idx="3057">
                  <c:v>0.81542917495250899</c:v>
                </c:pt>
                <c:pt idx="3058">
                  <c:v>0.81559613180898105</c:v>
                </c:pt>
                <c:pt idx="3059">
                  <c:v>0.81576320997099183</c:v>
                </c:pt>
                <c:pt idx="3060">
                  <c:v>0.81593032856818226</c:v>
                </c:pt>
                <c:pt idx="3061">
                  <c:v>0.81643229088744707</c:v>
                </c:pt>
                <c:pt idx="3062">
                  <c:v>0.81659997557715158</c:v>
                </c:pt>
                <c:pt idx="3063">
                  <c:v>0.81676770070203564</c:v>
                </c:pt>
                <c:pt idx="3064">
                  <c:v>0.8169356280028176</c:v>
                </c:pt>
                <c:pt idx="3065">
                  <c:v>0.8172716443450998</c:v>
                </c:pt>
                <c:pt idx="3066">
                  <c:v>0.81743981425695922</c:v>
                </c:pt>
                <c:pt idx="3067">
                  <c:v>0.81760802460399817</c:v>
                </c:pt>
                <c:pt idx="3068">
                  <c:v>0.81777643712693504</c:v>
                </c:pt>
                <c:pt idx="3069">
                  <c:v>0.81794493052023109</c:v>
                </c:pt>
                <c:pt idx="3070">
                  <c:v>0.81811358565424541</c:v>
                </c:pt>
                <c:pt idx="3071">
                  <c:v>0.81845097679263323</c:v>
                </c:pt>
                <c:pt idx="3072">
                  <c:v>0.818619874537725</c:v>
                </c:pt>
                <c:pt idx="3073">
                  <c:v>0.81878881271799631</c:v>
                </c:pt>
                <c:pt idx="3074">
                  <c:v>0.8189578317686268</c:v>
                </c:pt>
                <c:pt idx="3075">
                  <c:v>0.8191270529951552</c:v>
                </c:pt>
                <c:pt idx="3076">
                  <c:v>0.81929639552722233</c:v>
                </c:pt>
                <c:pt idx="3077">
                  <c:v>0.81946585936482819</c:v>
                </c:pt>
                <c:pt idx="3078">
                  <c:v>0.81963564668387068</c:v>
                </c:pt>
                <c:pt idx="3079">
                  <c:v>0.81980551487327225</c:v>
                </c:pt>
                <c:pt idx="3080">
                  <c:v>0.81997550436821254</c:v>
                </c:pt>
                <c:pt idx="3081">
                  <c:v>0.82014569603905074</c:v>
                </c:pt>
                <c:pt idx="3082">
                  <c:v>0.82048632199180471</c:v>
                </c:pt>
                <c:pt idx="3083">
                  <c:v>0.82082710968527695</c:v>
                </c:pt>
                <c:pt idx="3084">
                  <c:v>0.82099762483755179</c:v>
                </c:pt>
                <c:pt idx="3085">
                  <c:v>0.82116834216572454</c:v>
                </c:pt>
                <c:pt idx="3086">
                  <c:v>0.82151058552566147</c:v>
                </c:pt>
                <c:pt idx="3087">
                  <c:v>0.82168174764080959</c:v>
                </c:pt>
                <c:pt idx="3088">
                  <c:v>0.82185299062631678</c:v>
                </c:pt>
                <c:pt idx="3089">
                  <c:v>0.82202443578772189</c:v>
                </c:pt>
                <c:pt idx="3090">
                  <c:v>0.82219592138430653</c:v>
                </c:pt>
                <c:pt idx="3091">
                  <c:v>0.82236748785125036</c:v>
                </c:pt>
                <c:pt idx="3092">
                  <c:v>0.82253929692927163</c:v>
                </c:pt>
                <c:pt idx="3093">
                  <c:v>0.8227111868776521</c:v>
                </c:pt>
                <c:pt idx="3094">
                  <c:v>0.8228834003074692</c:v>
                </c:pt>
                <c:pt idx="3095">
                  <c:v>0.82322798890782167</c:v>
                </c:pt>
                <c:pt idx="3096">
                  <c:v>0.8234003236431775</c:v>
                </c:pt>
                <c:pt idx="3097">
                  <c:v>0.8235727392488924</c:v>
                </c:pt>
                <c:pt idx="3098">
                  <c:v>0.82374527616014603</c:v>
                </c:pt>
                <c:pt idx="3099">
                  <c:v>0.82391785350657931</c:v>
                </c:pt>
                <c:pt idx="3100">
                  <c:v>0.8240908352048083</c:v>
                </c:pt>
                <c:pt idx="3101">
                  <c:v>0.82426438299555138</c:v>
                </c:pt>
                <c:pt idx="3102">
                  <c:v>0.82461155944739672</c:v>
                </c:pt>
                <c:pt idx="3103">
                  <c:v>0.82495897851031952</c:v>
                </c:pt>
                <c:pt idx="3104">
                  <c:v>0.82513276891214005</c:v>
                </c:pt>
                <c:pt idx="3105">
                  <c:v>0.82565438272867919</c:v>
                </c:pt>
                <c:pt idx="3106">
                  <c:v>0.82582849661193636</c:v>
                </c:pt>
                <c:pt idx="3107">
                  <c:v>0.82600289354145051</c:v>
                </c:pt>
                <c:pt idx="3108">
                  <c:v>0.82617741177650339</c:v>
                </c:pt>
                <c:pt idx="3109">
                  <c:v>0.82635201088191546</c:v>
                </c:pt>
                <c:pt idx="3110">
                  <c:v>0.82670185605561286</c:v>
                </c:pt>
                <c:pt idx="3111">
                  <c:v>0.82687746604051438</c:v>
                </c:pt>
                <c:pt idx="3112">
                  <c:v>0.82705311646059543</c:v>
                </c:pt>
                <c:pt idx="3113">
                  <c:v>0.82722900949175393</c:v>
                </c:pt>
                <c:pt idx="3114">
                  <c:v>0.82740506426363081</c:v>
                </c:pt>
                <c:pt idx="3115">
                  <c:v>0.8275815233873034</c:v>
                </c:pt>
                <c:pt idx="3116">
                  <c:v>0.82775802294615564</c:v>
                </c:pt>
                <c:pt idx="3117">
                  <c:v>0.82793533120859941</c:v>
                </c:pt>
                <c:pt idx="3118">
                  <c:v>0.82811300338765936</c:v>
                </c:pt>
                <c:pt idx="3119">
                  <c:v>0.82829091817779676</c:v>
                </c:pt>
                <c:pt idx="3120">
                  <c:v>0.82846899470865243</c:v>
                </c:pt>
                <c:pt idx="3121">
                  <c:v>0.82864731385058554</c:v>
                </c:pt>
                <c:pt idx="3122">
                  <c:v>0.82882567342769831</c:v>
                </c:pt>
                <c:pt idx="3123">
                  <c:v>0.82900411387517015</c:v>
                </c:pt>
                <c:pt idx="3124">
                  <c:v>0.82918263519300117</c:v>
                </c:pt>
                <c:pt idx="3125">
                  <c:v>0.82936131825155046</c:v>
                </c:pt>
                <c:pt idx="3126">
                  <c:v>0.8295402439211772</c:v>
                </c:pt>
                <c:pt idx="3127">
                  <c:v>0.82971921002598359</c:v>
                </c:pt>
                <c:pt idx="3128">
                  <c:v>0.83007787006882872</c:v>
                </c:pt>
                <c:pt idx="3129">
                  <c:v>0.83025736183096954</c:v>
                </c:pt>
                <c:pt idx="3130">
                  <c:v>0.83043701533382874</c:v>
                </c:pt>
                <c:pt idx="3131">
                  <c:v>0.83061670927186748</c:v>
                </c:pt>
                <c:pt idx="3132">
                  <c:v>0.8309764206293816</c:v>
                </c:pt>
                <c:pt idx="3133">
                  <c:v>0.83115672109511396</c:v>
                </c:pt>
                <c:pt idx="3134">
                  <c:v>0.83151788811909289</c:v>
                </c:pt>
                <c:pt idx="3135">
                  <c:v>0.83169851206626189</c:v>
                </c:pt>
                <c:pt idx="3136">
                  <c:v>0.83205984083095907</c:v>
                </c:pt>
                <c:pt idx="3137">
                  <c:v>0.8322405860836668</c:v>
                </c:pt>
                <c:pt idx="3138">
                  <c:v>0.83242137177155406</c:v>
                </c:pt>
                <c:pt idx="3139">
                  <c:v>0.83260264268159634</c:v>
                </c:pt>
                <c:pt idx="3140">
                  <c:v>0.83278399446199769</c:v>
                </c:pt>
                <c:pt idx="3141">
                  <c:v>0.83314677889315958</c:v>
                </c:pt>
                <c:pt idx="3142">
                  <c:v>0.83332857546053629</c:v>
                </c:pt>
                <c:pt idx="3143">
                  <c:v>0.83351041246309265</c:v>
                </c:pt>
                <c:pt idx="3144">
                  <c:v>0.83387432907928272</c:v>
                </c:pt>
                <c:pt idx="3145">
                  <c:v>0.83405665130399398</c:v>
                </c:pt>
                <c:pt idx="3146">
                  <c:v>0.83423921613978269</c:v>
                </c:pt>
                <c:pt idx="3147">
                  <c:v>0.83442190228111013</c:v>
                </c:pt>
                <c:pt idx="3148">
                  <c:v>0.83460466929279675</c:v>
                </c:pt>
                <c:pt idx="3149">
                  <c:v>0.83478747673966291</c:v>
                </c:pt>
                <c:pt idx="3150">
                  <c:v>0.83497032462170861</c:v>
                </c:pt>
                <c:pt idx="3151">
                  <c:v>0.83515329380929304</c:v>
                </c:pt>
                <c:pt idx="3152">
                  <c:v>0.83533646517277538</c:v>
                </c:pt>
                <c:pt idx="3153">
                  <c:v>0.83551967697143725</c:v>
                </c:pt>
                <c:pt idx="3154">
                  <c:v>0.83570317181635623</c:v>
                </c:pt>
                <c:pt idx="3155">
                  <c:v>0.83588690927235265</c:v>
                </c:pt>
                <c:pt idx="3156">
                  <c:v>0.83607072759870826</c:v>
                </c:pt>
                <c:pt idx="3157">
                  <c:v>0.83643909208465184</c:v>
                </c:pt>
                <c:pt idx="3158">
                  <c:v>0.83662351693870107</c:v>
                </c:pt>
                <c:pt idx="3159">
                  <c:v>0.8368082248390073</c:v>
                </c:pt>
                <c:pt idx="3160">
                  <c:v>0.83699366057254598</c:v>
                </c:pt>
                <c:pt idx="3161">
                  <c:v>0.83717970283377829</c:v>
                </c:pt>
                <c:pt idx="3162">
                  <c:v>0.83736590683572887</c:v>
                </c:pt>
                <c:pt idx="3163">
                  <c:v>0.83755227257839782</c:v>
                </c:pt>
                <c:pt idx="3164">
                  <c:v>0.83773912354322166</c:v>
                </c:pt>
                <c:pt idx="3165">
                  <c:v>0.83792609581358424</c:v>
                </c:pt>
                <c:pt idx="3166">
                  <c:v>0.83811314895430589</c:v>
                </c:pt>
                <c:pt idx="3167">
                  <c:v>0.83830024253020718</c:v>
                </c:pt>
                <c:pt idx="3168">
                  <c:v>0.83848770002272466</c:v>
                </c:pt>
                <c:pt idx="3169">
                  <c:v>0.83867580447811541</c:v>
                </c:pt>
                <c:pt idx="3170">
                  <c:v>0.83886398980386523</c:v>
                </c:pt>
                <c:pt idx="3171">
                  <c:v>0.83905225599997424</c:v>
                </c:pt>
                <c:pt idx="3172">
                  <c:v>0.83942927361434716</c:v>
                </c:pt>
                <c:pt idx="3173">
                  <c:v>0.83961818677332944</c:v>
                </c:pt>
                <c:pt idx="3174">
                  <c:v>0.83980726167302999</c:v>
                </c:pt>
                <c:pt idx="3175">
                  <c:v>0.83999653874862845</c:v>
                </c:pt>
                <c:pt idx="3176">
                  <c:v>0.84037517377018445</c:v>
                </c:pt>
                <c:pt idx="3177">
                  <c:v>0.84056469345686036</c:v>
                </c:pt>
                <c:pt idx="3178">
                  <c:v>0.84075429401389534</c:v>
                </c:pt>
                <c:pt idx="3179">
                  <c:v>0.84113381860940206</c:v>
                </c:pt>
                <c:pt idx="3180">
                  <c:v>0.84132366177751461</c:v>
                </c:pt>
                <c:pt idx="3181">
                  <c:v>0.84151370712152496</c:v>
                </c:pt>
                <c:pt idx="3182">
                  <c:v>0.84189395955026403</c:v>
                </c:pt>
                <c:pt idx="3183">
                  <c:v>0.84208416663499275</c:v>
                </c:pt>
                <c:pt idx="3184">
                  <c:v>0.84227449502526019</c:v>
                </c:pt>
                <c:pt idx="3185">
                  <c:v>0.84246494472106637</c:v>
                </c:pt>
                <c:pt idx="3186">
                  <c:v>0.84265547528723161</c:v>
                </c:pt>
                <c:pt idx="3187">
                  <c:v>0.84284604628857651</c:v>
                </c:pt>
                <c:pt idx="3188">
                  <c:v>0.84303665772510095</c:v>
                </c:pt>
                <c:pt idx="3189">
                  <c:v>0.84322779481895993</c:v>
                </c:pt>
                <c:pt idx="3190">
                  <c:v>0.84341905321835764</c:v>
                </c:pt>
                <c:pt idx="3191">
                  <c:v>0.84361035205293489</c:v>
                </c:pt>
                <c:pt idx="3192">
                  <c:v>0.84380189349858958</c:v>
                </c:pt>
                <c:pt idx="3193">
                  <c:v>0.84399371799050138</c:v>
                </c:pt>
                <c:pt idx="3194">
                  <c:v>0.8441856637879519</c:v>
                </c:pt>
                <c:pt idx="3195">
                  <c:v>0.84437765002058196</c:v>
                </c:pt>
                <c:pt idx="3196">
                  <c:v>0.84456967668839156</c:v>
                </c:pt>
                <c:pt idx="3197">
                  <c:v>0.84476182466173988</c:v>
                </c:pt>
                <c:pt idx="3198">
                  <c:v>0.84495401307026785</c:v>
                </c:pt>
                <c:pt idx="3199">
                  <c:v>0.84514640365469362</c:v>
                </c:pt>
                <c:pt idx="3200">
                  <c:v>0.84533895597983777</c:v>
                </c:pt>
                <c:pt idx="3201">
                  <c:v>0.8455315891753411</c:v>
                </c:pt>
                <c:pt idx="3202">
                  <c:v>0.84572434367638316</c:v>
                </c:pt>
                <c:pt idx="3203">
                  <c:v>0.8459171790477843</c:v>
                </c:pt>
                <c:pt idx="3204">
                  <c:v>0.84611013572472416</c:v>
                </c:pt>
                <c:pt idx="3205">
                  <c:v>0.8463031732720232</c:v>
                </c:pt>
                <c:pt idx="3206">
                  <c:v>0.84649637256004051</c:v>
                </c:pt>
                <c:pt idx="3207">
                  <c:v>0.84668985489431492</c:v>
                </c:pt>
                <c:pt idx="3208">
                  <c:v>0.84727042320267687</c:v>
                </c:pt>
                <c:pt idx="3209">
                  <c:v>0.84765754961194395</c:v>
                </c:pt>
                <c:pt idx="3210">
                  <c:v>0.84785163847391198</c:v>
                </c:pt>
                <c:pt idx="3211">
                  <c:v>0.84804588907659828</c:v>
                </c:pt>
                <c:pt idx="3212">
                  <c:v>0.84824022054964376</c:v>
                </c:pt>
                <c:pt idx="3213">
                  <c:v>0.84843483506894635</c:v>
                </c:pt>
                <c:pt idx="3214">
                  <c:v>0.84862949002342847</c:v>
                </c:pt>
                <c:pt idx="3215">
                  <c:v>0.84882442802416758</c:v>
                </c:pt>
                <c:pt idx="3216">
                  <c:v>0.84901952776562506</c:v>
                </c:pt>
                <c:pt idx="3217">
                  <c:v>0.84941085943356809</c:v>
                </c:pt>
                <c:pt idx="3218">
                  <c:v>0.84960660613789873</c:v>
                </c:pt>
                <c:pt idx="3219">
                  <c:v>0.8499982612872784</c:v>
                </c:pt>
                <c:pt idx="3220">
                  <c:v>0.8501942506026865</c:v>
                </c:pt>
                <c:pt idx="3221">
                  <c:v>0.85039032078845378</c:v>
                </c:pt>
                <c:pt idx="3222">
                  <c:v>0.85058703793709434</c:v>
                </c:pt>
                <c:pt idx="3223">
                  <c:v>0.85078424030788979</c:v>
                </c:pt>
                <c:pt idx="3224">
                  <c:v>0.85098152354904444</c:v>
                </c:pt>
                <c:pt idx="3225">
                  <c:v>0.85117904940127653</c:v>
                </c:pt>
                <c:pt idx="3226">
                  <c:v>0.85157539503148716</c:v>
                </c:pt>
                <c:pt idx="3227">
                  <c:v>0.85177377002249033</c:v>
                </c:pt>
                <c:pt idx="3228">
                  <c:v>0.85197238762457095</c:v>
                </c:pt>
                <c:pt idx="3229">
                  <c:v>0.85236986543980964</c:v>
                </c:pt>
                <c:pt idx="3230">
                  <c:v>0.85276790934756241</c:v>
                </c:pt>
                <c:pt idx="3231">
                  <c:v>0.8529669717366184</c:v>
                </c:pt>
                <c:pt idx="3232">
                  <c:v>0.85316651934782928</c:v>
                </c:pt>
                <c:pt idx="3233">
                  <c:v>0.85336622869975853</c:v>
                </c:pt>
                <c:pt idx="3234">
                  <c:v>0.85356727241261376</c:v>
                </c:pt>
                <c:pt idx="3235">
                  <c:v>0.85396944070868341</c:v>
                </c:pt>
                <c:pt idx="3236">
                  <c:v>0.8541707270326161</c:v>
                </c:pt>
                <c:pt idx="3237">
                  <c:v>0.85437221553244669</c:v>
                </c:pt>
                <c:pt idx="3238">
                  <c:v>0.85457390620817519</c:v>
                </c:pt>
                <c:pt idx="3239">
                  <c:v>0.85477567775426277</c:v>
                </c:pt>
                <c:pt idx="3240">
                  <c:v>0.85497769191142781</c:v>
                </c:pt>
                <c:pt idx="3241">
                  <c:v>0.85517986780931121</c:v>
                </c:pt>
                <c:pt idx="3242">
                  <c:v>0.85538216501273334</c:v>
                </c:pt>
                <c:pt idx="3243">
                  <c:v>0.8555845835216942</c:v>
                </c:pt>
                <c:pt idx="3244">
                  <c:v>0.85578760855834868</c:v>
                </c:pt>
                <c:pt idx="3245">
                  <c:v>0.85599103794679898</c:v>
                </c:pt>
                <c:pt idx="3246">
                  <c:v>0.85619450777042883</c:v>
                </c:pt>
                <c:pt idx="3247">
                  <c:v>0.85639817976995658</c:v>
                </c:pt>
                <c:pt idx="3248">
                  <c:v>0.85660189220466387</c:v>
                </c:pt>
                <c:pt idx="3249">
                  <c:v>0.85680580681526908</c:v>
                </c:pt>
                <c:pt idx="3250">
                  <c:v>0.85700980229623336</c:v>
                </c:pt>
                <c:pt idx="3251">
                  <c:v>0.85721420212899346</c:v>
                </c:pt>
                <c:pt idx="3252">
                  <c:v>0.85762445746097837</c:v>
                </c:pt>
                <c:pt idx="3253">
                  <c:v>0.85782966599733002</c:v>
                </c:pt>
                <c:pt idx="3254">
                  <c:v>0.85803499583922038</c:v>
                </c:pt>
                <c:pt idx="3255">
                  <c:v>0.85824064916254739</c:v>
                </c:pt>
                <c:pt idx="3256">
                  <c:v>0.85844634292105393</c:v>
                </c:pt>
                <c:pt idx="3257">
                  <c:v>0.8586521579850992</c:v>
                </c:pt>
                <c:pt idx="3258">
                  <c:v>0.8588582965305811</c:v>
                </c:pt>
                <c:pt idx="3259">
                  <c:v>0.85906475855749964</c:v>
                </c:pt>
                <c:pt idx="3260">
                  <c:v>0.85927158450103436</c:v>
                </c:pt>
                <c:pt idx="3261">
                  <c:v>0.85947889566672397</c:v>
                </c:pt>
                <c:pt idx="3262">
                  <c:v>0.85968624726759313</c:v>
                </c:pt>
                <c:pt idx="3263">
                  <c:v>0.85989363930364193</c:v>
                </c:pt>
                <c:pt idx="3264">
                  <c:v>0.86010208265435972</c:v>
                </c:pt>
                <c:pt idx="3265">
                  <c:v>0.86031088992169369</c:v>
                </c:pt>
                <c:pt idx="3266">
                  <c:v>0.86072898967851652</c:v>
                </c:pt>
                <c:pt idx="3267">
                  <c:v>0.86093832260318492</c:v>
                </c:pt>
                <c:pt idx="3268">
                  <c:v>0.86114785770375124</c:v>
                </c:pt>
                <c:pt idx="3269">
                  <c:v>0.86156708964560225</c:v>
                </c:pt>
                <c:pt idx="3270">
                  <c:v>0.86177682692206647</c:v>
                </c:pt>
                <c:pt idx="3271">
                  <c:v>0.86198660463371024</c:v>
                </c:pt>
                <c:pt idx="3272">
                  <c:v>0.86219694843786809</c:v>
                </c:pt>
                <c:pt idx="3273">
                  <c:v>0.86240741354756467</c:v>
                </c:pt>
                <c:pt idx="3274">
                  <c:v>0.8626179190924409</c:v>
                </c:pt>
                <c:pt idx="3275">
                  <c:v>0.86282858637803539</c:v>
                </c:pt>
                <c:pt idx="3276">
                  <c:v>0.86303929409880942</c:v>
                </c:pt>
                <c:pt idx="3277">
                  <c:v>0.8632502444306609</c:v>
                </c:pt>
                <c:pt idx="3278">
                  <c:v>0.8634615991143082</c:v>
                </c:pt>
                <c:pt idx="3279">
                  <c:v>0.86388438935196188</c:v>
                </c:pt>
                <c:pt idx="3280">
                  <c:v>0.86409582490596837</c:v>
                </c:pt>
                <c:pt idx="3281">
                  <c:v>0.86430746263587266</c:v>
                </c:pt>
                <c:pt idx="3282">
                  <c:v>0.8645191408009566</c:v>
                </c:pt>
                <c:pt idx="3283">
                  <c:v>0.86473094027157926</c:v>
                </c:pt>
                <c:pt idx="3284">
                  <c:v>0.86494278017738147</c:v>
                </c:pt>
                <c:pt idx="3285">
                  <c:v>0.86515470095354285</c:v>
                </c:pt>
                <c:pt idx="3286">
                  <c:v>0.86536698564632042</c:v>
                </c:pt>
                <c:pt idx="3287">
                  <c:v>0.86557931077427752</c:v>
                </c:pt>
                <c:pt idx="3288">
                  <c:v>0.8657919998188508</c:v>
                </c:pt>
                <c:pt idx="3289">
                  <c:v>0.86600553800219526</c:v>
                </c:pt>
                <c:pt idx="3290">
                  <c:v>0.86621911662071926</c:v>
                </c:pt>
                <c:pt idx="3291">
                  <c:v>0.86643326133175735</c:v>
                </c:pt>
                <c:pt idx="3292">
                  <c:v>0.86664813387602779</c:v>
                </c:pt>
                <c:pt idx="3293">
                  <c:v>0.86686365338317151</c:v>
                </c:pt>
                <c:pt idx="3294">
                  <c:v>0.86707945593657221</c:v>
                </c:pt>
                <c:pt idx="3295">
                  <c:v>0.86729529892515256</c:v>
                </c:pt>
                <c:pt idx="3296">
                  <c:v>0.86751118234891245</c:v>
                </c:pt>
                <c:pt idx="3297">
                  <c:v>0.86772710620785187</c:v>
                </c:pt>
                <c:pt idx="3298">
                  <c:v>0.86794335354822794</c:v>
                </c:pt>
                <c:pt idx="3299">
                  <c:v>0.86815976262932226</c:v>
                </c:pt>
                <c:pt idx="3300">
                  <c:v>0.8683766569325716</c:v>
                </c:pt>
                <c:pt idx="3301">
                  <c:v>0.86859375341171874</c:v>
                </c:pt>
                <c:pt idx="3302">
                  <c:v>0.8688112542426617</c:v>
                </c:pt>
                <c:pt idx="3303">
                  <c:v>0.86902895724950258</c:v>
                </c:pt>
                <c:pt idx="3304">
                  <c:v>0.86924754983029406</c:v>
                </c:pt>
                <c:pt idx="3305">
                  <c:v>0.86946622328144474</c:v>
                </c:pt>
                <c:pt idx="3306">
                  <c:v>0.86968509890849333</c:v>
                </c:pt>
                <c:pt idx="3307">
                  <c:v>0.86990405540590099</c:v>
                </c:pt>
                <c:pt idx="3308">
                  <c:v>0.87012313320884738</c:v>
                </c:pt>
                <c:pt idx="3309">
                  <c:v>0.87034233231733249</c:v>
                </c:pt>
                <c:pt idx="3310">
                  <c:v>0.87056246143494787</c:v>
                </c:pt>
                <c:pt idx="3311">
                  <c:v>0.87078279272846115</c:v>
                </c:pt>
                <c:pt idx="3312">
                  <c:v>0.87100340706823154</c:v>
                </c:pt>
                <c:pt idx="3313">
                  <c:v>0.87122466837087509</c:v>
                </c:pt>
                <c:pt idx="3314">
                  <c:v>0.87144653620121226</c:v>
                </c:pt>
                <c:pt idx="3315">
                  <c:v>0.87189051447296417</c:v>
                </c:pt>
                <c:pt idx="3316">
                  <c:v>0.87211278665509717</c:v>
                </c:pt>
                <c:pt idx="3317">
                  <c:v>0.87233530144830762</c:v>
                </c:pt>
                <c:pt idx="3318">
                  <c:v>0.87255818015813424</c:v>
                </c:pt>
                <c:pt idx="3319">
                  <c:v>0.87300458454066077</c:v>
                </c:pt>
                <c:pt idx="3320">
                  <c:v>0.87322782716710357</c:v>
                </c:pt>
                <c:pt idx="3321">
                  <c:v>0.87345131240462381</c:v>
                </c:pt>
                <c:pt idx="3322">
                  <c:v>0.87367536373465815</c:v>
                </c:pt>
                <c:pt idx="3323">
                  <c:v>0.87389953637023121</c:v>
                </c:pt>
                <c:pt idx="3324">
                  <c:v>0.87412443683903673</c:v>
                </c:pt>
                <c:pt idx="3325">
                  <c:v>0.87434945861338098</c:v>
                </c:pt>
                <c:pt idx="3326">
                  <c:v>0.87457488473952094</c:v>
                </c:pt>
                <c:pt idx="3327">
                  <c:v>0.87480116000443198</c:v>
                </c:pt>
                <c:pt idx="3328">
                  <c:v>0.87502783962113884</c:v>
                </c:pt>
                <c:pt idx="3329">
                  <c:v>0.87525460010820488</c:v>
                </c:pt>
                <c:pt idx="3330">
                  <c:v>0.87548168407670746</c:v>
                </c:pt>
                <c:pt idx="3331">
                  <c:v>0.87570905109146713</c:v>
                </c:pt>
                <c:pt idx="3332">
                  <c:v>0.87593670115248379</c:v>
                </c:pt>
                <c:pt idx="3333">
                  <c:v>0.87616491730601453</c:v>
                </c:pt>
                <c:pt idx="3334">
                  <c:v>0.87639321432990447</c:v>
                </c:pt>
                <c:pt idx="3335">
                  <c:v>0.87662155178897394</c:v>
                </c:pt>
                <c:pt idx="3336">
                  <c:v>0.87685017229430051</c:v>
                </c:pt>
                <c:pt idx="3337">
                  <c:v>0.87707907584588407</c:v>
                </c:pt>
                <c:pt idx="3338">
                  <c:v>0.87730850505480218</c:v>
                </c:pt>
                <c:pt idx="3339">
                  <c:v>0.87753837905069554</c:v>
                </c:pt>
                <c:pt idx="3340">
                  <c:v>0.87776841478730727</c:v>
                </c:pt>
                <c:pt idx="3341">
                  <c:v>0.87799921879233089</c:v>
                </c:pt>
                <c:pt idx="3342">
                  <c:v>0.87823022497325243</c:v>
                </c:pt>
                <c:pt idx="3343">
                  <c:v>0.87846175681150851</c:v>
                </c:pt>
                <c:pt idx="3344">
                  <c:v>0.87869369300156031</c:v>
                </c:pt>
                <c:pt idx="3345">
                  <c:v>0.87892627615448538</c:v>
                </c:pt>
                <c:pt idx="3346">
                  <c:v>0.87915902104812871</c:v>
                </c:pt>
                <c:pt idx="3347">
                  <c:v>0.87939180637695158</c:v>
                </c:pt>
                <c:pt idx="3348">
                  <c:v>0.87962479388167236</c:v>
                </c:pt>
                <c:pt idx="3349">
                  <c:v>0.87985798356229106</c:v>
                </c:pt>
                <c:pt idx="3350">
                  <c:v>0.88009137541880766</c:v>
                </c:pt>
                <c:pt idx="3351">
                  <c:v>0.88032484814568335</c:v>
                </c:pt>
                <c:pt idx="3352">
                  <c:v>0.88055836130773868</c:v>
                </c:pt>
                <c:pt idx="3353">
                  <c:v>0.88079256186784682</c:v>
                </c:pt>
                <c:pt idx="3354">
                  <c:v>0.88102696460385277</c:v>
                </c:pt>
                <c:pt idx="3355">
                  <c:v>0.88126205473791153</c:v>
                </c:pt>
                <c:pt idx="3356">
                  <c:v>0.88149742791822738</c:v>
                </c:pt>
                <c:pt idx="3357">
                  <c:v>0.88173352893177559</c:v>
                </c:pt>
                <c:pt idx="3358">
                  <c:v>0.88196995342676043</c:v>
                </c:pt>
                <c:pt idx="3359">
                  <c:v>0.88220666096800227</c:v>
                </c:pt>
                <c:pt idx="3360">
                  <c:v>0.88244393460175818</c:v>
                </c:pt>
                <c:pt idx="3361">
                  <c:v>0.88268145084659155</c:v>
                </c:pt>
                <c:pt idx="3362">
                  <c:v>0.88291904796178411</c:v>
                </c:pt>
                <c:pt idx="3363">
                  <c:v>0.88315684725287458</c:v>
                </c:pt>
                <c:pt idx="3364">
                  <c:v>0.88339541481237693</c:v>
                </c:pt>
                <c:pt idx="3365">
                  <c:v>0.88363434628849546</c:v>
                </c:pt>
                <c:pt idx="3366">
                  <c:v>0.88387388429230773</c:v>
                </c:pt>
                <c:pt idx="3367">
                  <c:v>0.88411346273129954</c:v>
                </c:pt>
                <c:pt idx="3368">
                  <c:v>0.88435518423480886</c:v>
                </c:pt>
                <c:pt idx="3369">
                  <c:v>0.88459743139565272</c:v>
                </c:pt>
                <c:pt idx="3370">
                  <c:v>0.88483971899167613</c:v>
                </c:pt>
                <c:pt idx="3371">
                  <c:v>0.88532574985018775</c:v>
                </c:pt>
                <c:pt idx="3372">
                  <c:v>0.88556896745534142</c:v>
                </c:pt>
                <c:pt idx="3373">
                  <c:v>0.88581242767157253</c:v>
                </c:pt>
                <c:pt idx="3374">
                  <c:v>0.8860559283229833</c:v>
                </c:pt>
                <c:pt idx="3375">
                  <c:v>0.88629979289101024</c:v>
                </c:pt>
                <c:pt idx="3376">
                  <c:v>0.88654373832939637</c:v>
                </c:pt>
                <c:pt idx="3377">
                  <c:v>0.88678776463814157</c:v>
                </c:pt>
                <c:pt idx="3378">
                  <c:v>0.88703187181724596</c:v>
                </c:pt>
                <c:pt idx="3379">
                  <c:v>0.88727658552404398</c:v>
                </c:pt>
                <c:pt idx="3380">
                  <c:v>0.88776868165949208</c:v>
                </c:pt>
                <c:pt idx="3381">
                  <c:v>0.88801477016239572</c:v>
                </c:pt>
                <c:pt idx="3382">
                  <c:v>0.88826114171155646</c:v>
                </c:pt>
                <c:pt idx="3383">
                  <c:v>0.88850755369589673</c:v>
                </c:pt>
                <c:pt idx="3384">
                  <c:v>0.888754248726494</c:v>
                </c:pt>
                <c:pt idx="3385">
                  <c:v>0.88900142897924617</c:v>
                </c:pt>
                <c:pt idx="3386">
                  <c:v>0.88924974141702651</c:v>
                </c:pt>
                <c:pt idx="3387">
                  <c:v>0.8894980942899865</c:v>
                </c:pt>
                <c:pt idx="3388">
                  <c:v>0.88999520438770219</c:v>
                </c:pt>
                <c:pt idx="3389">
                  <c:v>0.89024392117727835</c:v>
                </c:pt>
                <c:pt idx="3390">
                  <c:v>0.89049288057793197</c:v>
                </c:pt>
                <c:pt idx="3391">
                  <c:v>0.89074188041376512</c:v>
                </c:pt>
                <c:pt idx="3392">
                  <c:v>0.8912405270483047</c:v>
                </c:pt>
                <c:pt idx="3393">
                  <c:v>0.89149098255060266</c:v>
                </c:pt>
                <c:pt idx="3394">
                  <c:v>0.89174261067310834</c:v>
                </c:pt>
                <c:pt idx="3395">
                  <c:v>0.891995290110283</c:v>
                </c:pt>
                <c:pt idx="3396">
                  <c:v>0.89224962738982028</c:v>
                </c:pt>
                <c:pt idx="3397">
                  <c:v>0.89250416684525546</c:v>
                </c:pt>
                <c:pt idx="3398">
                  <c:v>0.89275923195802509</c:v>
                </c:pt>
                <c:pt idx="3399">
                  <c:v>0.89301433750597436</c:v>
                </c:pt>
                <c:pt idx="3400">
                  <c:v>0.89326968566500109</c:v>
                </c:pt>
                <c:pt idx="3401">
                  <c:v>0.89352523599992573</c:v>
                </c:pt>
                <c:pt idx="3402">
                  <c:v>0.89378199939023761</c:v>
                </c:pt>
                <c:pt idx="3403">
                  <c:v>0.89403904582680649</c:v>
                </c:pt>
                <c:pt idx="3404">
                  <c:v>0.89429661792070991</c:v>
                </c:pt>
                <c:pt idx="3405">
                  <c:v>0.89455439219051125</c:v>
                </c:pt>
                <c:pt idx="3406">
                  <c:v>0.89481269211764702</c:v>
                </c:pt>
                <c:pt idx="3407">
                  <c:v>0.89532953458299613</c:v>
                </c:pt>
                <c:pt idx="3408">
                  <c:v>0.89558803668602982</c:v>
                </c:pt>
                <c:pt idx="3409">
                  <c:v>0.89584678140014096</c:v>
                </c:pt>
                <c:pt idx="3410">
                  <c:v>0.89610580916050919</c:v>
                </c:pt>
                <c:pt idx="3411">
                  <c:v>0.89636511996713442</c:v>
                </c:pt>
                <c:pt idx="3412">
                  <c:v>0.89662479469037581</c:v>
                </c:pt>
                <c:pt idx="3413">
                  <c:v>0.89688511637649049</c:v>
                </c:pt>
                <c:pt idx="3414">
                  <c:v>0.89714709590496777</c:v>
                </c:pt>
                <c:pt idx="3415">
                  <c:v>0.89740980326667741</c:v>
                </c:pt>
                <c:pt idx="3416">
                  <c:v>0.89767291498018287</c:v>
                </c:pt>
                <c:pt idx="3417">
                  <c:v>0.89793695670281859</c:v>
                </c:pt>
                <c:pt idx="3418">
                  <c:v>0.89820107929581339</c:v>
                </c:pt>
                <c:pt idx="3419">
                  <c:v>0.8984654040647061</c:v>
                </c:pt>
                <c:pt idx="3420">
                  <c:v>0.89872976926877846</c:v>
                </c:pt>
                <c:pt idx="3421">
                  <c:v>0.8989949027412627</c:v>
                </c:pt>
                <c:pt idx="3422">
                  <c:v>0.89926141100985257</c:v>
                </c:pt>
                <c:pt idx="3423">
                  <c:v>0.89952812145434036</c:v>
                </c:pt>
                <c:pt idx="3424">
                  <c:v>0.89979507450990559</c:v>
                </c:pt>
                <c:pt idx="3425">
                  <c:v>0.90006206800065036</c:v>
                </c:pt>
                <c:pt idx="3426">
                  <c:v>0.90032946584319096</c:v>
                </c:pt>
                <c:pt idx="3427">
                  <c:v>0.90059718716716808</c:v>
                </c:pt>
                <c:pt idx="3428">
                  <c:v>0.90086523197258184</c:v>
                </c:pt>
                <c:pt idx="3429">
                  <c:v>0.90113461113892168</c:v>
                </c:pt>
                <c:pt idx="3430">
                  <c:v>0.90140423291633898</c:v>
                </c:pt>
                <c:pt idx="3431">
                  <c:v>0.90167401643447453</c:v>
                </c:pt>
                <c:pt idx="3432">
                  <c:v>0.90194404256368754</c:v>
                </c:pt>
                <c:pt idx="3433">
                  <c:v>0.90221414956325974</c:v>
                </c:pt>
                <c:pt idx="3434">
                  <c:v>0.90248429699801147</c:v>
                </c:pt>
                <c:pt idx="3435">
                  <c:v>0.90275448486794285</c:v>
                </c:pt>
                <c:pt idx="3436">
                  <c:v>0.90302633058023685</c:v>
                </c:pt>
                <c:pt idx="3437">
                  <c:v>0.90329829759806957</c:v>
                </c:pt>
                <c:pt idx="3438">
                  <c:v>0.90357135636575081</c:v>
                </c:pt>
                <c:pt idx="3439">
                  <c:v>0.90384514296666452</c:v>
                </c:pt>
                <c:pt idx="3440">
                  <c:v>0.90411913174347602</c:v>
                </c:pt>
                <c:pt idx="3441">
                  <c:v>0.90439336313136509</c:v>
                </c:pt>
                <c:pt idx="3442">
                  <c:v>0.9046686053987435</c:v>
                </c:pt>
                <c:pt idx="3443">
                  <c:v>0.90494457549935436</c:v>
                </c:pt>
                <c:pt idx="3444">
                  <c:v>0.90522127343319758</c:v>
                </c:pt>
                <c:pt idx="3445">
                  <c:v>0.90549849702437524</c:v>
                </c:pt>
                <c:pt idx="3446">
                  <c:v>0.90577665062468316</c:v>
                </c:pt>
                <c:pt idx="3447">
                  <c:v>0.90605605771555797</c:v>
                </c:pt>
                <c:pt idx="3448">
                  <c:v>0.90633619263966514</c:v>
                </c:pt>
                <c:pt idx="3449">
                  <c:v>0.90661936020224065</c:v>
                </c:pt>
                <c:pt idx="3450">
                  <c:v>0.90690313429250979</c:v>
                </c:pt>
                <c:pt idx="3451">
                  <c:v>0.9071870701234972</c:v>
                </c:pt>
                <c:pt idx="3452">
                  <c:v>0.90747112726002332</c:v>
                </c:pt>
                <c:pt idx="3453">
                  <c:v>0.9077552248317291</c:v>
                </c:pt>
                <c:pt idx="3454">
                  <c:v>0.9080399289311285</c:v>
                </c:pt>
                <c:pt idx="3455">
                  <c:v>0.90832475433606663</c:v>
                </c:pt>
                <c:pt idx="3456">
                  <c:v>0.90861050975013502</c:v>
                </c:pt>
                <c:pt idx="3457">
                  <c:v>0.90889638646974213</c:v>
                </c:pt>
                <c:pt idx="3458">
                  <c:v>0.90918230362452879</c:v>
                </c:pt>
                <c:pt idx="3459">
                  <c:v>0.90946878687182953</c:v>
                </c:pt>
                <c:pt idx="3460">
                  <c:v>0.90975603838754227</c:v>
                </c:pt>
                <c:pt idx="3461">
                  <c:v>0.91004373469023037</c:v>
                </c:pt>
                <c:pt idx="3462">
                  <c:v>0.910331471428098</c:v>
                </c:pt>
                <c:pt idx="3463">
                  <c:v>0.91061977425847973</c:v>
                </c:pt>
                <c:pt idx="3464">
                  <c:v>0.91090840057029809</c:v>
                </c:pt>
                <c:pt idx="3465">
                  <c:v>0.91119747166909171</c:v>
                </c:pt>
                <c:pt idx="3466">
                  <c:v>0.91148852409168457</c:v>
                </c:pt>
                <c:pt idx="3467">
                  <c:v>0.91178034478268943</c:v>
                </c:pt>
                <c:pt idx="3468">
                  <c:v>0.91207277200138792</c:v>
                </c:pt>
                <c:pt idx="3469">
                  <c:v>0.91236608879403713</c:v>
                </c:pt>
                <c:pt idx="3470">
                  <c:v>0.91266021429027788</c:v>
                </c:pt>
                <c:pt idx="3471">
                  <c:v>0.91295470370313481</c:v>
                </c:pt>
                <c:pt idx="3472">
                  <c:v>0.91325117443979098</c:v>
                </c:pt>
                <c:pt idx="3473">
                  <c:v>0.91354772604680634</c:v>
                </c:pt>
                <c:pt idx="3474">
                  <c:v>0.91414196144586513</c:v>
                </c:pt>
                <c:pt idx="3475">
                  <c:v>0.91443911958057411</c:v>
                </c:pt>
                <c:pt idx="3476">
                  <c:v>0.91473647989118101</c:v>
                </c:pt>
                <c:pt idx="3477">
                  <c:v>0.91503444672948153</c:v>
                </c:pt>
                <c:pt idx="3478">
                  <c:v>0.91533245400296159</c:v>
                </c:pt>
                <c:pt idx="3479">
                  <c:v>0.91563066345233957</c:v>
                </c:pt>
                <c:pt idx="3480">
                  <c:v>0.91592915594797464</c:v>
                </c:pt>
                <c:pt idx="3481">
                  <c:v>0.91622825497130334</c:v>
                </c:pt>
                <c:pt idx="3482">
                  <c:v>0.91652840530930102</c:v>
                </c:pt>
                <c:pt idx="3483">
                  <c:v>0.91682936435089024</c:v>
                </c:pt>
                <c:pt idx="3484">
                  <c:v>0.91713092992017309</c:v>
                </c:pt>
                <c:pt idx="3485">
                  <c:v>0.91743289984125176</c:v>
                </c:pt>
                <c:pt idx="3486">
                  <c:v>0.91773786196561902</c:v>
                </c:pt>
                <c:pt idx="3487">
                  <c:v>0.91804314757142291</c:v>
                </c:pt>
                <c:pt idx="3488">
                  <c:v>0.9183489992697409</c:v>
                </c:pt>
                <c:pt idx="3489">
                  <c:v>0.91896143049960921</c:v>
                </c:pt>
                <c:pt idx="3490">
                  <c:v>0.91926885916993073</c:v>
                </c:pt>
                <c:pt idx="3491">
                  <c:v>0.91957766263635776</c:v>
                </c:pt>
                <c:pt idx="3492">
                  <c:v>0.91988662784350317</c:v>
                </c:pt>
                <c:pt idx="3493">
                  <c:v>0.92019567392100765</c:v>
                </c:pt>
                <c:pt idx="3494">
                  <c:v>0.92050496260958969</c:v>
                </c:pt>
                <c:pt idx="3495">
                  <c:v>0.92081510043694281</c:v>
                </c:pt>
                <c:pt idx="3496">
                  <c:v>0.92112552131055292</c:v>
                </c:pt>
                <c:pt idx="3497">
                  <c:v>0.9214378426376032</c:v>
                </c:pt>
                <c:pt idx="3498">
                  <c:v>0.92175020439983302</c:v>
                </c:pt>
                <c:pt idx="3499">
                  <c:v>0.92206317268975646</c:v>
                </c:pt>
                <c:pt idx="3500">
                  <c:v>0.92237622185003909</c:v>
                </c:pt>
                <c:pt idx="3501">
                  <c:v>0.92268983710283581</c:v>
                </c:pt>
                <c:pt idx="3502">
                  <c:v>0.92300353322599171</c:v>
                </c:pt>
                <c:pt idx="3503">
                  <c:v>0.92331731021950669</c:v>
                </c:pt>
                <c:pt idx="3504">
                  <c:v>0.9236324620091273</c:v>
                </c:pt>
                <c:pt idx="3505">
                  <c:v>0.9239485842430577</c:v>
                </c:pt>
                <c:pt idx="3506">
                  <c:v>0.92426482778252683</c:v>
                </c:pt>
                <c:pt idx="3507">
                  <c:v>0.92458131393307352</c:v>
                </c:pt>
                <c:pt idx="3508">
                  <c:v>0.92489873009275048</c:v>
                </c:pt>
                <c:pt idx="3509">
                  <c:v>0.92521646973386396</c:v>
                </c:pt>
                <c:pt idx="3510">
                  <c:v>0.92553437111569581</c:v>
                </c:pt>
                <c:pt idx="3511">
                  <c:v>0.92585235336788674</c:v>
                </c:pt>
                <c:pt idx="3512">
                  <c:v>0.9261711443236692</c:v>
                </c:pt>
                <c:pt idx="3513">
                  <c:v>0.92649009702017004</c:v>
                </c:pt>
                <c:pt idx="3514">
                  <c:v>0.92680913058703007</c:v>
                </c:pt>
                <c:pt idx="3515">
                  <c:v>0.92712974112589353</c:v>
                </c:pt>
                <c:pt idx="3516">
                  <c:v>0.92745071558137315</c:v>
                </c:pt>
                <c:pt idx="3517">
                  <c:v>0.92777262004598304</c:v>
                </c:pt>
                <c:pt idx="3518">
                  <c:v>0.92809521190864575</c:v>
                </c:pt>
                <c:pt idx="3519">
                  <c:v>0.92841792507684717</c:v>
                </c:pt>
                <c:pt idx="3520">
                  <c:v>0.92874136607828095</c:v>
                </c:pt>
                <c:pt idx="3521">
                  <c:v>0.92906484751489438</c:v>
                </c:pt>
                <c:pt idx="3522">
                  <c:v>0.92938865243294444</c:v>
                </c:pt>
                <c:pt idx="3523">
                  <c:v>0.92971371084156129</c:v>
                </c:pt>
                <c:pt idx="3524">
                  <c:v>0.93004240841634012</c:v>
                </c:pt>
                <c:pt idx="3525">
                  <c:v>0.93037159121327384</c:v>
                </c:pt>
                <c:pt idx="3526">
                  <c:v>0.93070134010272165</c:v>
                </c:pt>
                <c:pt idx="3527">
                  <c:v>0.93103246378827509</c:v>
                </c:pt>
                <c:pt idx="3528">
                  <c:v>0.93136451748295879</c:v>
                </c:pt>
                <c:pt idx="3529">
                  <c:v>0.93169721814051565</c:v>
                </c:pt>
                <c:pt idx="3530">
                  <c:v>0.93203157664043523</c:v>
                </c:pt>
                <c:pt idx="3531">
                  <c:v>0.93236658210322798</c:v>
                </c:pt>
                <c:pt idx="3532">
                  <c:v>0.93270231539925308</c:v>
                </c:pt>
                <c:pt idx="3533">
                  <c:v>0.93303918088030635</c:v>
                </c:pt>
                <c:pt idx="3534">
                  <c:v>0.93337677419459197</c:v>
                </c:pt>
                <c:pt idx="3535">
                  <c:v>0.93371497403657133</c:v>
                </c:pt>
                <c:pt idx="3536">
                  <c:v>0.93405430606357875</c:v>
                </c:pt>
                <c:pt idx="3537">
                  <c:v>0.93439408287756154</c:v>
                </c:pt>
                <c:pt idx="3538">
                  <c:v>0.93473644754303731</c:v>
                </c:pt>
                <c:pt idx="3539">
                  <c:v>0.93508042961569604</c:v>
                </c:pt>
                <c:pt idx="3540">
                  <c:v>0.93542615040107657</c:v>
                </c:pt>
                <c:pt idx="3541">
                  <c:v>0.93577203292717548</c:v>
                </c:pt>
                <c:pt idx="3542">
                  <c:v>0.93611823893471102</c:v>
                </c:pt>
                <c:pt idx="3543">
                  <c:v>0.93646541538655637</c:v>
                </c:pt>
                <c:pt idx="3544">
                  <c:v>0.93681307706055661</c:v>
                </c:pt>
                <c:pt idx="3545">
                  <c:v>0.93716122395671175</c:v>
                </c:pt>
                <c:pt idx="3546">
                  <c:v>0.93751030086199716</c:v>
                </c:pt>
                <c:pt idx="3547">
                  <c:v>0.93786026734123329</c:v>
                </c:pt>
                <c:pt idx="3548">
                  <c:v>0.93821116382959968</c:v>
                </c:pt>
                <c:pt idx="3549">
                  <c:v>0.93856335424371251</c:v>
                </c:pt>
                <c:pt idx="3550">
                  <c:v>0.93891691945393096</c:v>
                </c:pt>
                <c:pt idx="3551">
                  <c:v>0.93927080814558606</c:v>
                </c:pt>
                <c:pt idx="3552">
                  <c:v>0.93962663772586086</c:v>
                </c:pt>
                <c:pt idx="3553">
                  <c:v>0.93998307383382929</c:v>
                </c:pt>
                <c:pt idx="3554">
                  <c:v>0.9403405612564667</c:v>
                </c:pt>
                <c:pt idx="3555">
                  <c:v>0.94069901912341392</c:v>
                </c:pt>
                <c:pt idx="3556">
                  <c:v>0.94106232921191035</c:v>
                </c:pt>
                <c:pt idx="3557">
                  <c:v>0.94142588191148424</c:v>
                </c:pt>
                <c:pt idx="3558">
                  <c:v>0.9417905667960863</c:v>
                </c:pt>
                <c:pt idx="3559">
                  <c:v>0.9421570308285897</c:v>
                </c:pt>
                <c:pt idx="3560">
                  <c:v>0.94252414182396638</c:v>
                </c:pt>
                <c:pt idx="3561">
                  <c:v>0.94289137412488178</c:v>
                </c:pt>
                <c:pt idx="3562">
                  <c:v>0.94325965774046616</c:v>
                </c:pt>
                <c:pt idx="3563">
                  <c:v>0.94363036746682516</c:v>
                </c:pt>
                <c:pt idx="3564">
                  <c:v>0.9440011176283637</c:v>
                </c:pt>
                <c:pt idx="3565">
                  <c:v>0.94437352563226484</c:v>
                </c:pt>
                <c:pt idx="3566">
                  <c:v>0.94474751060816953</c:v>
                </c:pt>
                <c:pt idx="3567">
                  <c:v>0.94512371951895091</c:v>
                </c:pt>
                <c:pt idx="3568">
                  <c:v>0.94550283976266181</c:v>
                </c:pt>
                <c:pt idx="3569">
                  <c:v>0.94588236435816853</c:v>
                </c:pt>
                <c:pt idx="3570">
                  <c:v>0.94626423419409067</c:v>
                </c:pt>
                <c:pt idx="3571">
                  <c:v>0.94664897492776279</c:v>
                </c:pt>
                <c:pt idx="3572">
                  <c:v>0.94703513089272007</c:v>
                </c:pt>
                <c:pt idx="3573">
                  <c:v>0.94742185295019143</c:v>
                </c:pt>
                <c:pt idx="3574">
                  <c:v>0.94781168851649011</c:v>
                </c:pt>
                <c:pt idx="3575">
                  <c:v>0.94820217104566207</c:v>
                </c:pt>
                <c:pt idx="3576">
                  <c:v>0.94859366445432347</c:v>
                </c:pt>
                <c:pt idx="3577">
                  <c:v>0.94898867572360801</c:v>
                </c:pt>
                <c:pt idx="3578">
                  <c:v>0.94938680050171997</c:v>
                </c:pt>
                <c:pt idx="3579">
                  <c:v>0.9497855722427051</c:v>
                </c:pt>
                <c:pt idx="3580">
                  <c:v>0.95018531442800014</c:v>
                </c:pt>
                <c:pt idx="3581">
                  <c:v>0.95058618879832335</c:v>
                </c:pt>
                <c:pt idx="3582">
                  <c:v>0.95099519063974147</c:v>
                </c:pt>
                <c:pt idx="3583">
                  <c:v>0.95140673989747293</c:v>
                </c:pt>
                <c:pt idx="3584">
                  <c:v>0.95182006830310573</c:v>
                </c:pt>
                <c:pt idx="3585">
                  <c:v>0.95223533759735823</c:v>
                </c:pt>
                <c:pt idx="3586">
                  <c:v>0.95265080906750854</c:v>
                </c:pt>
                <c:pt idx="3587">
                  <c:v>0.9530665231487363</c:v>
                </c:pt>
                <c:pt idx="3588">
                  <c:v>0.95348429942412249</c:v>
                </c:pt>
                <c:pt idx="3589">
                  <c:v>0.95390518920833611</c:v>
                </c:pt>
                <c:pt idx="3590">
                  <c:v>0.9543329125378982</c:v>
                </c:pt>
                <c:pt idx="3591">
                  <c:v>0.95476322371895317</c:v>
                </c:pt>
                <c:pt idx="3592">
                  <c:v>0.95519462664985677</c:v>
                </c:pt>
                <c:pt idx="3593">
                  <c:v>0.95563775578283761</c:v>
                </c:pt>
                <c:pt idx="3594">
                  <c:v>0.9560810466565367</c:v>
                </c:pt>
                <c:pt idx="3595">
                  <c:v>0.95652765321496114</c:v>
                </c:pt>
                <c:pt idx="3596">
                  <c:v>0.95697599848610737</c:v>
                </c:pt>
                <c:pt idx="3597">
                  <c:v>0.95742499072012677</c:v>
                </c:pt>
                <c:pt idx="3598">
                  <c:v>0.95787434687076234</c:v>
                </c:pt>
                <c:pt idx="3599">
                  <c:v>0.9583264930487887</c:v>
                </c:pt>
                <c:pt idx="3600">
                  <c:v>0.95878648365165298</c:v>
                </c:pt>
                <c:pt idx="3601">
                  <c:v>0.95924809166170033</c:v>
                </c:pt>
                <c:pt idx="3602">
                  <c:v>0.95971180230108566</c:v>
                </c:pt>
                <c:pt idx="3603">
                  <c:v>0.96017777731052723</c:v>
                </c:pt>
                <c:pt idx="3604">
                  <c:v>0.96064666365289841</c:v>
                </c:pt>
                <c:pt idx="3605">
                  <c:v>0.96111983612430463</c:v>
                </c:pt>
                <c:pt idx="3606">
                  <c:v>0.96159450469735519</c:v>
                </c:pt>
                <c:pt idx="3607">
                  <c:v>0.9620744298437508</c:v>
                </c:pt>
                <c:pt idx="3608">
                  <c:v>0.96255492108266039</c:v>
                </c:pt>
                <c:pt idx="3609">
                  <c:v>0.96304285239461218</c:v>
                </c:pt>
                <c:pt idx="3610">
                  <c:v>0.96353446330790538</c:v>
                </c:pt>
                <c:pt idx="3611">
                  <c:v>0.96403189688705759</c:v>
                </c:pt>
                <c:pt idx="3612">
                  <c:v>0.96452993699390355</c:v>
                </c:pt>
                <c:pt idx="3613">
                  <c:v>0.96502858362844313</c:v>
                </c:pt>
                <c:pt idx="3614">
                  <c:v>0.96553547903961634</c:v>
                </c:pt>
                <c:pt idx="3615">
                  <c:v>0.96605333238445479</c:v>
                </c:pt>
                <c:pt idx="3616">
                  <c:v>0.96657575490458547</c:v>
                </c:pt>
                <c:pt idx="3617">
                  <c:v>0.9671014122390823</c:v>
                </c:pt>
                <c:pt idx="3618">
                  <c:v>0.96763184092476917</c:v>
                </c:pt>
                <c:pt idx="3619">
                  <c:v>0.96816845619293124</c:v>
                </c:pt>
                <c:pt idx="3620">
                  <c:v>0.96871542286706491</c:v>
                </c:pt>
                <c:pt idx="3621">
                  <c:v>0.96926437086499784</c:v>
                </c:pt>
                <c:pt idx="3622">
                  <c:v>0.96981428930724067</c:v>
                </c:pt>
                <c:pt idx="3623">
                  <c:v>0.9703687364895961</c:v>
                </c:pt>
                <c:pt idx="3624">
                  <c:v>0.97093199854109924</c:v>
                </c:pt>
                <c:pt idx="3625">
                  <c:v>0.97150520764677817</c:v>
                </c:pt>
                <c:pt idx="3626">
                  <c:v>0.97207983198374226</c:v>
                </c:pt>
                <c:pt idx="3627">
                  <c:v>0.97265477980214299</c:v>
                </c:pt>
                <c:pt idx="3628">
                  <c:v>0.97323005110198035</c:v>
                </c:pt>
                <c:pt idx="3629">
                  <c:v>0.97380681850346207</c:v>
                </c:pt>
                <c:pt idx="3630">
                  <c:v>0.97439551428291893</c:v>
                </c:pt>
                <c:pt idx="3631">
                  <c:v>0.97498607008063631</c:v>
                </c:pt>
                <c:pt idx="3632">
                  <c:v>0.97558806903417383</c:v>
                </c:pt>
                <c:pt idx="3633">
                  <c:v>0.97620288593963722</c:v>
                </c:pt>
                <c:pt idx="3634">
                  <c:v>0.97681782415063934</c:v>
                </c:pt>
                <c:pt idx="3635">
                  <c:v>0.97743692718513786</c:v>
                </c:pt>
                <c:pt idx="3636">
                  <c:v>0.97811854300726186</c:v>
                </c:pt>
                <c:pt idx="3637">
                  <c:v>0.97880262537534002</c:v>
                </c:pt>
                <c:pt idx="3638">
                  <c:v>0.9794888508079358</c:v>
                </c:pt>
                <c:pt idx="3639">
                  <c:v>0.98017531885160902</c:v>
                </c:pt>
                <c:pt idx="3640">
                  <c:v>0.98087128916248278</c:v>
                </c:pt>
                <c:pt idx="3641">
                  <c:v>0.98156976645449023</c:v>
                </c:pt>
                <c:pt idx="3642">
                  <c:v>0.98227208508855757</c:v>
                </c:pt>
                <c:pt idx="3643">
                  <c:v>0.98299838178411381</c:v>
                </c:pt>
                <c:pt idx="3644">
                  <c:v>0.98374623043038445</c:v>
                </c:pt>
                <c:pt idx="3645">
                  <c:v>0.98449496865060571</c:v>
                </c:pt>
                <c:pt idx="3646">
                  <c:v>0.98529073298467473</c:v>
                </c:pt>
                <c:pt idx="3647">
                  <c:v>0.98616045326218948</c:v>
                </c:pt>
                <c:pt idx="3648">
                  <c:v>0.98703595577038372</c:v>
                </c:pt>
                <c:pt idx="3649">
                  <c:v>0.98792876453543677</c:v>
                </c:pt>
                <c:pt idx="3650">
                  <c:v>0.98886411110940442</c:v>
                </c:pt>
                <c:pt idx="3651">
                  <c:v>0.98985250863897667</c:v>
                </c:pt>
                <c:pt idx="3652">
                  <c:v>0.99084798232497484</c:v>
                </c:pt>
                <c:pt idx="3653">
                  <c:v>0.9918709923682647</c:v>
                </c:pt>
                <c:pt idx="3654">
                  <c:v>0.99291175345538873</c:v>
                </c:pt>
                <c:pt idx="3655">
                  <c:v>0.99411215263148156</c:v>
                </c:pt>
                <c:pt idx="3656">
                  <c:v>0.99535068218191514</c:v>
                </c:pt>
                <c:pt idx="3657">
                  <c:v>0.99719618421297418</c:v>
                </c:pt>
                <c:pt idx="3658">
                  <c:v>1.0000000000000004</c:v>
                </c:pt>
              </c:numCache>
            </c:numRef>
          </c:xVal>
          <c:yVal>
            <c:numRef>
              <c:f>charts!$G$28:$G$3686</c:f>
              <c:numCache>
                <c:formatCode>General</c:formatCode>
                <c:ptCount val="365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  <c:pt idx="472">
                  <c:v>473</c:v>
                </c:pt>
                <c:pt idx="473">
                  <c:v>474</c:v>
                </c:pt>
                <c:pt idx="474">
                  <c:v>475</c:v>
                </c:pt>
                <c:pt idx="475">
                  <c:v>476</c:v>
                </c:pt>
                <c:pt idx="476">
                  <c:v>477</c:v>
                </c:pt>
                <c:pt idx="477">
                  <c:v>478</c:v>
                </c:pt>
                <c:pt idx="478">
                  <c:v>479</c:v>
                </c:pt>
                <c:pt idx="479">
                  <c:v>480</c:v>
                </c:pt>
                <c:pt idx="480">
                  <c:v>481</c:v>
                </c:pt>
                <c:pt idx="481">
                  <c:v>482</c:v>
                </c:pt>
                <c:pt idx="482">
                  <c:v>483</c:v>
                </c:pt>
                <c:pt idx="483">
                  <c:v>484</c:v>
                </c:pt>
                <c:pt idx="484">
                  <c:v>485</c:v>
                </c:pt>
                <c:pt idx="485">
                  <c:v>486</c:v>
                </c:pt>
                <c:pt idx="486">
                  <c:v>487</c:v>
                </c:pt>
                <c:pt idx="487">
                  <c:v>488</c:v>
                </c:pt>
                <c:pt idx="488">
                  <c:v>489</c:v>
                </c:pt>
                <c:pt idx="489">
                  <c:v>490</c:v>
                </c:pt>
                <c:pt idx="490">
                  <c:v>491</c:v>
                </c:pt>
                <c:pt idx="491">
                  <c:v>492</c:v>
                </c:pt>
                <c:pt idx="492">
                  <c:v>493</c:v>
                </c:pt>
                <c:pt idx="493">
                  <c:v>494</c:v>
                </c:pt>
                <c:pt idx="494">
                  <c:v>495</c:v>
                </c:pt>
                <c:pt idx="495">
                  <c:v>496</c:v>
                </c:pt>
                <c:pt idx="496">
                  <c:v>497</c:v>
                </c:pt>
                <c:pt idx="497">
                  <c:v>498</c:v>
                </c:pt>
                <c:pt idx="498">
                  <c:v>499</c:v>
                </c:pt>
                <c:pt idx="499">
                  <c:v>500</c:v>
                </c:pt>
                <c:pt idx="500">
                  <c:v>501</c:v>
                </c:pt>
                <c:pt idx="501">
                  <c:v>502</c:v>
                </c:pt>
                <c:pt idx="502">
                  <c:v>503</c:v>
                </c:pt>
                <c:pt idx="503">
                  <c:v>504</c:v>
                </c:pt>
                <c:pt idx="504">
                  <c:v>505</c:v>
                </c:pt>
                <c:pt idx="505">
                  <c:v>506</c:v>
                </c:pt>
                <c:pt idx="506">
                  <c:v>507</c:v>
                </c:pt>
                <c:pt idx="507">
                  <c:v>508</c:v>
                </c:pt>
                <c:pt idx="508">
                  <c:v>509</c:v>
                </c:pt>
                <c:pt idx="509">
                  <c:v>510</c:v>
                </c:pt>
                <c:pt idx="510">
                  <c:v>511</c:v>
                </c:pt>
                <c:pt idx="511">
                  <c:v>512</c:v>
                </c:pt>
                <c:pt idx="512">
                  <c:v>513</c:v>
                </c:pt>
                <c:pt idx="513">
                  <c:v>514</c:v>
                </c:pt>
                <c:pt idx="514">
                  <c:v>515</c:v>
                </c:pt>
                <c:pt idx="515">
                  <c:v>516</c:v>
                </c:pt>
                <c:pt idx="516">
                  <c:v>517</c:v>
                </c:pt>
                <c:pt idx="517">
                  <c:v>518</c:v>
                </c:pt>
                <c:pt idx="518">
                  <c:v>519</c:v>
                </c:pt>
                <c:pt idx="519">
                  <c:v>520</c:v>
                </c:pt>
                <c:pt idx="520">
                  <c:v>521</c:v>
                </c:pt>
                <c:pt idx="521">
                  <c:v>522</c:v>
                </c:pt>
                <c:pt idx="522">
                  <c:v>523</c:v>
                </c:pt>
                <c:pt idx="523">
                  <c:v>524</c:v>
                </c:pt>
                <c:pt idx="524">
                  <c:v>525</c:v>
                </c:pt>
                <c:pt idx="525">
                  <c:v>526</c:v>
                </c:pt>
                <c:pt idx="526">
                  <c:v>527</c:v>
                </c:pt>
                <c:pt idx="527">
                  <c:v>528</c:v>
                </c:pt>
                <c:pt idx="528">
                  <c:v>529</c:v>
                </c:pt>
                <c:pt idx="529">
                  <c:v>530</c:v>
                </c:pt>
                <c:pt idx="530">
                  <c:v>531</c:v>
                </c:pt>
                <c:pt idx="531">
                  <c:v>532</c:v>
                </c:pt>
                <c:pt idx="532">
                  <c:v>533</c:v>
                </c:pt>
                <c:pt idx="533">
                  <c:v>534</c:v>
                </c:pt>
                <c:pt idx="534">
                  <c:v>535</c:v>
                </c:pt>
                <c:pt idx="535">
                  <c:v>536</c:v>
                </c:pt>
                <c:pt idx="536">
                  <c:v>537</c:v>
                </c:pt>
                <c:pt idx="537">
                  <c:v>538</c:v>
                </c:pt>
                <c:pt idx="538">
                  <c:v>539</c:v>
                </c:pt>
                <c:pt idx="539">
                  <c:v>540</c:v>
                </c:pt>
                <c:pt idx="540">
                  <c:v>541</c:v>
                </c:pt>
                <c:pt idx="541">
                  <c:v>542</c:v>
                </c:pt>
                <c:pt idx="542">
                  <c:v>543</c:v>
                </c:pt>
                <c:pt idx="543">
                  <c:v>544</c:v>
                </c:pt>
                <c:pt idx="544">
                  <c:v>545</c:v>
                </c:pt>
                <c:pt idx="545">
                  <c:v>546</c:v>
                </c:pt>
                <c:pt idx="546">
                  <c:v>547</c:v>
                </c:pt>
                <c:pt idx="547">
                  <c:v>548</c:v>
                </c:pt>
                <c:pt idx="548">
                  <c:v>549</c:v>
                </c:pt>
                <c:pt idx="549">
                  <c:v>550</c:v>
                </c:pt>
                <c:pt idx="550">
                  <c:v>551</c:v>
                </c:pt>
                <c:pt idx="551">
                  <c:v>552</c:v>
                </c:pt>
                <c:pt idx="552">
                  <c:v>553</c:v>
                </c:pt>
                <c:pt idx="553">
                  <c:v>554</c:v>
                </c:pt>
                <c:pt idx="554">
                  <c:v>555</c:v>
                </c:pt>
                <c:pt idx="555">
                  <c:v>556</c:v>
                </c:pt>
                <c:pt idx="556">
                  <c:v>557</c:v>
                </c:pt>
                <c:pt idx="557">
                  <c:v>558</c:v>
                </c:pt>
                <c:pt idx="558">
                  <c:v>559</c:v>
                </c:pt>
                <c:pt idx="559">
                  <c:v>560</c:v>
                </c:pt>
                <c:pt idx="560">
                  <c:v>561</c:v>
                </c:pt>
                <c:pt idx="561">
                  <c:v>562</c:v>
                </c:pt>
                <c:pt idx="562">
                  <c:v>563</c:v>
                </c:pt>
                <c:pt idx="563">
                  <c:v>564</c:v>
                </c:pt>
                <c:pt idx="564">
                  <c:v>565</c:v>
                </c:pt>
                <c:pt idx="565">
                  <c:v>566</c:v>
                </c:pt>
                <c:pt idx="566">
                  <c:v>567</c:v>
                </c:pt>
                <c:pt idx="567">
                  <c:v>568</c:v>
                </c:pt>
                <c:pt idx="568">
                  <c:v>569</c:v>
                </c:pt>
                <c:pt idx="569">
                  <c:v>570</c:v>
                </c:pt>
                <c:pt idx="570">
                  <c:v>571</c:v>
                </c:pt>
                <c:pt idx="571">
                  <c:v>572</c:v>
                </c:pt>
                <c:pt idx="572">
                  <c:v>573</c:v>
                </c:pt>
                <c:pt idx="573">
                  <c:v>574</c:v>
                </c:pt>
                <c:pt idx="574">
                  <c:v>575</c:v>
                </c:pt>
                <c:pt idx="575">
                  <c:v>576</c:v>
                </c:pt>
                <c:pt idx="576">
                  <c:v>577</c:v>
                </c:pt>
                <c:pt idx="577">
                  <c:v>578</c:v>
                </c:pt>
                <c:pt idx="578">
                  <c:v>579</c:v>
                </c:pt>
                <c:pt idx="579">
                  <c:v>580</c:v>
                </c:pt>
                <c:pt idx="580">
                  <c:v>581</c:v>
                </c:pt>
                <c:pt idx="581">
                  <c:v>582</c:v>
                </c:pt>
                <c:pt idx="582">
                  <c:v>583</c:v>
                </c:pt>
                <c:pt idx="583">
                  <c:v>584</c:v>
                </c:pt>
                <c:pt idx="584">
                  <c:v>585</c:v>
                </c:pt>
                <c:pt idx="585">
                  <c:v>586</c:v>
                </c:pt>
                <c:pt idx="586">
                  <c:v>587</c:v>
                </c:pt>
                <c:pt idx="587">
                  <c:v>588</c:v>
                </c:pt>
                <c:pt idx="588">
                  <c:v>589</c:v>
                </c:pt>
                <c:pt idx="589">
                  <c:v>590</c:v>
                </c:pt>
                <c:pt idx="590">
                  <c:v>591</c:v>
                </c:pt>
                <c:pt idx="591">
                  <c:v>592</c:v>
                </c:pt>
                <c:pt idx="592">
                  <c:v>593</c:v>
                </c:pt>
                <c:pt idx="593">
                  <c:v>594</c:v>
                </c:pt>
                <c:pt idx="594">
                  <c:v>595</c:v>
                </c:pt>
                <c:pt idx="595">
                  <c:v>596</c:v>
                </c:pt>
                <c:pt idx="596">
                  <c:v>597</c:v>
                </c:pt>
                <c:pt idx="597">
                  <c:v>598</c:v>
                </c:pt>
                <c:pt idx="598">
                  <c:v>599</c:v>
                </c:pt>
                <c:pt idx="599">
                  <c:v>600</c:v>
                </c:pt>
                <c:pt idx="600">
                  <c:v>601</c:v>
                </c:pt>
                <c:pt idx="601">
                  <c:v>602</c:v>
                </c:pt>
                <c:pt idx="602">
                  <c:v>603</c:v>
                </c:pt>
                <c:pt idx="603">
                  <c:v>604</c:v>
                </c:pt>
                <c:pt idx="604">
                  <c:v>605</c:v>
                </c:pt>
                <c:pt idx="605">
                  <c:v>606</c:v>
                </c:pt>
                <c:pt idx="606">
                  <c:v>607</c:v>
                </c:pt>
                <c:pt idx="607">
                  <c:v>608</c:v>
                </c:pt>
                <c:pt idx="608">
                  <c:v>609</c:v>
                </c:pt>
                <c:pt idx="609">
                  <c:v>610</c:v>
                </c:pt>
                <c:pt idx="610">
                  <c:v>611</c:v>
                </c:pt>
                <c:pt idx="611">
                  <c:v>612</c:v>
                </c:pt>
                <c:pt idx="612">
                  <c:v>613</c:v>
                </c:pt>
                <c:pt idx="613">
                  <c:v>614</c:v>
                </c:pt>
                <c:pt idx="614">
                  <c:v>615</c:v>
                </c:pt>
                <c:pt idx="615">
                  <c:v>616</c:v>
                </c:pt>
                <c:pt idx="616">
                  <c:v>617</c:v>
                </c:pt>
                <c:pt idx="617">
                  <c:v>618</c:v>
                </c:pt>
                <c:pt idx="618">
                  <c:v>619</c:v>
                </c:pt>
                <c:pt idx="619">
                  <c:v>620</c:v>
                </c:pt>
                <c:pt idx="620">
                  <c:v>621</c:v>
                </c:pt>
                <c:pt idx="621">
                  <c:v>622</c:v>
                </c:pt>
                <c:pt idx="622">
                  <c:v>623</c:v>
                </c:pt>
                <c:pt idx="623">
                  <c:v>624</c:v>
                </c:pt>
                <c:pt idx="624">
                  <c:v>625</c:v>
                </c:pt>
                <c:pt idx="625">
                  <c:v>626</c:v>
                </c:pt>
                <c:pt idx="626">
                  <c:v>627</c:v>
                </c:pt>
                <c:pt idx="627">
                  <c:v>628</c:v>
                </c:pt>
                <c:pt idx="628">
                  <c:v>629</c:v>
                </c:pt>
                <c:pt idx="629">
                  <c:v>630</c:v>
                </c:pt>
                <c:pt idx="630">
                  <c:v>631</c:v>
                </c:pt>
                <c:pt idx="631">
                  <c:v>632</c:v>
                </c:pt>
                <c:pt idx="632">
                  <c:v>633</c:v>
                </c:pt>
                <c:pt idx="633">
                  <c:v>634</c:v>
                </c:pt>
                <c:pt idx="634">
                  <c:v>635</c:v>
                </c:pt>
                <c:pt idx="635">
                  <c:v>636</c:v>
                </c:pt>
                <c:pt idx="636">
                  <c:v>637</c:v>
                </c:pt>
                <c:pt idx="637">
                  <c:v>638</c:v>
                </c:pt>
                <c:pt idx="638">
                  <c:v>639</c:v>
                </c:pt>
                <c:pt idx="639">
                  <c:v>640</c:v>
                </c:pt>
                <c:pt idx="640">
                  <c:v>641</c:v>
                </c:pt>
                <c:pt idx="641">
                  <c:v>642</c:v>
                </c:pt>
                <c:pt idx="642">
                  <c:v>643</c:v>
                </c:pt>
                <c:pt idx="643">
                  <c:v>644</c:v>
                </c:pt>
                <c:pt idx="644">
                  <c:v>645</c:v>
                </c:pt>
                <c:pt idx="645">
                  <c:v>646</c:v>
                </c:pt>
                <c:pt idx="646">
                  <c:v>647</c:v>
                </c:pt>
                <c:pt idx="647">
                  <c:v>648</c:v>
                </c:pt>
                <c:pt idx="648">
                  <c:v>649</c:v>
                </c:pt>
                <c:pt idx="649">
                  <c:v>650</c:v>
                </c:pt>
                <c:pt idx="650">
                  <c:v>651</c:v>
                </c:pt>
                <c:pt idx="651">
                  <c:v>652</c:v>
                </c:pt>
                <c:pt idx="652">
                  <c:v>653</c:v>
                </c:pt>
                <c:pt idx="653">
                  <c:v>654</c:v>
                </c:pt>
                <c:pt idx="654">
                  <c:v>655</c:v>
                </c:pt>
                <c:pt idx="655">
                  <c:v>656</c:v>
                </c:pt>
                <c:pt idx="656">
                  <c:v>657</c:v>
                </c:pt>
                <c:pt idx="657">
                  <c:v>658</c:v>
                </c:pt>
                <c:pt idx="658">
                  <c:v>659</c:v>
                </c:pt>
                <c:pt idx="659">
                  <c:v>660</c:v>
                </c:pt>
                <c:pt idx="660">
                  <c:v>661</c:v>
                </c:pt>
                <c:pt idx="661">
                  <c:v>662</c:v>
                </c:pt>
                <c:pt idx="662">
                  <c:v>663</c:v>
                </c:pt>
                <c:pt idx="663">
                  <c:v>664</c:v>
                </c:pt>
                <c:pt idx="664">
                  <c:v>665</c:v>
                </c:pt>
                <c:pt idx="665">
                  <c:v>666</c:v>
                </c:pt>
                <c:pt idx="666">
                  <c:v>667</c:v>
                </c:pt>
                <c:pt idx="667">
                  <c:v>668</c:v>
                </c:pt>
                <c:pt idx="668">
                  <c:v>669</c:v>
                </c:pt>
                <c:pt idx="669">
                  <c:v>670</c:v>
                </c:pt>
                <c:pt idx="670">
                  <c:v>671</c:v>
                </c:pt>
                <c:pt idx="671">
                  <c:v>672</c:v>
                </c:pt>
                <c:pt idx="672">
                  <c:v>673</c:v>
                </c:pt>
                <c:pt idx="673">
                  <c:v>674</c:v>
                </c:pt>
                <c:pt idx="674">
                  <c:v>675</c:v>
                </c:pt>
                <c:pt idx="675">
                  <c:v>676</c:v>
                </c:pt>
                <c:pt idx="676">
                  <c:v>677</c:v>
                </c:pt>
                <c:pt idx="677">
                  <c:v>678</c:v>
                </c:pt>
                <c:pt idx="678">
                  <c:v>679</c:v>
                </c:pt>
                <c:pt idx="679">
                  <c:v>680</c:v>
                </c:pt>
                <c:pt idx="680">
                  <c:v>681</c:v>
                </c:pt>
                <c:pt idx="681">
                  <c:v>682</c:v>
                </c:pt>
                <c:pt idx="682">
                  <c:v>683</c:v>
                </c:pt>
                <c:pt idx="683">
                  <c:v>684</c:v>
                </c:pt>
                <c:pt idx="684">
                  <c:v>685</c:v>
                </c:pt>
                <c:pt idx="685">
                  <c:v>686</c:v>
                </c:pt>
                <c:pt idx="686">
                  <c:v>687</c:v>
                </c:pt>
                <c:pt idx="687">
                  <c:v>688</c:v>
                </c:pt>
                <c:pt idx="688">
                  <c:v>689</c:v>
                </c:pt>
                <c:pt idx="689">
                  <c:v>690</c:v>
                </c:pt>
                <c:pt idx="690">
                  <c:v>691</c:v>
                </c:pt>
                <c:pt idx="691">
                  <c:v>692</c:v>
                </c:pt>
                <c:pt idx="692">
                  <c:v>693</c:v>
                </c:pt>
                <c:pt idx="693">
                  <c:v>694</c:v>
                </c:pt>
                <c:pt idx="694">
                  <c:v>695</c:v>
                </c:pt>
                <c:pt idx="695">
                  <c:v>696</c:v>
                </c:pt>
                <c:pt idx="696">
                  <c:v>697</c:v>
                </c:pt>
                <c:pt idx="697">
                  <c:v>698</c:v>
                </c:pt>
                <c:pt idx="698">
                  <c:v>699</c:v>
                </c:pt>
                <c:pt idx="699">
                  <c:v>700</c:v>
                </c:pt>
                <c:pt idx="700">
                  <c:v>701</c:v>
                </c:pt>
                <c:pt idx="701">
                  <c:v>702</c:v>
                </c:pt>
                <c:pt idx="702">
                  <c:v>703</c:v>
                </c:pt>
                <c:pt idx="703">
                  <c:v>704</c:v>
                </c:pt>
                <c:pt idx="704">
                  <c:v>705</c:v>
                </c:pt>
                <c:pt idx="705">
                  <c:v>706</c:v>
                </c:pt>
                <c:pt idx="706">
                  <c:v>707</c:v>
                </c:pt>
                <c:pt idx="707">
                  <c:v>708</c:v>
                </c:pt>
                <c:pt idx="708">
                  <c:v>709</c:v>
                </c:pt>
                <c:pt idx="709">
                  <c:v>710</c:v>
                </c:pt>
                <c:pt idx="710">
                  <c:v>711</c:v>
                </c:pt>
                <c:pt idx="711">
                  <c:v>712</c:v>
                </c:pt>
                <c:pt idx="712">
                  <c:v>713</c:v>
                </c:pt>
                <c:pt idx="713">
                  <c:v>714</c:v>
                </c:pt>
                <c:pt idx="714">
                  <c:v>715</c:v>
                </c:pt>
                <c:pt idx="715">
                  <c:v>716</c:v>
                </c:pt>
                <c:pt idx="716">
                  <c:v>717</c:v>
                </c:pt>
                <c:pt idx="717">
                  <c:v>718</c:v>
                </c:pt>
                <c:pt idx="718">
                  <c:v>719</c:v>
                </c:pt>
                <c:pt idx="719">
                  <c:v>720</c:v>
                </c:pt>
                <c:pt idx="720">
                  <c:v>721</c:v>
                </c:pt>
                <c:pt idx="721">
                  <c:v>722</c:v>
                </c:pt>
                <c:pt idx="722">
                  <c:v>723</c:v>
                </c:pt>
                <c:pt idx="723">
                  <c:v>724</c:v>
                </c:pt>
                <c:pt idx="724">
                  <c:v>725</c:v>
                </c:pt>
                <c:pt idx="725">
                  <c:v>726</c:v>
                </c:pt>
                <c:pt idx="726">
                  <c:v>727</c:v>
                </c:pt>
                <c:pt idx="727">
                  <c:v>728</c:v>
                </c:pt>
                <c:pt idx="728">
                  <c:v>729</c:v>
                </c:pt>
                <c:pt idx="729">
                  <c:v>730</c:v>
                </c:pt>
                <c:pt idx="730">
                  <c:v>731</c:v>
                </c:pt>
                <c:pt idx="731">
                  <c:v>732</c:v>
                </c:pt>
                <c:pt idx="732">
                  <c:v>733</c:v>
                </c:pt>
                <c:pt idx="733">
                  <c:v>734</c:v>
                </c:pt>
                <c:pt idx="734">
                  <c:v>735</c:v>
                </c:pt>
                <c:pt idx="735">
                  <c:v>736</c:v>
                </c:pt>
                <c:pt idx="736">
                  <c:v>737</c:v>
                </c:pt>
                <c:pt idx="737">
                  <c:v>738</c:v>
                </c:pt>
                <c:pt idx="738">
                  <c:v>739</c:v>
                </c:pt>
                <c:pt idx="739">
                  <c:v>740</c:v>
                </c:pt>
                <c:pt idx="740">
                  <c:v>741</c:v>
                </c:pt>
                <c:pt idx="741">
                  <c:v>742</c:v>
                </c:pt>
                <c:pt idx="742">
                  <c:v>743</c:v>
                </c:pt>
                <c:pt idx="743">
                  <c:v>744</c:v>
                </c:pt>
                <c:pt idx="744">
                  <c:v>745</c:v>
                </c:pt>
                <c:pt idx="745">
                  <c:v>746</c:v>
                </c:pt>
                <c:pt idx="746">
                  <c:v>747</c:v>
                </c:pt>
                <c:pt idx="747">
                  <c:v>748</c:v>
                </c:pt>
                <c:pt idx="748">
                  <c:v>749</c:v>
                </c:pt>
                <c:pt idx="749">
                  <c:v>750</c:v>
                </c:pt>
                <c:pt idx="750">
                  <c:v>751</c:v>
                </c:pt>
                <c:pt idx="751">
                  <c:v>752</c:v>
                </c:pt>
                <c:pt idx="752">
                  <c:v>753</c:v>
                </c:pt>
                <c:pt idx="753">
                  <c:v>754</c:v>
                </c:pt>
                <c:pt idx="754">
                  <c:v>755</c:v>
                </c:pt>
                <c:pt idx="755">
                  <c:v>756</c:v>
                </c:pt>
                <c:pt idx="756">
                  <c:v>757</c:v>
                </c:pt>
                <c:pt idx="757">
                  <c:v>758</c:v>
                </c:pt>
                <c:pt idx="758">
                  <c:v>759</c:v>
                </c:pt>
                <c:pt idx="759">
                  <c:v>760</c:v>
                </c:pt>
                <c:pt idx="760">
                  <c:v>761</c:v>
                </c:pt>
                <c:pt idx="761">
                  <c:v>762</c:v>
                </c:pt>
                <c:pt idx="762">
                  <c:v>763</c:v>
                </c:pt>
                <c:pt idx="763">
                  <c:v>764</c:v>
                </c:pt>
                <c:pt idx="764">
                  <c:v>765</c:v>
                </c:pt>
                <c:pt idx="765">
                  <c:v>766</c:v>
                </c:pt>
                <c:pt idx="766">
                  <c:v>767</c:v>
                </c:pt>
                <c:pt idx="767">
                  <c:v>768</c:v>
                </c:pt>
                <c:pt idx="768">
                  <c:v>769</c:v>
                </c:pt>
                <c:pt idx="769">
                  <c:v>770</c:v>
                </c:pt>
                <c:pt idx="770">
                  <c:v>771</c:v>
                </c:pt>
                <c:pt idx="771">
                  <c:v>772</c:v>
                </c:pt>
                <c:pt idx="772">
                  <c:v>773</c:v>
                </c:pt>
                <c:pt idx="773">
                  <c:v>774</c:v>
                </c:pt>
                <c:pt idx="774">
                  <c:v>775</c:v>
                </c:pt>
                <c:pt idx="775">
                  <c:v>776</c:v>
                </c:pt>
                <c:pt idx="776">
                  <c:v>777</c:v>
                </c:pt>
                <c:pt idx="777">
                  <c:v>778</c:v>
                </c:pt>
                <c:pt idx="778">
                  <c:v>779</c:v>
                </c:pt>
                <c:pt idx="779">
                  <c:v>780</c:v>
                </c:pt>
                <c:pt idx="780">
                  <c:v>781</c:v>
                </c:pt>
                <c:pt idx="781">
                  <c:v>782</c:v>
                </c:pt>
                <c:pt idx="782">
                  <c:v>783</c:v>
                </c:pt>
                <c:pt idx="783">
                  <c:v>784</c:v>
                </c:pt>
                <c:pt idx="784">
                  <c:v>785</c:v>
                </c:pt>
                <c:pt idx="785">
                  <c:v>786</c:v>
                </c:pt>
                <c:pt idx="786">
                  <c:v>787</c:v>
                </c:pt>
                <c:pt idx="787">
                  <c:v>788</c:v>
                </c:pt>
                <c:pt idx="788">
                  <c:v>789</c:v>
                </c:pt>
                <c:pt idx="789">
                  <c:v>790</c:v>
                </c:pt>
                <c:pt idx="790">
                  <c:v>791</c:v>
                </c:pt>
                <c:pt idx="791">
                  <c:v>792</c:v>
                </c:pt>
                <c:pt idx="792">
                  <c:v>793</c:v>
                </c:pt>
                <c:pt idx="793">
                  <c:v>794</c:v>
                </c:pt>
                <c:pt idx="794">
                  <c:v>795</c:v>
                </c:pt>
                <c:pt idx="795">
                  <c:v>796</c:v>
                </c:pt>
                <c:pt idx="796">
                  <c:v>797</c:v>
                </c:pt>
                <c:pt idx="797">
                  <c:v>798</c:v>
                </c:pt>
                <c:pt idx="798">
                  <c:v>799</c:v>
                </c:pt>
                <c:pt idx="799">
                  <c:v>800</c:v>
                </c:pt>
                <c:pt idx="800">
                  <c:v>801</c:v>
                </c:pt>
                <c:pt idx="801">
                  <c:v>802</c:v>
                </c:pt>
                <c:pt idx="802">
                  <c:v>803</c:v>
                </c:pt>
                <c:pt idx="803">
                  <c:v>804</c:v>
                </c:pt>
                <c:pt idx="804">
                  <c:v>805</c:v>
                </c:pt>
                <c:pt idx="805">
                  <c:v>806</c:v>
                </c:pt>
                <c:pt idx="806">
                  <c:v>807</c:v>
                </c:pt>
                <c:pt idx="807">
                  <c:v>808</c:v>
                </c:pt>
                <c:pt idx="808">
                  <c:v>809</c:v>
                </c:pt>
                <c:pt idx="809">
                  <c:v>810</c:v>
                </c:pt>
                <c:pt idx="810">
                  <c:v>811</c:v>
                </c:pt>
                <c:pt idx="811">
                  <c:v>812</c:v>
                </c:pt>
                <c:pt idx="812">
                  <c:v>813</c:v>
                </c:pt>
                <c:pt idx="813">
                  <c:v>814</c:v>
                </c:pt>
                <c:pt idx="814">
                  <c:v>815</c:v>
                </c:pt>
                <c:pt idx="815">
                  <c:v>816</c:v>
                </c:pt>
                <c:pt idx="816">
                  <c:v>817</c:v>
                </c:pt>
                <c:pt idx="817">
                  <c:v>818</c:v>
                </c:pt>
                <c:pt idx="818">
                  <c:v>819</c:v>
                </c:pt>
                <c:pt idx="819">
                  <c:v>820</c:v>
                </c:pt>
                <c:pt idx="820">
                  <c:v>821</c:v>
                </c:pt>
                <c:pt idx="821">
                  <c:v>822</c:v>
                </c:pt>
                <c:pt idx="822">
                  <c:v>823</c:v>
                </c:pt>
                <c:pt idx="823">
                  <c:v>824</c:v>
                </c:pt>
                <c:pt idx="824">
                  <c:v>825</c:v>
                </c:pt>
                <c:pt idx="825">
                  <c:v>826</c:v>
                </c:pt>
                <c:pt idx="826">
                  <c:v>827</c:v>
                </c:pt>
                <c:pt idx="827">
                  <c:v>828</c:v>
                </c:pt>
                <c:pt idx="828">
                  <c:v>829</c:v>
                </c:pt>
                <c:pt idx="829">
                  <c:v>830</c:v>
                </c:pt>
                <c:pt idx="830">
                  <c:v>831</c:v>
                </c:pt>
                <c:pt idx="831">
                  <c:v>832</c:v>
                </c:pt>
                <c:pt idx="832">
                  <c:v>833</c:v>
                </c:pt>
                <c:pt idx="833">
                  <c:v>834</c:v>
                </c:pt>
                <c:pt idx="834">
                  <c:v>835</c:v>
                </c:pt>
                <c:pt idx="835">
                  <c:v>836</c:v>
                </c:pt>
                <c:pt idx="836">
                  <c:v>837</c:v>
                </c:pt>
                <c:pt idx="837">
                  <c:v>838</c:v>
                </c:pt>
                <c:pt idx="838">
                  <c:v>839</c:v>
                </c:pt>
                <c:pt idx="839">
                  <c:v>840</c:v>
                </c:pt>
                <c:pt idx="840">
                  <c:v>841</c:v>
                </c:pt>
                <c:pt idx="841">
                  <c:v>842</c:v>
                </c:pt>
                <c:pt idx="842">
                  <c:v>843</c:v>
                </c:pt>
                <c:pt idx="843">
                  <c:v>844</c:v>
                </c:pt>
                <c:pt idx="844">
                  <c:v>845</c:v>
                </c:pt>
                <c:pt idx="845">
                  <c:v>846</c:v>
                </c:pt>
                <c:pt idx="846">
                  <c:v>847</c:v>
                </c:pt>
                <c:pt idx="847">
                  <c:v>848</c:v>
                </c:pt>
                <c:pt idx="848">
                  <c:v>849</c:v>
                </c:pt>
                <c:pt idx="849">
                  <c:v>850</c:v>
                </c:pt>
                <c:pt idx="850">
                  <c:v>851</c:v>
                </c:pt>
                <c:pt idx="851">
                  <c:v>852</c:v>
                </c:pt>
                <c:pt idx="852">
                  <c:v>853</c:v>
                </c:pt>
                <c:pt idx="853">
                  <c:v>854</c:v>
                </c:pt>
                <c:pt idx="854">
                  <c:v>855</c:v>
                </c:pt>
                <c:pt idx="855">
                  <c:v>856</c:v>
                </c:pt>
                <c:pt idx="856">
                  <c:v>857</c:v>
                </c:pt>
                <c:pt idx="857">
                  <c:v>858</c:v>
                </c:pt>
                <c:pt idx="858">
                  <c:v>859</c:v>
                </c:pt>
                <c:pt idx="859">
                  <c:v>860</c:v>
                </c:pt>
                <c:pt idx="860">
                  <c:v>861</c:v>
                </c:pt>
                <c:pt idx="861">
                  <c:v>862</c:v>
                </c:pt>
                <c:pt idx="862">
                  <c:v>863</c:v>
                </c:pt>
                <c:pt idx="863">
                  <c:v>864</c:v>
                </c:pt>
                <c:pt idx="864">
                  <c:v>865</c:v>
                </c:pt>
                <c:pt idx="865">
                  <c:v>866</c:v>
                </c:pt>
                <c:pt idx="866">
                  <c:v>867</c:v>
                </c:pt>
                <c:pt idx="867">
                  <c:v>868</c:v>
                </c:pt>
                <c:pt idx="868">
                  <c:v>869</c:v>
                </c:pt>
                <c:pt idx="869">
                  <c:v>870</c:v>
                </c:pt>
                <c:pt idx="870">
                  <c:v>871</c:v>
                </c:pt>
                <c:pt idx="871">
                  <c:v>872</c:v>
                </c:pt>
                <c:pt idx="872">
                  <c:v>873</c:v>
                </c:pt>
                <c:pt idx="873">
                  <c:v>874</c:v>
                </c:pt>
                <c:pt idx="874">
                  <c:v>875</c:v>
                </c:pt>
                <c:pt idx="875">
                  <c:v>876</c:v>
                </c:pt>
                <c:pt idx="876">
                  <c:v>877</c:v>
                </c:pt>
                <c:pt idx="877">
                  <c:v>878</c:v>
                </c:pt>
                <c:pt idx="878">
                  <c:v>879</c:v>
                </c:pt>
                <c:pt idx="879">
                  <c:v>880</c:v>
                </c:pt>
                <c:pt idx="880">
                  <c:v>881</c:v>
                </c:pt>
                <c:pt idx="881">
                  <c:v>882</c:v>
                </c:pt>
                <c:pt idx="882">
                  <c:v>883</c:v>
                </c:pt>
                <c:pt idx="883">
                  <c:v>884</c:v>
                </c:pt>
                <c:pt idx="884">
                  <c:v>885</c:v>
                </c:pt>
                <c:pt idx="885">
                  <c:v>886</c:v>
                </c:pt>
                <c:pt idx="886">
                  <c:v>887</c:v>
                </c:pt>
                <c:pt idx="887">
                  <c:v>888</c:v>
                </c:pt>
                <c:pt idx="888">
                  <c:v>889</c:v>
                </c:pt>
                <c:pt idx="889">
                  <c:v>890</c:v>
                </c:pt>
                <c:pt idx="890">
                  <c:v>891</c:v>
                </c:pt>
                <c:pt idx="891">
                  <c:v>892</c:v>
                </c:pt>
                <c:pt idx="892">
                  <c:v>893</c:v>
                </c:pt>
                <c:pt idx="893">
                  <c:v>894</c:v>
                </c:pt>
                <c:pt idx="894">
                  <c:v>895</c:v>
                </c:pt>
                <c:pt idx="895">
                  <c:v>896</c:v>
                </c:pt>
                <c:pt idx="896">
                  <c:v>897</c:v>
                </c:pt>
                <c:pt idx="897">
                  <c:v>898</c:v>
                </c:pt>
                <c:pt idx="898">
                  <c:v>899</c:v>
                </c:pt>
                <c:pt idx="899">
                  <c:v>900</c:v>
                </c:pt>
                <c:pt idx="900">
                  <c:v>901</c:v>
                </c:pt>
                <c:pt idx="901">
                  <c:v>902</c:v>
                </c:pt>
                <c:pt idx="902">
                  <c:v>903</c:v>
                </c:pt>
                <c:pt idx="903">
                  <c:v>904</c:v>
                </c:pt>
                <c:pt idx="904">
                  <c:v>905</c:v>
                </c:pt>
                <c:pt idx="905">
                  <c:v>906</c:v>
                </c:pt>
                <c:pt idx="906">
                  <c:v>907</c:v>
                </c:pt>
                <c:pt idx="907">
                  <c:v>908</c:v>
                </c:pt>
                <c:pt idx="908">
                  <c:v>909</c:v>
                </c:pt>
                <c:pt idx="909">
                  <c:v>910</c:v>
                </c:pt>
                <c:pt idx="910">
                  <c:v>911</c:v>
                </c:pt>
                <c:pt idx="911">
                  <c:v>912</c:v>
                </c:pt>
                <c:pt idx="912">
                  <c:v>913</c:v>
                </c:pt>
                <c:pt idx="913">
                  <c:v>914</c:v>
                </c:pt>
                <c:pt idx="914">
                  <c:v>915</c:v>
                </c:pt>
                <c:pt idx="915">
                  <c:v>916</c:v>
                </c:pt>
                <c:pt idx="916">
                  <c:v>917</c:v>
                </c:pt>
                <c:pt idx="917">
                  <c:v>918</c:v>
                </c:pt>
                <c:pt idx="918">
                  <c:v>919</c:v>
                </c:pt>
                <c:pt idx="919">
                  <c:v>920</c:v>
                </c:pt>
                <c:pt idx="920">
                  <c:v>921</c:v>
                </c:pt>
                <c:pt idx="921">
                  <c:v>922</c:v>
                </c:pt>
                <c:pt idx="922">
                  <c:v>923</c:v>
                </c:pt>
                <c:pt idx="923">
                  <c:v>924</c:v>
                </c:pt>
                <c:pt idx="924">
                  <c:v>925</c:v>
                </c:pt>
                <c:pt idx="925">
                  <c:v>926</c:v>
                </c:pt>
                <c:pt idx="926">
                  <c:v>927</c:v>
                </c:pt>
                <c:pt idx="927">
                  <c:v>928</c:v>
                </c:pt>
                <c:pt idx="928">
                  <c:v>929</c:v>
                </c:pt>
                <c:pt idx="929">
                  <c:v>930</c:v>
                </c:pt>
                <c:pt idx="930">
                  <c:v>931</c:v>
                </c:pt>
                <c:pt idx="931">
                  <c:v>932</c:v>
                </c:pt>
                <c:pt idx="932">
                  <c:v>933</c:v>
                </c:pt>
                <c:pt idx="933">
                  <c:v>934</c:v>
                </c:pt>
                <c:pt idx="934">
                  <c:v>935</c:v>
                </c:pt>
                <c:pt idx="935">
                  <c:v>936</c:v>
                </c:pt>
                <c:pt idx="936">
                  <c:v>937</c:v>
                </c:pt>
                <c:pt idx="937">
                  <c:v>938</c:v>
                </c:pt>
                <c:pt idx="938">
                  <c:v>939</c:v>
                </c:pt>
                <c:pt idx="939">
                  <c:v>940</c:v>
                </c:pt>
                <c:pt idx="940">
                  <c:v>941</c:v>
                </c:pt>
                <c:pt idx="941">
                  <c:v>942</c:v>
                </c:pt>
                <c:pt idx="942">
                  <c:v>943</c:v>
                </c:pt>
                <c:pt idx="943">
                  <c:v>944</c:v>
                </c:pt>
                <c:pt idx="944">
                  <c:v>945</c:v>
                </c:pt>
                <c:pt idx="945">
                  <c:v>946</c:v>
                </c:pt>
                <c:pt idx="946">
                  <c:v>947</c:v>
                </c:pt>
                <c:pt idx="947">
                  <c:v>948</c:v>
                </c:pt>
                <c:pt idx="948">
                  <c:v>949</c:v>
                </c:pt>
                <c:pt idx="949">
                  <c:v>950</c:v>
                </c:pt>
                <c:pt idx="950">
                  <c:v>951</c:v>
                </c:pt>
                <c:pt idx="951">
                  <c:v>952</c:v>
                </c:pt>
                <c:pt idx="952">
                  <c:v>953</c:v>
                </c:pt>
                <c:pt idx="953">
                  <c:v>954</c:v>
                </c:pt>
                <c:pt idx="954">
                  <c:v>955</c:v>
                </c:pt>
                <c:pt idx="955">
                  <c:v>956</c:v>
                </c:pt>
                <c:pt idx="956">
                  <c:v>957</c:v>
                </c:pt>
                <c:pt idx="957">
                  <c:v>958</c:v>
                </c:pt>
                <c:pt idx="958">
                  <c:v>959</c:v>
                </c:pt>
                <c:pt idx="959">
                  <c:v>960</c:v>
                </c:pt>
                <c:pt idx="960">
                  <c:v>961</c:v>
                </c:pt>
                <c:pt idx="961">
                  <c:v>962</c:v>
                </c:pt>
                <c:pt idx="962">
                  <c:v>963</c:v>
                </c:pt>
                <c:pt idx="963">
                  <c:v>964</c:v>
                </c:pt>
                <c:pt idx="964">
                  <c:v>965</c:v>
                </c:pt>
                <c:pt idx="965">
                  <c:v>966</c:v>
                </c:pt>
                <c:pt idx="966">
                  <c:v>967</c:v>
                </c:pt>
                <c:pt idx="967">
                  <c:v>968</c:v>
                </c:pt>
                <c:pt idx="968">
                  <c:v>969</c:v>
                </c:pt>
                <c:pt idx="969">
                  <c:v>970</c:v>
                </c:pt>
                <c:pt idx="970">
                  <c:v>971</c:v>
                </c:pt>
                <c:pt idx="971">
                  <c:v>972</c:v>
                </c:pt>
                <c:pt idx="972">
                  <c:v>973</c:v>
                </c:pt>
                <c:pt idx="973">
                  <c:v>974</c:v>
                </c:pt>
                <c:pt idx="974">
                  <c:v>975</c:v>
                </c:pt>
                <c:pt idx="975">
                  <c:v>976</c:v>
                </c:pt>
                <c:pt idx="976">
                  <c:v>977</c:v>
                </c:pt>
                <c:pt idx="977">
                  <c:v>978</c:v>
                </c:pt>
                <c:pt idx="978">
                  <c:v>979</c:v>
                </c:pt>
                <c:pt idx="979">
                  <c:v>980</c:v>
                </c:pt>
                <c:pt idx="980">
                  <c:v>981</c:v>
                </c:pt>
                <c:pt idx="981">
                  <c:v>982</c:v>
                </c:pt>
                <c:pt idx="982">
                  <c:v>983</c:v>
                </c:pt>
                <c:pt idx="983">
                  <c:v>984</c:v>
                </c:pt>
                <c:pt idx="984">
                  <c:v>985</c:v>
                </c:pt>
                <c:pt idx="985">
                  <c:v>986</c:v>
                </c:pt>
                <c:pt idx="986">
                  <c:v>987</c:v>
                </c:pt>
                <c:pt idx="987">
                  <c:v>988</c:v>
                </c:pt>
                <c:pt idx="988">
                  <c:v>989</c:v>
                </c:pt>
                <c:pt idx="989">
                  <c:v>990</c:v>
                </c:pt>
                <c:pt idx="990">
                  <c:v>991</c:v>
                </c:pt>
                <c:pt idx="991">
                  <c:v>992</c:v>
                </c:pt>
                <c:pt idx="992">
                  <c:v>993</c:v>
                </c:pt>
                <c:pt idx="993">
                  <c:v>994</c:v>
                </c:pt>
                <c:pt idx="994">
                  <c:v>995</c:v>
                </c:pt>
                <c:pt idx="995">
                  <c:v>996</c:v>
                </c:pt>
                <c:pt idx="996">
                  <c:v>997</c:v>
                </c:pt>
                <c:pt idx="997">
                  <c:v>998</c:v>
                </c:pt>
                <c:pt idx="998">
                  <c:v>999</c:v>
                </c:pt>
                <c:pt idx="999">
                  <c:v>1000</c:v>
                </c:pt>
                <c:pt idx="1000">
                  <c:v>1001</c:v>
                </c:pt>
                <c:pt idx="1001">
                  <c:v>1002</c:v>
                </c:pt>
                <c:pt idx="1002">
                  <c:v>1003</c:v>
                </c:pt>
                <c:pt idx="1003">
                  <c:v>1004</c:v>
                </c:pt>
                <c:pt idx="1004">
                  <c:v>1005</c:v>
                </c:pt>
                <c:pt idx="1005">
                  <c:v>1006</c:v>
                </c:pt>
                <c:pt idx="1006">
                  <c:v>1007</c:v>
                </c:pt>
                <c:pt idx="1007">
                  <c:v>1008</c:v>
                </c:pt>
                <c:pt idx="1008">
                  <c:v>1009</c:v>
                </c:pt>
                <c:pt idx="1009">
                  <c:v>1010</c:v>
                </c:pt>
                <c:pt idx="1010">
                  <c:v>1011</c:v>
                </c:pt>
                <c:pt idx="1011">
                  <c:v>1012</c:v>
                </c:pt>
                <c:pt idx="1012">
                  <c:v>1013</c:v>
                </c:pt>
                <c:pt idx="1013">
                  <c:v>1014</c:v>
                </c:pt>
                <c:pt idx="1014">
                  <c:v>1015</c:v>
                </c:pt>
                <c:pt idx="1015">
                  <c:v>1016</c:v>
                </c:pt>
                <c:pt idx="1016">
                  <c:v>1017</c:v>
                </c:pt>
                <c:pt idx="1017">
                  <c:v>1018</c:v>
                </c:pt>
                <c:pt idx="1018">
                  <c:v>1019</c:v>
                </c:pt>
                <c:pt idx="1019">
                  <c:v>1020</c:v>
                </c:pt>
                <c:pt idx="1020">
                  <c:v>1021</c:v>
                </c:pt>
                <c:pt idx="1021">
                  <c:v>1022</c:v>
                </c:pt>
                <c:pt idx="1022">
                  <c:v>1023</c:v>
                </c:pt>
                <c:pt idx="1023">
                  <c:v>1024</c:v>
                </c:pt>
                <c:pt idx="1024">
                  <c:v>1025</c:v>
                </c:pt>
                <c:pt idx="1025">
                  <c:v>1026</c:v>
                </c:pt>
                <c:pt idx="1026">
                  <c:v>1027</c:v>
                </c:pt>
                <c:pt idx="1027">
                  <c:v>1028</c:v>
                </c:pt>
                <c:pt idx="1028">
                  <c:v>1029</c:v>
                </c:pt>
                <c:pt idx="1029">
                  <c:v>1030</c:v>
                </c:pt>
                <c:pt idx="1030">
                  <c:v>1031</c:v>
                </c:pt>
                <c:pt idx="1031">
                  <c:v>1032</c:v>
                </c:pt>
                <c:pt idx="1032">
                  <c:v>1033</c:v>
                </c:pt>
                <c:pt idx="1033">
                  <c:v>1034</c:v>
                </c:pt>
                <c:pt idx="1034">
                  <c:v>1035</c:v>
                </c:pt>
                <c:pt idx="1035">
                  <c:v>1036</c:v>
                </c:pt>
                <c:pt idx="1036">
                  <c:v>1037</c:v>
                </c:pt>
                <c:pt idx="1037">
                  <c:v>1038</c:v>
                </c:pt>
                <c:pt idx="1038">
                  <c:v>1039</c:v>
                </c:pt>
                <c:pt idx="1039">
                  <c:v>1040</c:v>
                </c:pt>
                <c:pt idx="1040">
                  <c:v>1041</c:v>
                </c:pt>
                <c:pt idx="1041">
                  <c:v>1042</c:v>
                </c:pt>
                <c:pt idx="1042">
                  <c:v>1043</c:v>
                </c:pt>
                <c:pt idx="1043">
                  <c:v>1044</c:v>
                </c:pt>
                <c:pt idx="1044">
                  <c:v>1045</c:v>
                </c:pt>
                <c:pt idx="1045">
                  <c:v>1046</c:v>
                </c:pt>
                <c:pt idx="1046">
                  <c:v>1047</c:v>
                </c:pt>
                <c:pt idx="1047">
                  <c:v>1048</c:v>
                </c:pt>
                <c:pt idx="1048">
                  <c:v>1050</c:v>
                </c:pt>
                <c:pt idx="1049">
                  <c:v>1051</c:v>
                </c:pt>
                <c:pt idx="1050">
                  <c:v>1052</c:v>
                </c:pt>
                <c:pt idx="1051">
                  <c:v>1053</c:v>
                </c:pt>
                <c:pt idx="1052">
                  <c:v>1054</c:v>
                </c:pt>
                <c:pt idx="1053">
                  <c:v>1055</c:v>
                </c:pt>
                <c:pt idx="1054">
                  <c:v>1056</c:v>
                </c:pt>
                <c:pt idx="1055">
                  <c:v>1057</c:v>
                </c:pt>
                <c:pt idx="1056">
                  <c:v>1058</c:v>
                </c:pt>
                <c:pt idx="1057">
                  <c:v>1059</c:v>
                </c:pt>
                <c:pt idx="1058">
                  <c:v>1060</c:v>
                </c:pt>
                <c:pt idx="1059">
                  <c:v>1061</c:v>
                </c:pt>
                <c:pt idx="1060">
                  <c:v>1062</c:v>
                </c:pt>
                <c:pt idx="1061">
                  <c:v>1063</c:v>
                </c:pt>
                <c:pt idx="1062">
                  <c:v>1064</c:v>
                </c:pt>
                <c:pt idx="1063">
                  <c:v>1065</c:v>
                </c:pt>
                <c:pt idx="1064">
                  <c:v>1066</c:v>
                </c:pt>
                <c:pt idx="1065">
                  <c:v>1067</c:v>
                </c:pt>
                <c:pt idx="1066">
                  <c:v>1068</c:v>
                </c:pt>
                <c:pt idx="1067">
                  <c:v>1069</c:v>
                </c:pt>
                <c:pt idx="1068">
                  <c:v>1070</c:v>
                </c:pt>
                <c:pt idx="1069">
                  <c:v>1071</c:v>
                </c:pt>
                <c:pt idx="1070">
                  <c:v>1072</c:v>
                </c:pt>
                <c:pt idx="1071">
                  <c:v>1073</c:v>
                </c:pt>
                <c:pt idx="1072">
                  <c:v>1074</c:v>
                </c:pt>
                <c:pt idx="1073">
                  <c:v>1075</c:v>
                </c:pt>
                <c:pt idx="1074">
                  <c:v>1076</c:v>
                </c:pt>
                <c:pt idx="1075">
                  <c:v>1077</c:v>
                </c:pt>
                <c:pt idx="1076">
                  <c:v>1078</c:v>
                </c:pt>
                <c:pt idx="1077">
                  <c:v>1079</c:v>
                </c:pt>
                <c:pt idx="1078">
                  <c:v>1080</c:v>
                </c:pt>
                <c:pt idx="1079">
                  <c:v>1081</c:v>
                </c:pt>
                <c:pt idx="1080">
                  <c:v>1082</c:v>
                </c:pt>
                <c:pt idx="1081">
                  <c:v>1083</c:v>
                </c:pt>
                <c:pt idx="1082">
                  <c:v>1084</c:v>
                </c:pt>
                <c:pt idx="1083">
                  <c:v>1085</c:v>
                </c:pt>
                <c:pt idx="1084">
                  <c:v>1086</c:v>
                </c:pt>
                <c:pt idx="1085">
                  <c:v>1087</c:v>
                </c:pt>
                <c:pt idx="1086">
                  <c:v>1088</c:v>
                </c:pt>
                <c:pt idx="1087">
                  <c:v>1089</c:v>
                </c:pt>
                <c:pt idx="1088">
                  <c:v>1090</c:v>
                </c:pt>
                <c:pt idx="1089">
                  <c:v>1091</c:v>
                </c:pt>
                <c:pt idx="1090">
                  <c:v>1092</c:v>
                </c:pt>
                <c:pt idx="1091">
                  <c:v>1093</c:v>
                </c:pt>
                <c:pt idx="1092">
                  <c:v>1094</c:v>
                </c:pt>
                <c:pt idx="1093">
                  <c:v>1095</c:v>
                </c:pt>
                <c:pt idx="1094">
                  <c:v>1096</c:v>
                </c:pt>
                <c:pt idx="1095">
                  <c:v>1097</c:v>
                </c:pt>
                <c:pt idx="1096">
                  <c:v>1098</c:v>
                </c:pt>
                <c:pt idx="1097">
                  <c:v>1099</c:v>
                </c:pt>
                <c:pt idx="1098">
                  <c:v>1100</c:v>
                </c:pt>
                <c:pt idx="1099">
                  <c:v>1101</c:v>
                </c:pt>
                <c:pt idx="1100">
                  <c:v>1102</c:v>
                </c:pt>
                <c:pt idx="1101">
                  <c:v>1103</c:v>
                </c:pt>
                <c:pt idx="1102">
                  <c:v>1104</c:v>
                </c:pt>
                <c:pt idx="1103">
                  <c:v>1105</c:v>
                </c:pt>
                <c:pt idx="1104">
                  <c:v>1106</c:v>
                </c:pt>
                <c:pt idx="1105">
                  <c:v>1107</c:v>
                </c:pt>
                <c:pt idx="1106">
                  <c:v>1108</c:v>
                </c:pt>
                <c:pt idx="1107">
                  <c:v>1109</c:v>
                </c:pt>
                <c:pt idx="1108">
                  <c:v>1110</c:v>
                </c:pt>
                <c:pt idx="1109">
                  <c:v>1111</c:v>
                </c:pt>
                <c:pt idx="1110">
                  <c:v>1112</c:v>
                </c:pt>
                <c:pt idx="1111">
                  <c:v>1113</c:v>
                </c:pt>
                <c:pt idx="1112">
                  <c:v>1114</c:v>
                </c:pt>
                <c:pt idx="1113">
                  <c:v>1115</c:v>
                </c:pt>
                <c:pt idx="1114">
                  <c:v>1116</c:v>
                </c:pt>
                <c:pt idx="1115">
                  <c:v>1117</c:v>
                </c:pt>
                <c:pt idx="1116">
                  <c:v>1118</c:v>
                </c:pt>
                <c:pt idx="1117">
                  <c:v>1119</c:v>
                </c:pt>
                <c:pt idx="1118">
                  <c:v>1120</c:v>
                </c:pt>
                <c:pt idx="1119">
                  <c:v>1121</c:v>
                </c:pt>
                <c:pt idx="1120">
                  <c:v>1122</c:v>
                </c:pt>
                <c:pt idx="1121">
                  <c:v>1123</c:v>
                </c:pt>
                <c:pt idx="1122">
                  <c:v>1124</c:v>
                </c:pt>
                <c:pt idx="1123">
                  <c:v>1125</c:v>
                </c:pt>
                <c:pt idx="1124">
                  <c:v>1126</c:v>
                </c:pt>
                <c:pt idx="1125">
                  <c:v>1127</c:v>
                </c:pt>
                <c:pt idx="1126">
                  <c:v>1128</c:v>
                </c:pt>
                <c:pt idx="1127">
                  <c:v>1129</c:v>
                </c:pt>
                <c:pt idx="1128">
                  <c:v>1130</c:v>
                </c:pt>
                <c:pt idx="1129">
                  <c:v>1131</c:v>
                </c:pt>
                <c:pt idx="1130">
                  <c:v>1132</c:v>
                </c:pt>
                <c:pt idx="1131">
                  <c:v>1133</c:v>
                </c:pt>
                <c:pt idx="1132">
                  <c:v>1134</c:v>
                </c:pt>
                <c:pt idx="1133">
                  <c:v>1135</c:v>
                </c:pt>
                <c:pt idx="1134">
                  <c:v>1136</c:v>
                </c:pt>
                <c:pt idx="1135">
                  <c:v>1137</c:v>
                </c:pt>
                <c:pt idx="1136">
                  <c:v>1138</c:v>
                </c:pt>
                <c:pt idx="1137">
                  <c:v>1139</c:v>
                </c:pt>
                <c:pt idx="1138">
                  <c:v>1140</c:v>
                </c:pt>
                <c:pt idx="1139">
                  <c:v>1141</c:v>
                </c:pt>
                <c:pt idx="1140">
                  <c:v>1142</c:v>
                </c:pt>
                <c:pt idx="1141">
                  <c:v>1143</c:v>
                </c:pt>
                <c:pt idx="1142">
                  <c:v>1144</c:v>
                </c:pt>
                <c:pt idx="1143">
                  <c:v>1145</c:v>
                </c:pt>
                <c:pt idx="1144">
                  <c:v>1146</c:v>
                </c:pt>
                <c:pt idx="1145">
                  <c:v>1147</c:v>
                </c:pt>
                <c:pt idx="1146">
                  <c:v>1148</c:v>
                </c:pt>
                <c:pt idx="1147">
                  <c:v>1149</c:v>
                </c:pt>
                <c:pt idx="1148">
                  <c:v>1150</c:v>
                </c:pt>
                <c:pt idx="1149">
                  <c:v>1151</c:v>
                </c:pt>
                <c:pt idx="1150">
                  <c:v>1152</c:v>
                </c:pt>
                <c:pt idx="1151">
                  <c:v>1153</c:v>
                </c:pt>
                <c:pt idx="1152">
                  <c:v>1154</c:v>
                </c:pt>
                <c:pt idx="1153">
                  <c:v>1155</c:v>
                </c:pt>
                <c:pt idx="1154">
                  <c:v>1156</c:v>
                </c:pt>
                <c:pt idx="1155">
                  <c:v>1157</c:v>
                </c:pt>
                <c:pt idx="1156">
                  <c:v>1158</c:v>
                </c:pt>
                <c:pt idx="1157">
                  <c:v>1159</c:v>
                </c:pt>
                <c:pt idx="1158">
                  <c:v>1160</c:v>
                </c:pt>
                <c:pt idx="1159">
                  <c:v>1161</c:v>
                </c:pt>
                <c:pt idx="1160">
                  <c:v>1162</c:v>
                </c:pt>
                <c:pt idx="1161">
                  <c:v>1163</c:v>
                </c:pt>
                <c:pt idx="1162">
                  <c:v>1164</c:v>
                </c:pt>
                <c:pt idx="1163">
                  <c:v>1165</c:v>
                </c:pt>
                <c:pt idx="1164">
                  <c:v>1166</c:v>
                </c:pt>
                <c:pt idx="1165">
                  <c:v>1167</c:v>
                </c:pt>
                <c:pt idx="1166">
                  <c:v>1168</c:v>
                </c:pt>
                <c:pt idx="1167">
                  <c:v>1169</c:v>
                </c:pt>
                <c:pt idx="1168">
                  <c:v>1170</c:v>
                </c:pt>
                <c:pt idx="1169">
                  <c:v>1171</c:v>
                </c:pt>
                <c:pt idx="1170">
                  <c:v>1172</c:v>
                </c:pt>
                <c:pt idx="1171">
                  <c:v>1173</c:v>
                </c:pt>
                <c:pt idx="1172">
                  <c:v>1174</c:v>
                </c:pt>
                <c:pt idx="1173">
                  <c:v>1175</c:v>
                </c:pt>
                <c:pt idx="1174">
                  <c:v>1176</c:v>
                </c:pt>
                <c:pt idx="1175">
                  <c:v>1177</c:v>
                </c:pt>
                <c:pt idx="1176">
                  <c:v>1178</c:v>
                </c:pt>
                <c:pt idx="1177">
                  <c:v>1179</c:v>
                </c:pt>
                <c:pt idx="1178">
                  <c:v>1180</c:v>
                </c:pt>
                <c:pt idx="1179">
                  <c:v>1181</c:v>
                </c:pt>
                <c:pt idx="1180">
                  <c:v>1182</c:v>
                </c:pt>
                <c:pt idx="1181">
                  <c:v>1183</c:v>
                </c:pt>
                <c:pt idx="1182">
                  <c:v>1184</c:v>
                </c:pt>
                <c:pt idx="1183">
                  <c:v>1185</c:v>
                </c:pt>
                <c:pt idx="1184">
                  <c:v>1186</c:v>
                </c:pt>
                <c:pt idx="1185">
                  <c:v>1187</c:v>
                </c:pt>
                <c:pt idx="1186">
                  <c:v>1188</c:v>
                </c:pt>
                <c:pt idx="1187">
                  <c:v>1189</c:v>
                </c:pt>
                <c:pt idx="1188">
                  <c:v>1190</c:v>
                </c:pt>
                <c:pt idx="1189">
                  <c:v>1191</c:v>
                </c:pt>
                <c:pt idx="1190">
                  <c:v>1192</c:v>
                </c:pt>
                <c:pt idx="1191">
                  <c:v>1193</c:v>
                </c:pt>
                <c:pt idx="1192">
                  <c:v>1194</c:v>
                </c:pt>
                <c:pt idx="1193">
                  <c:v>1195</c:v>
                </c:pt>
                <c:pt idx="1194">
                  <c:v>1196</c:v>
                </c:pt>
                <c:pt idx="1195">
                  <c:v>1197</c:v>
                </c:pt>
                <c:pt idx="1196">
                  <c:v>1198</c:v>
                </c:pt>
                <c:pt idx="1197">
                  <c:v>1199</c:v>
                </c:pt>
                <c:pt idx="1198">
                  <c:v>1200</c:v>
                </c:pt>
                <c:pt idx="1199">
                  <c:v>1201</c:v>
                </c:pt>
                <c:pt idx="1200">
                  <c:v>1202</c:v>
                </c:pt>
                <c:pt idx="1201">
                  <c:v>1203</c:v>
                </c:pt>
                <c:pt idx="1202">
                  <c:v>1204</c:v>
                </c:pt>
                <c:pt idx="1203">
                  <c:v>1205</c:v>
                </c:pt>
                <c:pt idx="1204">
                  <c:v>1206</c:v>
                </c:pt>
                <c:pt idx="1205">
                  <c:v>1207</c:v>
                </c:pt>
                <c:pt idx="1206">
                  <c:v>1208</c:v>
                </c:pt>
                <c:pt idx="1207">
                  <c:v>1209</c:v>
                </c:pt>
                <c:pt idx="1208">
                  <c:v>1210</c:v>
                </c:pt>
                <c:pt idx="1209">
                  <c:v>1211</c:v>
                </c:pt>
                <c:pt idx="1210">
                  <c:v>1212</c:v>
                </c:pt>
                <c:pt idx="1211">
                  <c:v>1213</c:v>
                </c:pt>
                <c:pt idx="1212">
                  <c:v>1214</c:v>
                </c:pt>
                <c:pt idx="1213">
                  <c:v>1215</c:v>
                </c:pt>
                <c:pt idx="1214">
                  <c:v>1216</c:v>
                </c:pt>
                <c:pt idx="1215">
                  <c:v>1217</c:v>
                </c:pt>
                <c:pt idx="1216">
                  <c:v>1218</c:v>
                </c:pt>
                <c:pt idx="1217">
                  <c:v>1219</c:v>
                </c:pt>
                <c:pt idx="1218">
                  <c:v>1220</c:v>
                </c:pt>
                <c:pt idx="1219">
                  <c:v>1221</c:v>
                </c:pt>
                <c:pt idx="1220">
                  <c:v>1222</c:v>
                </c:pt>
                <c:pt idx="1221">
                  <c:v>1223</c:v>
                </c:pt>
                <c:pt idx="1222">
                  <c:v>1224</c:v>
                </c:pt>
                <c:pt idx="1223">
                  <c:v>1225</c:v>
                </c:pt>
                <c:pt idx="1224">
                  <c:v>1226</c:v>
                </c:pt>
                <c:pt idx="1225">
                  <c:v>1227</c:v>
                </c:pt>
                <c:pt idx="1226">
                  <c:v>1228</c:v>
                </c:pt>
                <c:pt idx="1227">
                  <c:v>1229</c:v>
                </c:pt>
                <c:pt idx="1228">
                  <c:v>1230</c:v>
                </c:pt>
                <c:pt idx="1229">
                  <c:v>1231</c:v>
                </c:pt>
                <c:pt idx="1230">
                  <c:v>1232</c:v>
                </c:pt>
                <c:pt idx="1231">
                  <c:v>1233</c:v>
                </c:pt>
                <c:pt idx="1232">
                  <c:v>1234</c:v>
                </c:pt>
                <c:pt idx="1233">
                  <c:v>1235</c:v>
                </c:pt>
                <c:pt idx="1234">
                  <c:v>1236</c:v>
                </c:pt>
                <c:pt idx="1235">
                  <c:v>1237</c:v>
                </c:pt>
                <c:pt idx="1236">
                  <c:v>1238</c:v>
                </c:pt>
                <c:pt idx="1237">
                  <c:v>1239</c:v>
                </c:pt>
                <c:pt idx="1238">
                  <c:v>1240</c:v>
                </c:pt>
                <c:pt idx="1239">
                  <c:v>1241</c:v>
                </c:pt>
                <c:pt idx="1240">
                  <c:v>1242</c:v>
                </c:pt>
                <c:pt idx="1241">
                  <c:v>1243</c:v>
                </c:pt>
                <c:pt idx="1242">
                  <c:v>1244</c:v>
                </c:pt>
                <c:pt idx="1243">
                  <c:v>1245</c:v>
                </c:pt>
                <c:pt idx="1244">
                  <c:v>1246</c:v>
                </c:pt>
                <c:pt idx="1245">
                  <c:v>1247</c:v>
                </c:pt>
                <c:pt idx="1246">
                  <c:v>1248</c:v>
                </c:pt>
                <c:pt idx="1247">
                  <c:v>1249</c:v>
                </c:pt>
                <c:pt idx="1248">
                  <c:v>1250</c:v>
                </c:pt>
                <c:pt idx="1249">
                  <c:v>1251</c:v>
                </c:pt>
                <c:pt idx="1250">
                  <c:v>1252</c:v>
                </c:pt>
                <c:pt idx="1251">
                  <c:v>1253</c:v>
                </c:pt>
                <c:pt idx="1252">
                  <c:v>1254</c:v>
                </c:pt>
                <c:pt idx="1253">
                  <c:v>1255</c:v>
                </c:pt>
                <c:pt idx="1254">
                  <c:v>1256</c:v>
                </c:pt>
                <c:pt idx="1255">
                  <c:v>1257</c:v>
                </c:pt>
                <c:pt idx="1256">
                  <c:v>1258</c:v>
                </c:pt>
                <c:pt idx="1257">
                  <c:v>1259</c:v>
                </c:pt>
                <c:pt idx="1258">
                  <c:v>1260</c:v>
                </c:pt>
                <c:pt idx="1259">
                  <c:v>1261</c:v>
                </c:pt>
                <c:pt idx="1260">
                  <c:v>1262</c:v>
                </c:pt>
                <c:pt idx="1261">
                  <c:v>1263</c:v>
                </c:pt>
                <c:pt idx="1262">
                  <c:v>1264</c:v>
                </c:pt>
                <c:pt idx="1263">
                  <c:v>1265</c:v>
                </c:pt>
                <c:pt idx="1264">
                  <c:v>1266</c:v>
                </c:pt>
                <c:pt idx="1265">
                  <c:v>1267</c:v>
                </c:pt>
                <c:pt idx="1266">
                  <c:v>1268</c:v>
                </c:pt>
                <c:pt idx="1267">
                  <c:v>1269</c:v>
                </c:pt>
                <c:pt idx="1268">
                  <c:v>1270</c:v>
                </c:pt>
                <c:pt idx="1269">
                  <c:v>1271</c:v>
                </c:pt>
                <c:pt idx="1270">
                  <c:v>1272</c:v>
                </c:pt>
                <c:pt idx="1271">
                  <c:v>1273</c:v>
                </c:pt>
                <c:pt idx="1272">
                  <c:v>1274</c:v>
                </c:pt>
                <c:pt idx="1273">
                  <c:v>1275</c:v>
                </c:pt>
                <c:pt idx="1274">
                  <c:v>1276</c:v>
                </c:pt>
                <c:pt idx="1275">
                  <c:v>1277</c:v>
                </c:pt>
                <c:pt idx="1276">
                  <c:v>1278</c:v>
                </c:pt>
                <c:pt idx="1277">
                  <c:v>1279</c:v>
                </c:pt>
                <c:pt idx="1278">
                  <c:v>1280</c:v>
                </c:pt>
                <c:pt idx="1279">
                  <c:v>1281</c:v>
                </c:pt>
                <c:pt idx="1280">
                  <c:v>1282</c:v>
                </c:pt>
                <c:pt idx="1281">
                  <c:v>1283</c:v>
                </c:pt>
                <c:pt idx="1282">
                  <c:v>1284</c:v>
                </c:pt>
                <c:pt idx="1283">
                  <c:v>1285</c:v>
                </c:pt>
                <c:pt idx="1284">
                  <c:v>1286</c:v>
                </c:pt>
                <c:pt idx="1285">
                  <c:v>1287</c:v>
                </c:pt>
                <c:pt idx="1286">
                  <c:v>1288</c:v>
                </c:pt>
                <c:pt idx="1287">
                  <c:v>1289</c:v>
                </c:pt>
                <c:pt idx="1288">
                  <c:v>1290</c:v>
                </c:pt>
                <c:pt idx="1289">
                  <c:v>1291</c:v>
                </c:pt>
                <c:pt idx="1290">
                  <c:v>1292</c:v>
                </c:pt>
                <c:pt idx="1291">
                  <c:v>1293</c:v>
                </c:pt>
                <c:pt idx="1292">
                  <c:v>1294</c:v>
                </c:pt>
                <c:pt idx="1293">
                  <c:v>1295</c:v>
                </c:pt>
                <c:pt idx="1294">
                  <c:v>1296</c:v>
                </c:pt>
                <c:pt idx="1295">
                  <c:v>1297</c:v>
                </c:pt>
                <c:pt idx="1296">
                  <c:v>1298</c:v>
                </c:pt>
                <c:pt idx="1297">
                  <c:v>1299</c:v>
                </c:pt>
                <c:pt idx="1298">
                  <c:v>1300</c:v>
                </c:pt>
                <c:pt idx="1299">
                  <c:v>1301</c:v>
                </c:pt>
                <c:pt idx="1300">
                  <c:v>1302</c:v>
                </c:pt>
                <c:pt idx="1301">
                  <c:v>1303</c:v>
                </c:pt>
                <c:pt idx="1302">
                  <c:v>1304</c:v>
                </c:pt>
                <c:pt idx="1303">
                  <c:v>1305</c:v>
                </c:pt>
                <c:pt idx="1304">
                  <c:v>1306</c:v>
                </c:pt>
                <c:pt idx="1305">
                  <c:v>1307</c:v>
                </c:pt>
                <c:pt idx="1306">
                  <c:v>1308</c:v>
                </c:pt>
                <c:pt idx="1307">
                  <c:v>1309</c:v>
                </c:pt>
                <c:pt idx="1308">
                  <c:v>1310</c:v>
                </c:pt>
                <c:pt idx="1309">
                  <c:v>1311</c:v>
                </c:pt>
                <c:pt idx="1310">
                  <c:v>1312</c:v>
                </c:pt>
                <c:pt idx="1311">
                  <c:v>1313</c:v>
                </c:pt>
                <c:pt idx="1312">
                  <c:v>1314</c:v>
                </c:pt>
                <c:pt idx="1313">
                  <c:v>1315</c:v>
                </c:pt>
                <c:pt idx="1314">
                  <c:v>1316</c:v>
                </c:pt>
                <c:pt idx="1315">
                  <c:v>1317</c:v>
                </c:pt>
                <c:pt idx="1316">
                  <c:v>1318</c:v>
                </c:pt>
                <c:pt idx="1317">
                  <c:v>1319</c:v>
                </c:pt>
                <c:pt idx="1318">
                  <c:v>1320</c:v>
                </c:pt>
                <c:pt idx="1319">
                  <c:v>1321</c:v>
                </c:pt>
                <c:pt idx="1320">
                  <c:v>1322</c:v>
                </c:pt>
                <c:pt idx="1321">
                  <c:v>1323</c:v>
                </c:pt>
                <c:pt idx="1322">
                  <c:v>1324</c:v>
                </c:pt>
                <c:pt idx="1323">
                  <c:v>1325</c:v>
                </c:pt>
                <c:pt idx="1324">
                  <c:v>1326</c:v>
                </c:pt>
                <c:pt idx="1325">
                  <c:v>1327</c:v>
                </c:pt>
                <c:pt idx="1326">
                  <c:v>1329</c:v>
                </c:pt>
                <c:pt idx="1327">
                  <c:v>1330</c:v>
                </c:pt>
                <c:pt idx="1328">
                  <c:v>1331</c:v>
                </c:pt>
                <c:pt idx="1329">
                  <c:v>1332</c:v>
                </c:pt>
                <c:pt idx="1330">
                  <c:v>1333</c:v>
                </c:pt>
                <c:pt idx="1331">
                  <c:v>1334</c:v>
                </c:pt>
                <c:pt idx="1332">
                  <c:v>1335</c:v>
                </c:pt>
                <c:pt idx="1333">
                  <c:v>1336</c:v>
                </c:pt>
                <c:pt idx="1334">
                  <c:v>1337</c:v>
                </c:pt>
                <c:pt idx="1335">
                  <c:v>1338</c:v>
                </c:pt>
                <c:pt idx="1336">
                  <c:v>1339</c:v>
                </c:pt>
                <c:pt idx="1337">
                  <c:v>1340</c:v>
                </c:pt>
                <c:pt idx="1338">
                  <c:v>1341</c:v>
                </c:pt>
                <c:pt idx="1339">
                  <c:v>1342</c:v>
                </c:pt>
                <c:pt idx="1340">
                  <c:v>1343</c:v>
                </c:pt>
                <c:pt idx="1341">
                  <c:v>1344</c:v>
                </c:pt>
                <c:pt idx="1342">
                  <c:v>1345</c:v>
                </c:pt>
                <c:pt idx="1343">
                  <c:v>1346</c:v>
                </c:pt>
                <c:pt idx="1344">
                  <c:v>1347</c:v>
                </c:pt>
                <c:pt idx="1345">
                  <c:v>1348</c:v>
                </c:pt>
                <c:pt idx="1346">
                  <c:v>1349</c:v>
                </c:pt>
                <c:pt idx="1347">
                  <c:v>1350</c:v>
                </c:pt>
                <c:pt idx="1348">
                  <c:v>1351</c:v>
                </c:pt>
                <c:pt idx="1349">
                  <c:v>1352</c:v>
                </c:pt>
                <c:pt idx="1350">
                  <c:v>1353</c:v>
                </c:pt>
                <c:pt idx="1351">
                  <c:v>1354</c:v>
                </c:pt>
                <c:pt idx="1352">
                  <c:v>1355</c:v>
                </c:pt>
                <c:pt idx="1353">
                  <c:v>1356</c:v>
                </c:pt>
                <c:pt idx="1354">
                  <c:v>1358</c:v>
                </c:pt>
                <c:pt idx="1355">
                  <c:v>1359</c:v>
                </c:pt>
                <c:pt idx="1356">
                  <c:v>1360</c:v>
                </c:pt>
                <c:pt idx="1357">
                  <c:v>1361</c:v>
                </c:pt>
                <c:pt idx="1358">
                  <c:v>1362</c:v>
                </c:pt>
                <c:pt idx="1359">
                  <c:v>1363</c:v>
                </c:pt>
                <c:pt idx="1360">
                  <c:v>1365</c:v>
                </c:pt>
                <c:pt idx="1361">
                  <c:v>1366</c:v>
                </c:pt>
                <c:pt idx="1362">
                  <c:v>1367</c:v>
                </c:pt>
                <c:pt idx="1363">
                  <c:v>1368</c:v>
                </c:pt>
                <c:pt idx="1364">
                  <c:v>1369</c:v>
                </c:pt>
                <c:pt idx="1365">
                  <c:v>1370</c:v>
                </c:pt>
                <c:pt idx="1366">
                  <c:v>1371</c:v>
                </c:pt>
                <c:pt idx="1367">
                  <c:v>1372</c:v>
                </c:pt>
                <c:pt idx="1368">
                  <c:v>1373</c:v>
                </c:pt>
                <c:pt idx="1369">
                  <c:v>1374</c:v>
                </c:pt>
                <c:pt idx="1370">
                  <c:v>1375</c:v>
                </c:pt>
                <c:pt idx="1371">
                  <c:v>1376</c:v>
                </c:pt>
                <c:pt idx="1372">
                  <c:v>1377</c:v>
                </c:pt>
                <c:pt idx="1373">
                  <c:v>1378</c:v>
                </c:pt>
                <c:pt idx="1374">
                  <c:v>1379</c:v>
                </c:pt>
                <c:pt idx="1375">
                  <c:v>1380</c:v>
                </c:pt>
                <c:pt idx="1376">
                  <c:v>1382</c:v>
                </c:pt>
                <c:pt idx="1377">
                  <c:v>1383</c:v>
                </c:pt>
                <c:pt idx="1378">
                  <c:v>1384</c:v>
                </c:pt>
                <c:pt idx="1379">
                  <c:v>1385</c:v>
                </c:pt>
                <c:pt idx="1380">
                  <c:v>1386</c:v>
                </c:pt>
                <c:pt idx="1381">
                  <c:v>1387</c:v>
                </c:pt>
                <c:pt idx="1382">
                  <c:v>1388</c:v>
                </c:pt>
                <c:pt idx="1383">
                  <c:v>1389</c:v>
                </c:pt>
                <c:pt idx="1384">
                  <c:v>1390</c:v>
                </c:pt>
                <c:pt idx="1385">
                  <c:v>1391</c:v>
                </c:pt>
                <c:pt idx="1386">
                  <c:v>1392</c:v>
                </c:pt>
                <c:pt idx="1387">
                  <c:v>1393</c:v>
                </c:pt>
                <c:pt idx="1388">
                  <c:v>1394</c:v>
                </c:pt>
                <c:pt idx="1389">
                  <c:v>1395</c:v>
                </c:pt>
                <c:pt idx="1390">
                  <c:v>1396</c:v>
                </c:pt>
                <c:pt idx="1391">
                  <c:v>1397</c:v>
                </c:pt>
                <c:pt idx="1392">
                  <c:v>1398</c:v>
                </c:pt>
                <c:pt idx="1393">
                  <c:v>1399</c:v>
                </c:pt>
                <c:pt idx="1394">
                  <c:v>1400</c:v>
                </c:pt>
                <c:pt idx="1395">
                  <c:v>1402</c:v>
                </c:pt>
                <c:pt idx="1396">
                  <c:v>1403</c:v>
                </c:pt>
                <c:pt idx="1397">
                  <c:v>1404</c:v>
                </c:pt>
                <c:pt idx="1398">
                  <c:v>1405</c:v>
                </c:pt>
                <c:pt idx="1399">
                  <c:v>1406</c:v>
                </c:pt>
                <c:pt idx="1400">
                  <c:v>1407</c:v>
                </c:pt>
                <c:pt idx="1401">
                  <c:v>1408</c:v>
                </c:pt>
                <c:pt idx="1402">
                  <c:v>1409</c:v>
                </c:pt>
                <c:pt idx="1403">
                  <c:v>1410</c:v>
                </c:pt>
                <c:pt idx="1404">
                  <c:v>1411</c:v>
                </c:pt>
                <c:pt idx="1405">
                  <c:v>1412</c:v>
                </c:pt>
                <c:pt idx="1406">
                  <c:v>1413</c:v>
                </c:pt>
                <c:pt idx="1407">
                  <c:v>1414</c:v>
                </c:pt>
                <c:pt idx="1408">
                  <c:v>1415</c:v>
                </c:pt>
                <c:pt idx="1409">
                  <c:v>1416</c:v>
                </c:pt>
                <c:pt idx="1410">
                  <c:v>1417</c:v>
                </c:pt>
                <c:pt idx="1411">
                  <c:v>1418</c:v>
                </c:pt>
                <c:pt idx="1412">
                  <c:v>1419</c:v>
                </c:pt>
                <c:pt idx="1413">
                  <c:v>1420</c:v>
                </c:pt>
                <c:pt idx="1414">
                  <c:v>1421</c:v>
                </c:pt>
                <c:pt idx="1415">
                  <c:v>1422</c:v>
                </c:pt>
                <c:pt idx="1416">
                  <c:v>1423</c:v>
                </c:pt>
                <c:pt idx="1417">
                  <c:v>1424</c:v>
                </c:pt>
                <c:pt idx="1418">
                  <c:v>1425</c:v>
                </c:pt>
                <c:pt idx="1419">
                  <c:v>1426</c:v>
                </c:pt>
                <c:pt idx="1420">
                  <c:v>1427</c:v>
                </c:pt>
                <c:pt idx="1421">
                  <c:v>1428</c:v>
                </c:pt>
                <c:pt idx="1422">
                  <c:v>1429</c:v>
                </c:pt>
                <c:pt idx="1423">
                  <c:v>1430</c:v>
                </c:pt>
                <c:pt idx="1424">
                  <c:v>1431</c:v>
                </c:pt>
                <c:pt idx="1425">
                  <c:v>1432</c:v>
                </c:pt>
                <c:pt idx="1426">
                  <c:v>1433</c:v>
                </c:pt>
                <c:pt idx="1427">
                  <c:v>1434</c:v>
                </c:pt>
                <c:pt idx="1428">
                  <c:v>1435</c:v>
                </c:pt>
                <c:pt idx="1429">
                  <c:v>1436</c:v>
                </c:pt>
                <c:pt idx="1430">
                  <c:v>1437</c:v>
                </c:pt>
                <c:pt idx="1431">
                  <c:v>1438</c:v>
                </c:pt>
                <c:pt idx="1432">
                  <c:v>1439</c:v>
                </c:pt>
                <c:pt idx="1433">
                  <c:v>1440</c:v>
                </c:pt>
                <c:pt idx="1434">
                  <c:v>1441</c:v>
                </c:pt>
                <c:pt idx="1435">
                  <c:v>1442</c:v>
                </c:pt>
                <c:pt idx="1436">
                  <c:v>1443</c:v>
                </c:pt>
                <c:pt idx="1437">
                  <c:v>1444</c:v>
                </c:pt>
                <c:pt idx="1438">
                  <c:v>1445</c:v>
                </c:pt>
                <c:pt idx="1439">
                  <c:v>1447</c:v>
                </c:pt>
                <c:pt idx="1440">
                  <c:v>1448</c:v>
                </c:pt>
                <c:pt idx="1441">
                  <c:v>1449</c:v>
                </c:pt>
                <c:pt idx="1442">
                  <c:v>1450</c:v>
                </c:pt>
                <c:pt idx="1443">
                  <c:v>1451</c:v>
                </c:pt>
                <c:pt idx="1444">
                  <c:v>1452</c:v>
                </c:pt>
                <c:pt idx="1445">
                  <c:v>1453</c:v>
                </c:pt>
                <c:pt idx="1446">
                  <c:v>1454</c:v>
                </c:pt>
                <c:pt idx="1447">
                  <c:v>1455</c:v>
                </c:pt>
                <c:pt idx="1448">
                  <c:v>1456</c:v>
                </c:pt>
                <c:pt idx="1449">
                  <c:v>1457</c:v>
                </c:pt>
                <c:pt idx="1450">
                  <c:v>1458</c:v>
                </c:pt>
                <c:pt idx="1451">
                  <c:v>1459</c:v>
                </c:pt>
                <c:pt idx="1452">
                  <c:v>1460</c:v>
                </c:pt>
                <c:pt idx="1453">
                  <c:v>1461</c:v>
                </c:pt>
                <c:pt idx="1454">
                  <c:v>1462</c:v>
                </c:pt>
                <c:pt idx="1455">
                  <c:v>1463</c:v>
                </c:pt>
                <c:pt idx="1456">
                  <c:v>1464</c:v>
                </c:pt>
                <c:pt idx="1457">
                  <c:v>1465</c:v>
                </c:pt>
                <c:pt idx="1458">
                  <c:v>1466</c:v>
                </c:pt>
                <c:pt idx="1459">
                  <c:v>1467</c:v>
                </c:pt>
                <c:pt idx="1460">
                  <c:v>1468</c:v>
                </c:pt>
                <c:pt idx="1461">
                  <c:v>1469</c:v>
                </c:pt>
                <c:pt idx="1462">
                  <c:v>1470</c:v>
                </c:pt>
                <c:pt idx="1463">
                  <c:v>1471</c:v>
                </c:pt>
                <c:pt idx="1464">
                  <c:v>1472</c:v>
                </c:pt>
                <c:pt idx="1465">
                  <c:v>1473</c:v>
                </c:pt>
                <c:pt idx="1466">
                  <c:v>1474</c:v>
                </c:pt>
                <c:pt idx="1467">
                  <c:v>1475</c:v>
                </c:pt>
                <c:pt idx="1468">
                  <c:v>1476</c:v>
                </c:pt>
                <c:pt idx="1469">
                  <c:v>1477</c:v>
                </c:pt>
                <c:pt idx="1470">
                  <c:v>1478</c:v>
                </c:pt>
                <c:pt idx="1471">
                  <c:v>1479</c:v>
                </c:pt>
                <c:pt idx="1472">
                  <c:v>1480</c:v>
                </c:pt>
                <c:pt idx="1473">
                  <c:v>1481</c:v>
                </c:pt>
                <c:pt idx="1474">
                  <c:v>1482</c:v>
                </c:pt>
                <c:pt idx="1475">
                  <c:v>1483</c:v>
                </c:pt>
                <c:pt idx="1476">
                  <c:v>1484</c:v>
                </c:pt>
                <c:pt idx="1477">
                  <c:v>1485</c:v>
                </c:pt>
                <c:pt idx="1478">
                  <c:v>1486</c:v>
                </c:pt>
                <c:pt idx="1479">
                  <c:v>1487</c:v>
                </c:pt>
                <c:pt idx="1480">
                  <c:v>1488</c:v>
                </c:pt>
                <c:pt idx="1481">
                  <c:v>1489</c:v>
                </c:pt>
                <c:pt idx="1482">
                  <c:v>1490</c:v>
                </c:pt>
                <c:pt idx="1483">
                  <c:v>1491</c:v>
                </c:pt>
                <c:pt idx="1484">
                  <c:v>1492</c:v>
                </c:pt>
                <c:pt idx="1485">
                  <c:v>1493</c:v>
                </c:pt>
                <c:pt idx="1486">
                  <c:v>1494</c:v>
                </c:pt>
                <c:pt idx="1487">
                  <c:v>1495</c:v>
                </c:pt>
                <c:pt idx="1488">
                  <c:v>1496</c:v>
                </c:pt>
                <c:pt idx="1489">
                  <c:v>1497</c:v>
                </c:pt>
                <c:pt idx="1490">
                  <c:v>1498</c:v>
                </c:pt>
                <c:pt idx="1491">
                  <c:v>1499</c:v>
                </c:pt>
                <c:pt idx="1492">
                  <c:v>1500</c:v>
                </c:pt>
                <c:pt idx="1493">
                  <c:v>1501</c:v>
                </c:pt>
                <c:pt idx="1494">
                  <c:v>1502</c:v>
                </c:pt>
                <c:pt idx="1495">
                  <c:v>1503</c:v>
                </c:pt>
                <c:pt idx="1496">
                  <c:v>1504</c:v>
                </c:pt>
                <c:pt idx="1497">
                  <c:v>1505</c:v>
                </c:pt>
                <c:pt idx="1498">
                  <c:v>1506</c:v>
                </c:pt>
                <c:pt idx="1499">
                  <c:v>1508</c:v>
                </c:pt>
                <c:pt idx="1500">
                  <c:v>1509</c:v>
                </c:pt>
                <c:pt idx="1501">
                  <c:v>1510</c:v>
                </c:pt>
                <c:pt idx="1502">
                  <c:v>1511</c:v>
                </c:pt>
                <c:pt idx="1503">
                  <c:v>1512</c:v>
                </c:pt>
                <c:pt idx="1504">
                  <c:v>1513</c:v>
                </c:pt>
                <c:pt idx="1505">
                  <c:v>1514</c:v>
                </c:pt>
                <c:pt idx="1506">
                  <c:v>1515</c:v>
                </c:pt>
                <c:pt idx="1507">
                  <c:v>1516</c:v>
                </c:pt>
                <c:pt idx="1508">
                  <c:v>1517</c:v>
                </c:pt>
                <c:pt idx="1509">
                  <c:v>1518</c:v>
                </c:pt>
                <c:pt idx="1510">
                  <c:v>1519</c:v>
                </c:pt>
                <c:pt idx="1511">
                  <c:v>1520</c:v>
                </c:pt>
                <c:pt idx="1512">
                  <c:v>1521</c:v>
                </c:pt>
                <c:pt idx="1513">
                  <c:v>1522</c:v>
                </c:pt>
                <c:pt idx="1514">
                  <c:v>1523</c:v>
                </c:pt>
                <c:pt idx="1515">
                  <c:v>1524</c:v>
                </c:pt>
                <c:pt idx="1516">
                  <c:v>1526</c:v>
                </c:pt>
                <c:pt idx="1517">
                  <c:v>1527</c:v>
                </c:pt>
                <c:pt idx="1518">
                  <c:v>1528</c:v>
                </c:pt>
                <c:pt idx="1519">
                  <c:v>1529</c:v>
                </c:pt>
                <c:pt idx="1520">
                  <c:v>1530</c:v>
                </c:pt>
                <c:pt idx="1521">
                  <c:v>1531</c:v>
                </c:pt>
                <c:pt idx="1522">
                  <c:v>1532</c:v>
                </c:pt>
                <c:pt idx="1523">
                  <c:v>1533</c:v>
                </c:pt>
                <c:pt idx="1524">
                  <c:v>1534</c:v>
                </c:pt>
                <c:pt idx="1525">
                  <c:v>1535</c:v>
                </c:pt>
                <c:pt idx="1526">
                  <c:v>1536</c:v>
                </c:pt>
                <c:pt idx="1527">
                  <c:v>1537</c:v>
                </c:pt>
                <c:pt idx="1528">
                  <c:v>1538</c:v>
                </c:pt>
                <c:pt idx="1529">
                  <c:v>1539</c:v>
                </c:pt>
                <c:pt idx="1530">
                  <c:v>1540</c:v>
                </c:pt>
                <c:pt idx="1531">
                  <c:v>1542</c:v>
                </c:pt>
                <c:pt idx="1532">
                  <c:v>1543</c:v>
                </c:pt>
                <c:pt idx="1533">
                  <c:v>1544</c:v>
                </c:pt>
                <c:pt idx="1534">
                  <c:v>1545</c:v>
                </c:pt>
                <c:pt idx="1535">
                  <c:v>1546</c:v>
                </c:pt>
                <c:pt idx="1536">
                  <c:v>1547</c:v>
                </c:pt>
                <c:pt idx="1537">
                  <c:v>1548</c:v>
                </c:pt>
                <c:pt idx="1538">
                  <c:v>1549</c:v>
                </c:pt>
                <c:pt idx="1539">
                  <c:v>1550</c:v>
                </c:pt>
                <c:pt idx="1540">
                  <c:v>1552</c:v>
                </c:pt>
                <c:pt idx="1541">
                  <c:v>1553</c:v>
                </c:pt>
                <c:pt idx="1542">
                  <c:v>1554</c:v>
                </c:pt>
                <c:pt idx="1543">
                  <c:v>1555</c:v>
                </c:pt>
                <c:pt idx="1544">
                  <c:v>1556</c:v>
                </c:pt>
                <c:pt idx="1545">
                  <c:v>1557</c:v>
                </c:pt>
                <c:pt idx="1546">
                  <c:v>1558</c:v>
                </c:pt>
                <c:pt idx="1547">
                  <c:v>1559</c:v>
                </c:pt>
                <c:pt idx="1548">
                  <c:v>1560</c:v>
                </c:pt>
                <c:pt idx="1549">
                  <c:v>1561</c:v>
                </c:pt>
                <c:pt idx="1550">
                  <c:v>1562</c:v>
                </c:pt>
                <c:pt idx="1551">
                  <c:v>1563</c:v>
                </c:pt>
                <c:pt idx="1552">
                  <c:v>1564</c:v>
                </c:pt>
                <c:pt idx="1553">
                  <c:v>1565</c:v>
                </c:pt>
                <c:pt idx="1554">
                  <c:v>1566</c:v>
                </c:pt>
                <c:pt idx="1555">
                  <c:v>1567</c:v>
                </c:pt>
                <c:pt idx="1556">
                  <c:v>1568</c:v>
                </c:pt>
                <c:pt idx="1557">
                  <c:v>1569</c:v>
                </c:pt>
                <c:pt idx="1558">
                  <c:v>1570</c:v>
                </c:pt>
                <c:pt idx="1559">
                  <c:v>1571</c:v>
                </c:pt>
                <c:pt idx="1560">
                  <c:v>1572</c:v>
                </c:pt>
                <c:pt idx="1561">
                  <c:v>1573</c:v>
                </c:pt>
                <c:pt idx="1562">
                  <c:v>1574</c:v>
                </c:pt>
                <c:pt idx="1563">
                  <c:v>1575</c:v>
                </c:pt>
                <c:pt idx="1564">
                  <c:v>1576</c:v>
                </c:pt>
                <c:pt idx="1565">
                  <c:v>1577</c:v>
                </c:pt>
                <c:pt idx="1566">
                  <c:v>1578</c:v>
                </c:pt>
                <c:pt idx="1567">
                  <c:v>1579</c:v>
                </c:pt>
                <c:pt idx="1568">
                  <c:v>1580</c:v>
                </c:pt>
                <c:pt idx="1569">
                  <c:v>1581</c:v>
                </c:pt>
                <c:pt idx="1570">
                  <c:v>1582</c:v>
                </c:pt>
                <c:pt idx="1571">
                  <c:v>1583</c:v>
                </c:pt>
                <c:pt idx="1572">
                  <c:v>1584</c:v>
                </c:pt>
                <c:pt idx="1573">
                  <c:v>1585</c:v>
                </c:pt>
                <c:pt idx="1574">
                  <c:v>1586</c:v>
                </c:pt>
                <c:pt idx="1575">
                  <c:v>1587</c:v>
                </c:pt>
                <c:pt idx="1576">
                  <c:v>1588</c:v>
                </c:pt>
                <c:pt idx="1577">
                  <c:v>1590</c:v>
                </c:pt>
                <c:pt idx="1578">
                  <c:v>1591</c:v>
                </c:pt>
                <c:pt idx="1579">
                  <c:v>1592</c:v>
                </c:pt>
                <c:pt idx="1580">
                  <c:v>1593</c:v>
                </c:pt>
                <c:pt idx="1581">
                  <c:v>1594</c:v>
                </c:pt>
                <c:pt idx="1582">
                  <c:v>1595</c:v>
                </c:pt>
                <c:pt idx="1583">
                  <c:v>1596</c:v>
                </c:pt>
                <c:pt idx="1584">
                  <c:v>1597</c:v>
                </c:pt>
                <c:pt idx="1585">
                  <c:v>1598</c:v>
                </c:pt>
                <c:pt idx="1586">
                  <c:v>1599</c:v>
                </c:pt>
                <c:pt idx="1587">
                  <c:v>1600</c:v>
                </c:pt>
                <c:pt idx="1588">
                  <c:v>1601</c:v>
                </c:pt>
                <c:pt idx="1589">
                  <c:v>1602</c:v>
                </c:pt>
                <c:pt idx="1590">
                  <c:v>1603</c:v>
                </c:pt>
                <c:pt idx="1591">
                  <c:v>1604</c:v>
                </c:pt>
                <c:pt idx="1592">
                  <c:v>1605</c:v>
                </c:pt>
                <c:pt idx="1593">
                  <c:v>1606</c:v>
                </c:pt>
                <c:pt idx="1594">
                  <c:v>1607</c:v>
                </c:pt>
                <c:pt idx="1595">
                  <c:v>1608</c:v>
                </c:pt>
                <c:pt idx="1596">
                  <c:v>1609</c:v>
                </c:pt>
                <c:pt idx="1597">
                  <c:v>1610</c:v>
                </c:pt>
                <c:pt idx="1598">
                  <c:v>1611</c:v>
                </c:pt>
                <c:pt idx="1599">
                  <c:v>1612</c:v>
                </c:pt>
                <c:pt idx="1600">
                  <c:v>1613</c:v>
                </c:pt>
                <c:pt idx="1601">
                  <c:v>1614</c:v>
                </c:pt>
                <c:pt idx="1602">
                  <c:v>1615</c:v>
                </c:pt>
                <c:pt idx="1603">
                  <c:v>1616</c:v>
                </c:pt>
                <c:pt idx="1604">
                  <c:v>1617</c:v>
                </c:pt>
                <c:pt idx="1605">
                  <c:v>1620</c:v>
                </c:pt>
                <c:pt idx="1606">
                  <c:v>1621</c:v>
                </c:pt>
                <c:pt idx="1607">
                  <c:v>1622</c:v>
                </c:pt>
                <c:pt idx="1608">
                  <c:v>1623</c:v>
                </c:pt>
                <c:pt idx="1609">
                  <c:v>1624</c:v>
                </c:pt>
                <c:pt idx="1610">
                  <c:v>1625</c:v>
                </c:pt>
                <c:pt idx="1611">
                  <c:v>1626</c:v>
                </c:pt>
                <c:pt idx="1612">
                  <c:v>1627</c:v>
                </c:pt>
                <c:pt idx="1613">
                  <c:v>1628</c:v>
                </c:pt>
                <c:pt idx="1614">
                  <c:v>1629</c:v>
                </c:pt>
                <c:pt idx="1615">
                  <c:v>1630</c:v>
                </c:pt>
                <c:pt idx="1616">
                  <c:v>1631</c:v>
                </c:pt>
                <c:pt idx="1617">
                  <c:v>1632</c:v>
                </c:pt>
                <c:pt idx="1618">
                  <c:v>1633</c:v>
                </c:pt>
                <c:pt idx="1619">
                  <c:v>1634</c:v>
                </c:pt>
                <c:pt idx="1620">
                  <c:v>1635</c:v>
                </c:pt>
                <c:pt idx="1621">
                  <c:v>1636</c:v>
                </c:pt>
                <c:pt idx="1622">
                  <c:v>1637</c:v>
                </c:pt>
                <c:pt idx="1623">
                  <c:v>1638</c:v>
                </c:pt>
                <c:pt idx="1624">
                  <c:v>1639</c:v>
                </c:pt>
                <c:pt idx="1625">
                  <c:v>1640</c:v>
                </c:pt>
                <c:pt idx="1626">
                  <c:v>1641</c:v>
                </c:pt>
                <c:pt idx="1627">
                  <c:v>1642</c:v>
                </c:pt>
                <c:pt idx="1628">
                  <c:v>1643</c:v>
                </c:pt>
                <c:pt idx="1629">
                  <c:v>1644</c:v>
                </c:pt>
                <c:pt idx="1630">
                  <c:v>1645</c:v>
                </c:pt>
                <c:pt idx="1631">
                  <c:v>1646</c:v>
                </c:pt>
                <c:pt idx="1632">
                  <c:v>1647</c:v>
                </c:pt>
                <c:pt idx="1633">
                  <c:v>1648</c:v>
                </c:pt>
                <c:pt idx="1634">
                  <c:v>1649</c:v>
                </c:pt>
                <c:pt idx="1635">
                  <c:v>1650</c:v>
                </c:pt>
                <c:pt idx="1636">
                  <c:v>1651</c:v>
                </c:pt>
                <c:pt idx="1637">
                  <c:v>1652</c:v>
                </c:pt>
                <c:pt idx="1638">
                  <c:v>1654</c:v>
                </c:pt>
                <c:pt idx="1639">
                  <c:v>1655</c:v>
                </c:pt>
                <c:pt idx="1640">
                  <c:v>1656</c:v>
                </c:pt>
                <c:pt idx="1641">
                  <c:v>1657</c:v>
                </c:pt>
                <c:pt idx="1642">
                  <c:v>1658</c:v>
                </c:pt>
                <c:pt idx="1643">
                  <c:v>1660</c:v>
                </c:pt>
                <c:pt idx="1644">
                  <c:v>1661</c:v>
                </c:pt>
                <c:pt idx="1645">
                  <c:v>1662</c:v>
                </c:pt>
                <c:pt idx="1646">
                  <c:v>1663</c:v>
                </c:pt>
                <c:pt idx="1647">
                  <c:v>1664</c:v>
                </c:pt>
                <c:pt idx="1648">
                  <c:v>1665</c:v>
                </c:pt>
                <c:pt idx="1649">
                  <c:v>1666</c:v>
                </c:pt>
                <c:pt idx="1650">
                  <c:v>1668</c:v>
                </c:pt>
                <c:pt idx="1651">
                  <c:v>1669</c:v>
                </c:pt>
                <c:pt idx="1652">
                  <c:v>1670</c:v>
                </c:pt>
                <c:pt idx="1653">
                  <c:v>1671</c:v>
                </c:pt>
                <c:pt idx="1654">
                  <c:v>1672</c:v>
                </c:pt>
                <c:pt idx="1655">
                  <c:v>1673</c:v>
                </c:pt>
                <c:pt idx="1656">
                  <c:v>1674</c:v>
                </c:pt>
                <c:pt idx="1657">
                  <c:v>1675</c:v>
                </c:pt>
                <c:pt idx="1658">
                  <c:v>1676</c:v>
                </c:pt>
                <c:pt idx="1659">
                  <c:v>1677</c:v>
                </c:pt>
                <c:pt idx="1660">
                  <c:v>1678</c:v>
                </c:pt>
                <c:pt idx="1661">
                  <c:v>1679</c:v>
                </c:pt>
                <c:pt idx="1662">
                  <c:v>1680</c:v>
                </c:pt>
                <c:pt idx="1663">
                  <c:v>1681</c:v>
                </c:pt>
                <c:pt idx="1664">
                  <c:v>1682</c:v>
                </c:pt>
                <c:pt idx="1665">
                  <c:v>1683</c:v>
                </c:pt>
                <c:pt idx="1666">
                  <c:v>1684</c:v>
                </c:pt>
                <c:pt idx="1667">
                  <c:v>1685</c:v>
                </c:pt>
                <c:pt idx="1668">
                  <c:v>1686</c:v>
                </c:pt>
                <c:pt idx="1669">
                  <c:v>1687</c:v>
                </c:pt>
                <c:pt idx="1670">
                  <c:v>1688</c:v>
                </c:pt>
                <c:pt idx="1671">
                  <c:v>1689</c:v>
                </c:pt>
                <c:pt idx="1672">
                  <c:v>1690</c:v>
                </c:pt>
                <c:pt idx="1673">
                  <c:v>1691</c:v>
                </c:pt>
                <c:pt idx="1674">
                  <c:v>1692</c:v>
                </c:pt>
                <c:pt idx="1675">
                  <c:v>1693</c:v>
                </c:pt>
                <c:pt idx="1676">
                  <c:v>1694</c:v>
                </c:pt>
                <c:pt idx="1677">
                  <c:v>1695</c:v>
                </c:pt>
                <c:pt idx="1678">
                  <c:v>1696</c:v>
                </c:pt>
                <c:pt idx="1679">
                  <c:v>1697</c:v>
                </c:pt>
                <c:pt idx="1680">
                  <c:v>1698</c:v>
                </c:pt>
                <c:pt idx="1681">
                  <c:v>1700</c:v>
                </c:pt>
                <c:pt idx="1682">
                  <c:v>1701</c:v>
                </c:pt>
                <c:pt idx="1683">
                  <c:v>1702</c:v>
                </c:pt>
                <c:pt idx="1684">
                  <c:v>1703</c:v>
                </c:pt>
                <c:pt idx="1685">
                  <c:v>1704</c:v>
                </c:pt>
                <c:pt idx="1686">
                  <c:v>1705</c:v>
                </c:pt>
                <c:pt idx="1687">
                  <c:v>1706</c:v>
                </c:pt>
                <c:pt idx="1688">
                  <c:v>1707</c:v>
                </c:pt>
                <c:pt idx="1689">
                  <c:v>1709</c:v>
                </c:pt>
                <c:pt idx="1690">
                  <c:v>1710</c:v>
                </c:pt>
                <c:pt idx="1691">
                  <c:v>1711</c:v>
                </c:pt>
                <c:pt idx="1692">
                  <c:v>1712</c:v>
                </c:pt>
                <c:pt idx="1693">
                  <c:v>1713</c:v>
                </c:pt>
                <c:pt idx="1694">
                  <c:v>1714</c:v>
                </c:pt>
                <c:pt idx="1695">
                  <c:v>1715</c:v>
                </c:pt>
                <c:pt idx="1696">
                  <c:v>1716</c:v>
                </c:pt>
                <c:pt idx="1697">
                  <c:v>1717</c:v>
                </c:pt>
                <c:pt idx="1698">
                  <c:v>1718</c:v>
                </c:pt>
                <c:pt idx="1699">
                  <c:v>1719</c:v>
                </c:pt>
                <c:pt idx="1700">
                  <c:v>1720</c:v>
                </c:pt>
                <c:pt idx="1701">
                  <c:v>1721</c:v>
                </c:pt>
                <c:pt idx="1702">
                  <c:v>1722</c:v>
                </c:pt>
                <c:pt idx="1703">
                  <c:v>1724</c:v>
                </c:pt>
                <c:pt idx="1704">
                  <c:v>1725</c:v>
                </c:pt>
                <c:pt idx="1705">
                  <c:v>1726</c:v>
                </c:pt>
                <c:pt idx="1706">
                  <c:v>1727</c:v>
                </c:pt>
                <c:pt idx="1707">
                  <c:v>1728</c:v>
                </c:pt>
                <c:pt idx="1708">
                  <c:v>1729</c:v>
                </c:pt>
                <c:pt idx="1709">
                  <c:v>1730</c:v>
                </c:pt>
                <c:pt idx="1710">
                  <c:v>1732</c:v>
                </c:pt>
                <c:pt idx="1711">
                  <c:v>1733</c:v>
                </c:pt>
                <c:pt idx="1712">
                  <c:v>1734</c:v>
                </c:pt>
                <c:pt idx="1713">
                  <c:v>1735</c:v>
                </c:pt>
                <c:pt idx="1714">
                  <c:v>1736</c:v>
                </c:pt>
                <c:pt idx="1715">
                  <c:v>1737</c:v>
                </c:pt>
                <c:pt idx="1716">
                  <c:v>1738</c:v>
                </c:pt>
                <c:pt idx="1717">
                  <c:v>1739</c:v>
                </c:pt>
                <c:pt idx="1718">
                  <c:v>1741</c:v>
                </c:pt>
                <c:pt idx="1719">
                  <c:v>1742</c:v>
                </c:pt>
                <c:pt idx="1720">
                  <c:v>1743</c:v>
                </c:pt>
                <c:pt idx="1721">
                  <c:v>1744</c:v>
                </c:pt>
                <c:pt idx="1722">
                  <c:v>1745</c:v>
                </c:pt>
                <c:pt idx="1723">
                  <c:v>1746</c:v>
                </c:pt>
                <c:pt idx="1724">
                  <c:v>1747</c:v>
                </c:pt>
                <c:pt idx="1725">
                  <c:v>1748</c:v>
                </c:pt>
                <c:pt idx="1726">
                  <c:v>1749</c:v>
                </c:pt>
                <c:pt idx="1727">
                  <c:v>1750</c:v>
                </c:pt>
                <c:pt idx="1728">
                  <c:v>1751</c:v>
                </c:pt>
                <c:pt idx="1729">
                  <c:v>1752</c:v>
                </c:pt>
                <c:pt idx="1730">
                  <c:v>1753</c:v>
                </c:pt>
                <c:pt idx="1731">
                  <c:v>1754</c:v>
                </c:pt>
                <c:pt idx="1732">
                  <c:v>1755</c:v>
                </c:pt>
                <c:pt idx="1733">
                  <c:v>1756</c:v>
                </c:pt>
                <c:pt idx="1734">
                  <c:v>1757</c:v>
                </c:pt>
                <c:pt idx="1735">
                  <c:v>1758</c:v>
                </c:pt>
                <c:pt idx="1736">
                  <c:v>1759</c:v>
                </c:pt>
                <c:pt idx="1737">
                  <c:v>1760</c:v>
                </c:pt>
                <c:pt idx="1738">
                  <c:v>1761</c:v>
                </c:pt>
                <c:pt idx="1739">
                  <c:v>1762</c:v>
                </c:pt>
                <c:pt idx="1740">
                  <c:v>1765</c:v>
                </c:pt>
                <c:pt idx="1741">
                  <c:v>1766</c:v>
                </c:pt>
                <c:pt idx="1742">
                  <c:v>1767</c:v>
                </c:pt>
                <c:pt idx="1743">
                  <c:v>1768</c:v>
                </c:pt>
                <c:pt idx="1744">
                  <c:v>1769</c:v>
                </c:pt>
                <c:pt idx="1745">
                  <c:v>1771</c:v>
                </c:pt>
                <c:pt idx="1746">
                  <c:v>1772</c:v>
                </c:pt>
                <c:pt idx="1747">
                  <c:v>1773</c:v>
                </c:pt>
                <c:pt idx="1748">
                  <c:v>1774</c:v>
                </c:pt>
                <c:pt idx="1749">
                  <c:v>1775</c:v>
                </c:pt>
                <c:pt idx="1750">
                  <c:v>1776</c:v>
                </c:pt>
                <c:pt idx="1751">
                  <c:v>1777</c:v>
                </c:pt>
                <c:pt idx="1752">
                  <c:v>1779</c:v>
                </c:pt>
                <c:pt idx="1753">
                  <c:v>1780</c:v>
                </c:pt>
                <c:pt idx="1754">
                  <c:v>1781</c:v>
                </c:pt>
                <c:pt idx="1755">
                  <c:v>1784</c:v>
                </c:pt>
                <c:pt idx="1756">
                  <c:v>1785</c:v>
                </c:pt>
                <c:pt idx="1757">
                  <c:v>1786</c:v>
                </c:pt>
                <c:pt idx="1758">
                  <c:v>1787</c:v>
                </c:pt>
                <c:pt idx="1759">
                  <c:v>1788</c:v>
                </c:pt>
                <c:pt idx="1760">
                  <c:v>1789</c:v>
                </c:pt>
                <c:pt idx="1761">
                  <c:v>1790</c:v>
                </c:pt>
                <c:pt idx="1762">
                  <c:v>1791</c:v>
                </c:pt>
                <c:pt idx="1763">
                  <c:v>1792</c:v>
                </c:pt>
                <c:pt idx="1764">
                  <c:v>1793</c:v>
                </c:pt>
                <c:pt idx="1765">
                  <c:v>1795</c:v>
                </c:pt>
                <c:pt idx="1766">
                  <c:v>1796</c:v>
                </c:pt>
                <c:pt idx="1767">
                  <c:v>1797</c:v>
                </c:pt>
                <c:pt idx="1768">
                  <c:v>1799</c:v>
                </c:pt>
                <c:pt idx="1769">
                  <c:v>1800</c:v>
                </c:pt>
                <c:pt idx="1770">
                  <c:v>1801</c:v>
                </c:pt>
                <c:pt idx="1771">
                  <c:v>1803</c:v>
                </c:pt>
                <c:pt idx="1772">
                  <c:v>1805</c:v>
                </c:pt>
                <c:pt idx="1773">
                  <c:v>1806</c:v>
                </c:pt>
                <c:pt idx="1774">
                  <c:v>1807</c:v>
                </c:pt>
                <c:pt idx="1775">
                  <c:v>1808</c:v>
                </c:pt>
                <c:pt idx="1776">
                  <c:v>1809</c:v>
                </c:pt>
                <c:pt idx="1777">
                  <c:v>1810</c:v>
                </c:pt>
                <c:pt idx="1778">
                  <c:v>1811</c:v>
                </c:pt>
                <c:pt idx="1779">
                  <c:v>1812</c:v>
                </c:pt>
                <c:pt idx="1780">
                  <c:v>1813</c:v>
                </c:pt>
                <c:pt idx="1781">
                  <c:v>1814</c:v>
                </c:pt>
                <c:pt idx="1782">
                  <c:v>1815</c:v>
                </c:pt>
                <c:pt idx="1783">
                  <c:v>1816</c:v>
                </c:pt>
                <c:pt idx="1784">
                  <c:v>1817</c:v>
                </c:pt>
                <c:pt idx="1785">
                  <c:v>1818</c:v>
                </c:pt>
                <c:pt idx="1786">
                  <c:v>1819</c:v>
                </c:pt>
                <c:pt idx="1787">
                  <c:v>1820</c:v>
                </c:pt>
                <c:pt idx="1788">
                  <c:v>1821</c:v>
                </c:pt>
                <c:pt idx="1789">
                  <c:v>1823</c:v>
                </c:pt>
                <c:pt idx="1790">
                  <c:v>1824</c:v>
                </c:pt>
                <c:pt idx="1791">
                  <c:v>1825</c:v>
                </c:pt>
                <c:pt idx="1792">
                  <c:v>1826</c:v>
                </c:pt>
                <c:pt idx="1793">
                  <c:v>1827</c:v>
                </c:pt>
                <c:pt idx="1794">
                  <c:v>1828</c:v>
                </c:pt>
                <c:pt idx="1795">
                  <c:v>1829</c:v>
                </c:pt>
                <c:pt idx="1796">
                  <c:v>1831</c:v>
                </c:pt>
                <c:pt idx="1797">
                  <c:v>1833</c:v>
                </c:pt>
                <c:pt idx="1798">
                  <c:v>1834</c:v>
                </c:pt>
                <c:pt idx="1799">
                  <c:v>1835</c:v>
                </c:pt>
                <c:pt idx="1800">
                  <c:v>1836</c:v>
                </c:pt>
                <c:pt idx="1801">
                  <c:v>1837</c:v>
                </c:pt>
                <c:pt idx="1802">
                  <c:v>1838</c:v>
                </c:pt>
                <c:pt idx="1803">
                  <c:v>1839</c:v>
                </c:pt>
                <c:pt idx="1804">
                  <c:v>1840</c:v>
                </c:pt>
                <c:pt idx="1805">
                  <c:v>1841</c:v>
                </c:pt>
                <c:pt idx="1806">
                  <c:v>1842</c:v>
                </c:pt>
                <c:pt idx="1807">
                  <c:v>1843</c:v>
                </c:pt>
                <c:pt idx="1808">
                  <c:v>1844</c:v>
                </c:pt>
                <c:pt idx="1809">
                  <c:v>1845</c:v>
                </c:pt>
                <c:pt idx="1810">
                  <c:v>1846</c:v>
                </c:pt>
                <c:pt idx="1811">
                  <c:v>1848</c:v>
                </c:pt>
                <c:pt idx="1812">
                  <c:v>1849</c:v>
                </c:pt>
                <c:pt idx="1813">
                  <c:v>1850</c:v>
                </c:pt>
                <c:pt idx="1814">
                  <c:v>1851</c:v>
                </c:pt>
                <c:pt idx="1815">
                  <c:v>1852</c:v>
                </c:pt>
                <c:pt idx="1816">
                  <c:v>1853</c:v>
                </c:pt>
                <c:pt idx="1817">
                  <c:v>1855</c:v>
                </c:pt>
                <c:pt idx="1818">
                  <c:v>1856</c:v>
                </c:pt>
                <c:pt idx="1819">
                  <c:v>1857</c:v>
                </c:pt>
                <c:pt idx="1820">
                  <c:v>1859</c:v>
                </c:pt>
                <c:pt idx="1821">
                  <c:v>1860</c:v>
                </c:pt>
                <c:pt idx="1822">
                  <c:v>1861</c:v>
                </c:pt>
                <c:pt idx="1823">
                  <c:v>1862</c:v>
                </c:pt>
                <c:pt idx="1824">
                  <c:v>1863</c:v>
                </c:pt>
                <c:pt idx="1825">
                  <c:v>1864</c:v>
                </c:pt>
                <c:pt idx="1826">
                  <c:v>1865</c:v>
                </c:pt>
                <c:pt idx="1827">
                  <c:v>1867</c:v>
                </c:pt>
                <c:pt idx="1828">
                  <c:v>1868</c:v>
                </c:pt>
                <c:pt idx="1829">
                  <c:v>1869</c:v>
                </c:pt>
                <c:pt idx="1830">
                  <c:v>1870</c:v>
                </c:pt>
                <c:pt idx="1831">
                  <c:v>1871</c:v>
                </c:pt>
                <c:pt idx="1832">
                  <c:v>1872</c:v>
                </c:pt>
                <c:pt idx="1833">
                  <c:v>1874</c:v>
                </c:pt>
                <c:pt idx="1834">
                  <c:v>1876</c:v>
                </c:pt>
                <c:pt idx="1835">
                  <c:v>1878</c:v>
                </c:pt>
                <c:pt idx="1836">
                  <c:v>1879</c:v>
                </c:pt>
                <c:pt idx="1837">
                  <c:v>1880</c:v>
                </c:pt>
                <c:pt idx="1838">
                  <c:v>1881</c:v>
                </c:pt>
                <c:pt idx="1839">
                  <c:v>1882</c:v>
                </c:pt>
                <c:pt idx="1840">
                  <c:v>1883</c:v>
                </c:pt>
                <c:pt idx="1841">
                  <c:v>1884</c:v>
                </c:pt>
                <c:pt idx="1842">
                  <c:v>1885</c:v>
                </c:pt>
                <c:pt idx="1843">
                  <c:v>1886</c:v>
                </c:pt>
                <c:pt idx="1844">
                  <c:v>1887</c:v>
                </c:pt>
                <c:pt idx="1845">
                  <c:v>1889</c:v>
                </c:pt>
                <c:pt idx="1846">
                  <c:v>1890</c:v>
                </c:pt>
                <c:pt idx="1847">
                  <c:v>1891</c:v>
                </c:pt>
                <c:pt idx="1848">
                  <c:v>1893</c:v>
                </c:pt>
                <c:pt idx="1849">
                  <c:v>1894</c:v>
                </c:pt>
                <c:pt idx="1850">
                  <c:v>1895</c:v>
                </c:pt>
                <c:pt idx="1851">
                  <c:v>1896</c:v>
                </c:pt>
                <c:pt idx="1852">
                  <c:v>1897</c:v>
                </c:pt>
                <c:pt idx="1853">
                  <c:v>1898</c:v>
                </c:pt>
                <c:pt idx="1854">
                  <c:v>1899</c:v>
                </c:pt>
                <c:pt idx="1855">
                  <c:v>1900</c:v>
                </c:pt>
                <c:pt idx="1856">
                  <c:v>1901</c:v>
                </c:pt>
                <c:pt idx="1857">
                  <c:v>1902</c:v>
                </c:pt>
                <c:pt idx="1858">
                  <c:v>1903</c:v>
                </c:pt>
                <c:pt idx="1859">
                  <c:v>1904</c:v>
                </c:pt>
                <c:pt idx="1860">
                  <c:v>1905</c:v>
                </c:pt>
                <c:pt idx="1861">
                  <c:v>1906</c:v>
                </c:pt>
                <c:pt idx="1862">
                  <c:v>1907</c:v>
                </c:pt>
                <c:pt idx="1863">
                  <c:v>1908</c:v>
                </c:pt>
                <c:pt idx="1864">
                  <c:v>1909</c:v>
                </c:pt>
                <c:pt idx="1865">
                  <c:v>1910</c:v>
                </c:pt>
                <c:pt idx="1866">
                  <c:v>1911</c:v>
                </c:pt>
                <c:pt idx="1867">
                  <c:v>1912</c:v>
                </c:pt>
                <c:pt idx="1868">
                  <c:v>1914</c:v>
                </c:pt>
                <c:pt idx="1869">
                  <c:v>1915</c:v>
                </c:pt>
                <c:pt idx="1870">
                  <c:v>1916</c:v>
                </c:pt>
                <c:pt idx="1871">
                  <c:v>1917</c:v>
                </c:pt>
                <c:pt idx="1872">
                  <c:v>1918</c:v>
                </c:pt>
                <c:pt idx="1873">
                  <c:v>1919</c:v>
                </c:pt>
                <c:pt idx="1874">
                  <c:v>1920</c:v>
                </c:pt>
                <c:pt idx="1875">
                  <c:v>1921</c:v>
                </c:pt>
                <c:pt idx="1876">
                  <c:v>1922</c:v>
                </c:pt>
                <c:pt idx="1877">
                  <c:v>1923</c:v>
                </c:pt>
                <c:pt idx="1878">
                  <c:v>1924</c:v>
                </c:pt>
                <c:pt idx="1879">
                  <c:v>1925</c:v>
                </c:pt>
                <c:pt idx="1880">
                  <c:v>1926</c:v>
                </c:pt>
                <c:pt idx="1881">
                  <c:v>1927</c:v>
                </c:pt>
                <c:pt idx="1882">
                  <c:v>1928</c:v>
                </c:pt>
                <c:pt idx="1883">
                  <c:v>1929</c:v>
                </c:pt>
                <c:pt idx="1884">
                  <c:v>1930</c:v>
                </c:pt>
                <c:pt idx="1885">
                  <c:v>1931</c:v>
                </c:pt>
                <c:pt idx="1886">
                  <c:v>1932</c:v>
                </c:pt>
                <c:pt idx="1887">
                  <c:v>1933</c:v>
                </c:pt>
                <c:pt idx="1888">
                  <c:v>1934</c:v>
                </c:pt>
                <c:pt idx="1889">
                  <c:v>1935</c:v>
                </c:pt>
                <c:pt idx="1890">
                  <c:v>1936</c:v>
                </c:pt>
                <c:pt idx="1891">
                  <c:v>1937</c:v>
                </c:pt>
                <c:pt idx="1892">
                  <c:v>1938</c:v>
                </c:pt>
                <c:pt idx="1893">
                  <c:v>1939</c:v>
                </c:pt>
                <c:pt idx="1894">
                  <c:v>1940</c:v>
                </c:pt>
                <c:pt idx="1895">
                  <c:v>1941</c:v>
                </c:pt>
                <c:pt idx="1896">
                  <c:v>1942</c:v>
                </c:pt>
                <c:pt idx="1897">
                  <c:v>1943</c:v>
                </c:pt>
                <c:pt idx="1898">
                  <c:v>1944</c:v>
                </c:pt>
                <c:pt idx="1899">
                  <c:v>1945</c:v>
                </c:pt>
                <c:pt idx="1900">
                  <c:v>1946</c:v>
                </c:pt>
                <c:pt idx="1901">
                  <c:v>1947</c:v>
                </c:pt>
                <c:pt idx="1902">
                  <c:v>1948</c:v>
                </c:pt>
                <c:pt idx="1903">
                  <c:v>1949</c:v>
                </c:pt>
                <c:pt idx="1904">
                  <c:v>1950</c:v>
                </c:pt>
                <c:pt idx="1905">
                  <c:v>1951</c:v>
                </c:pt>
                <c:pt idx="1906">
                  <c:v>1952</c:v>
                </c:pt>
                <c:pt idx="1907">
                  <c:v>1953</c:v>
                </c:pt>
                <c:pt idx="1908">
                  <c:v>1954</c:v>
                </c:pt>
                <c:pt idx="1909">
                  <c:v>1955</c:v>
                </c:pt>
                <c:pt idx="1910">
                  <c:v>1956</c:v>
                </c:pt>
                <c:pt idx="1911">
                  <c:v>1957</c:v>
                </c:pt>
                <c:pt idx="1912">
                  <c:v>1958</c:v>
                </c:pt>
                <c:pt idx="1913">
                  <c:v>1959</c:v>
                </c:pt>
                <c:pt idx="1914">
                  <c:v>1960</c:v>
                </c:pt>
                <c:pt idx="1915">
                  <c:v>1961</c:v>
                </c:pt>
                <c:pt idx="1916">
                  <c:v>1962</c:v>
                </c:pt>
                <c:pt idx="1917">
                  <c:v>1963</c:v>
                </c:pt>
                <c:pt idx="1918">
                  <c:v>1964</c:v>
                </c:pt>
                <c:pt idx="1919">
                  <c:v>1965</c:v>
                </c:pt>
                <c:pt idx="1920">
                  <c:v>1966</c:v>
                </c:pt>
                <c:pt idx="1921">
                  <c:v>1967</c:v>
                </c:pt>
                <c:pt idx="1922">
                  <c:v>1968</c:v>
                </c:pt>
                <c:pt idx="1923">
                  <c:v>1970</c:v>
                </c:pt>
                <c:pt idx="1924">
                  <c:v>1971</c:v>
                </c:pt>
                <c:pt idx="1925">
                  <c:v>1972</c:v>
                </c:pt>
                <c:pt idx="1926">
                  <c:v>1973</c:v>
                </c:pt>
                <c:pt idx="1927">
                  <c:v>1974</c:v>
                </c:pt>
                <c:pt idx="1928">
                  <c:v>1975</c:v>
                </c:pt>
                <c:pt idx="1929">
                  <c:v>1976</c:v>
                </c:pt>
                <c:pt idx="1930">
                  <c:v>1977</c:v>
                </c:pt>
                <c:pt idx="1931">
                  <c:v>1980</c:v>
                </c:pt>
                <c:pt idx="1932">
                  <c:v>1981</c:v>
                </c:pt>
                <c:pt idx="1933">
                  <c:v>1982</c:v>
                </c:pt>
                <c:pt idx="1934">
                  <c:v>1984</c:v>
                </c:pt>
                <c:pt idx="1935">
                  <c:v>1985</c:v>
                </c:pt>
                <c:pt idx="1936">
                  <c:v>1986</c:v>
                </c:pt>
                <c:pt idx="1937">
                  <c:v>1987</c:v>
                </c:pt>
                <c:pt idx="1938">
                  <c:v>1988</c:v>
                </c:pt>
                <c:pt idx="1939">
                  <c:v>1989</c:v>
                </c:pt>
                <c:pt idx="1940">
                  <c:v>1991</c:v>
                </c:pt>
                <c:pt idx="1941">
                  <c:v>1992</c:v>
                </c:pt>
                <c:pt idx="1942">
                  <c:v>1993</c:v>
                </c:pt>
                <c:pt idx="1943">
                  <c:v>1994</c:v>
                </c:pt>
                <c:pt idx="1944">
                  <c:v>1995</c:v>
                </c:pt>
                <c:pt idx="1945">
                  <c:v>1996</c:v>
                </c:pt>
                <c:pt idx="1946">
                  <c:v>1998</c:v>
                </c:pt>
                <c:pt idx="1947">
                  <c:v>2000</c:v>
                </c:pt>
                <c:pt idx="1948">
                  <c:v>2001</c:v>
                </c:pt>
                <c:pt idx="1949">
                  <c:v>2002</c:v>
                </c:pt>
                <c:pt idx="1950">
                  <c:v>2003</c:v>
                </c:pt>
                <c:pt idx="1951">
                  <c:v>2006</c:v>
                </c:pt>
                <c:pt idx="1952">
                  <c:v>2007</c:v>
                </c:pt>
                <c:pt idx="1953">
                  <c:v>2009</c:v>
                </c:pt>
                <c:pt idx="1954">
                  <c:v>2010</c:v>
                </c:pt>
                <c:pt idx="1955">
                  <c:v>2011</c:v>
                </c:pt>
                <c:pt idx="1956">
                  <c:v>2012</c:v>
                </c:pt>
                <c:pt idx="1957">
                  <c:v>2013</c:v>
                </c:pt>
                <c:pt idx="1958">
                  <c:v>2017</c:v>
                </c:pt>
                <c:pt idx="1959">
                  <c:v>2018</c:v>
                </c:pt>
                <c:pt idx="1960">
                  <c:v>2019</c:v>
                </c:pt>
                <c:pt idx="1961">
                  <c:v>2020</c:v>
                </c:pt>
                <c:pt idx="1962">
                  <c:v>2021</c:v>
                </c:pt>
                <c:pt idx="1963">
                  <c:v>2022</c:v>
                </c:pt>
                <c:pt idx="1964">
                  <c:v>2023</c:v>
                </c:pt>
                <c:pt idx="1965">
                  <c:v>2024</c:v>
                </c:pt>
                <c:pt idx="1966">
                  <c:v>2025</c:v>
                </c:pt>
                <c:pt idx="1967">
                  <c:v>2026</c:v>
                </c:pt>
                <c:pt idx="1968">
                  <c:v>2027</c:v>
                </c:pt>
                <c:pt idx="1969">
                  <c:v>2028</c:v>
                </c:pt>
                <c:pt idx="1970">
                  <c:v>2029</c:v>
                </c:pt>
                <c:pt idx="1971">
                  <c:v>2030</c:v>
                </c:pt>
                <c:pt idx="1972">
                  <c:v>2031</c:v>
                </c:pt>
                <c:pt idx="1973">
                  <c:v>2034</c:v>
                </c:pt>
                <c:pt idx="1974">
                  <c:v>2036</c:v>
                </c:pt>
                <c:pt idx="1975">
                  <c:v>2037</c:v>
                </c:pt>
                <c:pt idx="1976">
                  <c:v>2038</c:v>
                </c:pt>
                <c:pt idx="1977">
                  <c:v>2042</c:v>
                </c:pt>
                <c:pt idx="1978">
                  <c:v>2043</c:v>
                </c:pt>
                <c:pt idx="1979">
                  <c:v>2044</c:v>
                </c:pt>
                <c:pt idx="1980">
                  <c:v>2045</c:v>
                </c:pt>
                <c:pt idx="1981">
                  <c:v>2046</c:v>
                </c:pt>
                <c:pt idx="1982">
                  <c:v>2047</c:v>
                </c:pt>
                <c:pt idx="1983">
                  <c:v>2048</c:v>
                </c:pt>
                <c:pt idx="1984">
                  <c:v>2049</c:v>
                </c:pt>
                <c:pt idx="1985">
                  <c:v>2050</c:v>
                </c:pt>
                <c:pt idx="1986">
                  <c:v>2051</c:v>
                </c:pt>
                <c:pt idx="1987">
                  <c:v>2053</c:v>
                </c:pt>
                <c:pt idx="1988">
                  <c:v>2054</c:v>
                </c:pt>
                <c:pt idx="1989">
                  <c:v>2055</c:v>
                </c:pt>
                <c:pt idx="1990">
                  <c:v>2056</c:v>
                </c:pt>
                <c:pt idx="1991">
                  <c:v>2059</c:v>
                </c:pt>
                <c:pt idx="1992">
                  <c:v>2062</c:v>
                </c:pt>
                <c:pt idx="1993">
                  <c:v>2063</c:v>
                </c:pt>
                <c:pt idx="1994">
                  <c:v>2064</c:v>
                </c:pt>
                <c:pt idx="1995">
                  <c:v>2065</c:v>
                </c:pt>
                <c:pt idx="1996">
                  <c:v>2066</c:v>
                </c:pt>
                <c:pt idx="1997">
                  <c:v>2067</c:v>
                </c:pt>
                <c:pt idx="1998">
                  <c:v>2069</c:v>
                </c:pt>
                <c:pt idx="1999">
                  <c:v>2070</c:v>
                </c:pt>
                <c:pt idx="2000">
                  <c:v>2071</c:v>
                </c:pt>
                <c:pt idx="2001">
                  <c:v>2072</c:v>
                </c:pt>
                <c:pt idx="2002">
                  <c:v>2073</c:v>
                </c:pt>
                <c:pt idx="2003">
                  <c:v>2074</c:v>
                </c:pt>
                <c:pt idx="2004">
                  <c:v>2075</c:v>
                </c:pt>
                <c:pt idx="2005">
                  <c:v>2076</c:v>
                </c:pt>
                <c:pt idx="2006">
                  <c:v>2077</c:v>
                </c:pt>
                <c:pt idx="2007">
                  <c:v>2078</c:v>
                </c:pt>
                <c:pt idx="2008">
                  <c:v>2079</c:v>
                </c:pt>
                <c:pt idx="2009">
                  <c:v>2080</c:v>
                </c:pt>
                <c:pt idx="2010">
                  <c:v>2081</c:v>
                </c:pt>
                <c:pt idx="2011">
                  <c:v>2082</c:v>
                </c:pt>
                <c:pt idx="2012">
                  <c:v>2083</c:v>
                </c:pt>
                <c:pt idx="2013">
                  <c:v>2084</c:v>
                </c:pt>
                <c:pt idx="2014">
                  <c:v>2085</c:v>
                </c:pt>
                <c:pt idx="2015">
                  <c:v>2086</c:v>
                </c:pt>
                <c:pt idx="2016">
                  <c:v>2087</c:v>
                </c:pt>
                <c:pt idx="2017">
                  <c:v>2088</c:v>
                </c:pt>
                <c:pt idx="2018">
                  <c:v>2091</c:v>
                </c:pt>
                <c:pt idx="2019">
                  <c:v>2092</c:v>
                </c:pt>
                <c:pt idx="2020">
                  <c:v>2093</c:v>
                </c:pt>
                <c:pt idx="2021">
                  <c:v>2094</c:v>
                </c:pt>
                <c:pt idx="2022">
                  <c:v>2095</c:v>
                </c:pt>
                <c:pt idx="2023">
                  <c:v>2096</c:v>
                </c:pt>
                <c:pt idx="2024">
                  <c:v>2098</c:v>
                </c:pt>
                <c:pt idx="2025">
                  <c:v>2099</c:v>
                </c:pt>
                <c:pt idx="2026">
                  <c:v>2100</c:v>
                </c:pt>
                <c:pt idx="2027">
                  <c:v>2101</c:v>
                </c:pt>
                <c:pt idx="2028">
                  <c:v>2102</c:v>
                </c:pt>
                <c:pt idx="2029">
                  <c:v>2103</c:v>
                </c:pt>
                <c:pt idx="2030">
                  <c:v>2104</c:v>
                </c:pt>
                <c:pt idx="2031">
                  <c:v>2105</c:v>
                </c:pt>
                <c:pt idx="2032">
                  <c:v>2108</c:v>
                </c:pt>
                <c:pt idx="2033">
                  <c:v>2110</c:v>
                </c:pt>
                <c:pt idx="2034">
                  <c:v>2111</c:v>
                </c:pt>
                <c:pt idx="2035">
                  <c:v>2112</c:v>
                </c:pt>
                <c:pt idx="2036">
                  <c:v>2113</c:v>
                </c:pt>
                <c:pt idx="2037">
                  <c:v>2114</c:v>
                </c:pt>
                <c:pt idx="2038">
                  <c:v>2115</c:v>
                </c:pt>
                <c:pt idx="2039">
                  <c:v>2116</c:v>
                </c:pt>
                <c:pt idx="2040">
                  <c:v>2117</c:v>
                </c:pt>
                <c:pt idx="2041">
                  <c:v>2118</c:v>
                </c:pt>
                <c:pt idx="2042">
                  <c:v>2119</c:v>
                </c:pt>
                <c:pt idx="2043">
                  <c:v>2120</c:v>
                </c:pt>
                <c:pt idx="2044">
                  <c:v>2121</c:v>
                </c:pt>
                <c:pt idx="2045">
                  <c:v>2122</c:v>
                </c:pt>
                <c:pt idx="2046">
                  <c:v>2123</c:v>
                </c:pt>
                <c:pt idx="2047">
                  <c:v>2124</c:v>
                </c:pt>
                <c:pt idx="2048">
                  <c:v>2125</c:v>
                </c:pt>
                <c:pt idx="2049">
                  <c:v>2127</c:v>
                </c:pt>
                <c:pt idx="2050">
                  <c:v>2128</c:v>
                </c:pt>
                <c:pt idx="2051">
                  <c:v>2129</c:v>
                </c:pt>
                <c:pt idx="2052">
                  <c:v>2130</c:v>
                </c:pt>
                <c:pt idx="2053">
                  <c:v>2132</c:v>
                </c:pt>
                <c:pt idx="2054">
                  <c:v>2133</c:v>
                </c:pt>
                <c:pt idx="2055">
                  <c:v>2134</c:v>
                </c:pt>
                <c:pt idx="2056">
                  <c:v>2135</c:v>
                </c:pt>
                <c:pt idx="2057">
                  <c:v>2136</c:v>
                </c:pt>
                <c:pt idx="2058">
                  <c:v>2137</c:v>
                </c:pt>
                <c:pt idx="2059">
                  <c:v>2138</c:v>
                </c:pt>
                <c:pt idx="2060">
                  <c:v>2139</c:v>
                </c:pt>
                <c:pt idx="2061">
                  <c:v>2140</c:v>
                </c:pt>
                <c:pt idx="2062">
                  <c:v>2141</c:v>
                </c:pt>
                <c:pt idx="2063">
                  <c:v>2143</c:v>
                </c:pt>
                <c:pt idx="2064">
                  <c:v>2144</c:v>
                </c:pt>
                <c:pt idx="2065">
                  <c:v>2145</c:v>
                </c:pt>
                <c:pt idx="2066">
                  <c:v>2147</c:v>
                </c:pt>
                <c:pt idx="2067">
                  <c:v>2148</c:v>
                </c:pt>
                <c:pt idx="2068">
                  <c:v>2149</c:v>
                </c:pt>
                <c:pt idx="2069">
                  <c:v>2150</c:v>
                </c:pt>
                <c:pt idx="2070">
                  <c:v>2151</c:v>
                </c:pt>
                <c:pt idx="2071">
                  <c:v>2152</c:v>
                </c:pt>
                <c:pt idx="2072">
                  <c:v>2153</c:v>
                </c:pt>
                <c:pt idx="2073">
                  <c:v>2154</c:v>
                </c:pt>
                <c:pt idx="2074">
                  <c:v>2155</c:v>
                </c:pt>
                <c:pt idx="2075">
                  <c:v>2156</c:v>
                </c:pt>
                <c:pt idx="2076">
                  <c:v>2157</c:v>
                </c:pt>
                <c:pt idx="2077">
                  <c:v>2158</c:v>
                </c:pt>
                <c:pt idx="2078">
                  <c:v>2160</c:v>
                </c:pt>
                <c:pt idx="2079">
                  <c:v>2162</c:v>
                </c:pt>
                <c:pt idx="2080">
                  <c:v>2165</c:v>
                </c:pt>
                <c:pt idx="2081">
                  <c:v>2166</c:v>
                </c:pt>
                <c:pt idx="2082">
                  <c:v>2167</c:v>
                </c:pt>
                <c:pt idx="2083">
                  <c:v>2168</c:v>
                </c:pt>
                <c:pt idx="2084">
                  <c:v>2169</c:v>
                </c:pt>
                <c:pt idx="2085">
                  <c:v>2170</c:v>
                </c:pt>
                <c:pt idx="2086">
                  <c:v>2171</c:v>
                </c:pt>
                <c:pt idx="2087">
                  <c:v>2172</c:v>
                </c:pt>
                <c:pt idx="2088">
                  <c:v>2173</c:v>
                </c:pt>
                <c:pt idx="2089">
                  <c:v>2175</c:v>
                </c:pt>
                <c:pt idx="2090">
                  <c:v>2176</c:v>
                </c:pt>
                <c:pt idx="2091">
                  <c:v>2178</c:v>
                </c:pt>
                <c:pt idx="2092">
                  <c:v>2179</c:v>
                </c:pt>
                <c:pt idx="2093">
                  <c:v>2180</c:v>
                </c:pt>
                <c:pt idx="2094">
                  <c:v>2181</c:v>
                </c:pt>
                <c:pt idx="2095">
                  <c:v>2182</c:v>
                </c:pt>
                <c:pt idx="2096">
                  <c:v>2183</c:v>
                </c:pt>
                <c:pt idx="2097">
                  <c:v>2185</c:v>
                </c:pt>
                <c:pt idx="2098">
                  <c:v>2186</c:v>
                </c:pt>
                <c:pt idx="2099">
                  <c:v>2189</c:v>
                </c:pt>
                <c:pt idx="2100">
                  <c:v>2190</c:v>
                </c:pt>
                <c:pt idx="2101">
                  <c:v>2192</c:v>
                </c:pt>
                <c:pt idx="2102">
                  <c:v>2193</c:v>
                </c:pt>
                <c:pt idx="2103">
                  <c:v>2194</c:v>
                </c:pt>
                <c:pt idx="2104">
                  <c:v>2195</c:v>
                </c:pt>
                <c:pt idx="2105">
                  <c:v>2196</c:v>
                </c:pt>
                <c:pt idx="2106">
                  <c:v>2197</c:v>
                </c:pt>
                <c:pt idx="2107">
                  <c:v>2198</c:v>
                </c:pt>
                <c:pt idx="2108">
                  <c:v>2199</c:v>
                </c:pt>
                <c:pt idx="2109">
                  <c:v>2200</c:v>
                </c:pt>
                <c:pt idx="2110">
                  <c:v>2202</c:v>
                </c:pt>
                <c:pt idx="2111">
                  <c:v>2203</c:v>
                </c:pt>
                <c:pt idx="2112">
                  <c:v>2204</c:v>
                </c:pt>
                <c:pt idx="2113">
                  <c:v>2206</c:v>
                </c:pt>
                <c:pt idx="2114">
                  <c:v>2207</c:v>
                </c:pt>
                <c:pt idx="2115">
                  <c:v>2208</c:v>
                </c:pt>
                <c:pt idx="2116">
                  <c:v>2210</c:v>
                </c:pt>
                <c:pt idx="2117">
                  <c:v>2211</c:v>
                </c:pt>
                <c:pt idx="2118">
                  <c:v>2212</c:v>
                </c:pt>
                <c:pt idx="2119">
                  <c:v>2214</c:v>
                </c:pt>
                <c:pt idx="2120">
                  <c:v>2215</c:v>
                </c:pt>
                <c:pt idx="2121">
                  <c:v>2216</c:v>
                </c:pt>
                <c:pt idx="2122">
                  <c:v>2217</c:v>
                </c:pt>
                <c:pt idx="2123">
                  <c:v>2218</c:v>
                </c:pt>
                <c:pt idx="2124">
                  <c:v>2220</c:v>
                </c:pt>
                <c:pt idx="2125">
                  <c:v>2221</c:v>
                </c:pt>
                <c:pt idx="2126">
                  <c:v>2222</c:v>
                </c:pt>
                <c:pt idx="2127">
                  <c:v>2224</c:v>
                </c:pt>
                <c:pt idx="2128">
                  <c:v>2225</c:v>
                </c:pt>
                <c:pt idx="2129">
                  <c:v>2226</c:v>
                </c:pt>
                <c:pt idx="2130">
                  <c:v>2227</c:v>
                </c:pt>
                <c:pt idx="2131">
                  <c:v>2229</c:v>
                </c:pt>
                <c:pt idx="2132">
                  <c:v>2230</c:v>
                </c:pt>
                <c:pt idx="2133">
                  <c:v>2232</c:v>
                </c:pt>
                <c:pt idx="2134">
                  <c:v>2233</c:v>
                </c:pt>
                <c:pt idx="2135">
                  <c:v>2235</c:v>
                </c:pt>
                <c:pt idx="2136">
                  <c:v>2236</c:v>
                </c:pt>
                <c:pt idx="2137">
                  <c:v>2237</c:v>
                </c:pt>
                <c:pt idx="2138">
                  <c:v>2238</c:v>
                </c:pt>
                <c:pt idx="2139">
                  <c:v>2239</c:v>
                </c:pt>
                <c:pt idx="2140">
                  <c:v>2240</c:v>
                </c:pt>
                <c:pt idx="2141">
                  <c:v>2241</c:v>
                </c:pt>
                <c:pt idx="2142">
                  <c:v>2242</c:v>
                </c:pt>
                <c:pt idx="2143">
                  <c:v>2243</c:v>
                </c:pt>
                <c:pt idx="2144">
                  <c:v>2244</c:v>
                </c:pt>
                <c:pt idx="2145">
                  <c:v>2246</c:v>
                </c:pt>
                <c:pt idx="2146">
                  <c:v>2247</c:v>
                </c:pt>
                <c:pt idx="2147">
                  <c:v>2248</c:v>
                </c:pt>
                <c:pt idx="2148">
                  <c:v>2249</c:v>
                </c:pt>
                <c:pt idx="2149">
                  <c:v>2250</c:v>
                </c:pt>
                <c:pt idx="2150">
                  <c:v>2251</c:v>
                </c:pt>
                <c:pt idx="2151">
                  <c:v>2252</c:v>
                </c:pt>
                <c:pt idx="2152">
                  <c:v>2253</c:v>
                </c:pt>
                <c:pt idx="2153">
                  <c:v>2254</c:v>
                </c:pt>
                <c:pt idx="2154">
                  <c:v>2255</c:v>
                </c:pt>
                <c:pt idx="2155">
                  <c:v>2257</c:v>
                </c:pt>
                <c:pt idx="2156">
                  <c:v>2258</c:v>
                </c:pt>
                <c:pt idx="2157">
                  <c:v>2260</c:v>
                </c:pt>
                <c:pt idx="2158">
                  <c:v>2261</c:v>
                </c:pt>
                <c:pt idx="2159">
                  <c:v>2262</c:v>
                </c:pt>
                <c:pt idx="2160">
                  <c:v>2263</c:v>
                </c:pt>
                <c:pt idx="2161">
                  <c:v>2264</c:v>
                </c:pt>
                <c:pt idx="2162">
                  <c:v>2265</c:v>
                </c:pt>
                <c:pt idx="2163">
                  <c:v>2266</c:v>
                </c:pt>
                <c:pt idx="2164">
                  <c:v>2268</c:v>
                </c:pt>
                <c:pt idx="2165">
                  <c:v>2269</c:v>
                </c:pt>
                <c:pt idx="2166">
                  <c:v>2270</c:v>
                </c:pt>
                <c:pt idx="2167">
                  <c:v>2272</c:v>
                </c:pt>
                <c:pt idx="2168">
                  <c:v>2273</c:v>
                </c:pt>
                <c:pt idx="2169">
                  <c:v>2274</c:v>
                </c:pt>
                <c:pt idx="2170">
                  <c:v>2276</c:v>
                </c:pt>
                <c:pt idx="2171">
                  <c:v>2277</c:v>
                </c:pt>
                <c:pt idx="2172">
                  <c:v>2278</c:v>
                </c:pt>
                <c:pt idx="2173">
                  <c:v>2279</c:v>
                </c:pt>
                <c:pt idx="2174">
                  <c:v>2280</c:v>
                </c:pt>
                <c:pt idx="2175">
                  <c:v>2281</c:v>
                </c:pt>
                <c:pt idx="2176">
                  <c:v>2282</c:v>
                </c:pt>
                <c:pt idx="2177">
                  <c:v>2283</c:v>
                </c:pt>
                <c:pt idx="2178">
                  <c:v>2284</c:v>
                </c:pt>
                <c:pt idx="2179">
                  <c:v>2285</c:v>
                </c:pt>
                <c:pt idx="2180">
                  <c:v>2286</c:v>
                </c:pt>
                <c:pt idx="2181">
                  <c:v>2288</c:v>
                </c:pt>
                <c:pt idx="2182">
                  <c:v>2289</c:v>
                </c:pt>
                <c:pt idx="2183">
                  <c:v>2290</c:v>
                </c:pt>
                <c:pt idx="2184">
                  <c:v>2291</c:v>
                </c:pt>
                <c:pt idx="2185">
                  <c:v>2292</c:v>
                </c:pt>
                <c:pt idx="2186">
                  <c:v>2293</c:v>
                </c:pt>
                <c:pt idx="2187">
                  <c:v>2294</c:v>
                </c:pt>
                <c:pt idx="2188">
                  <c:v>2295</c:v>
                </c:pt>
                <c:pt idx="2189">
                  <c:v>2296</c:v>
                </c:pt>
                <c:pt idx="2190">
                  <c:v>2297</c:v>
                </c:pt>
                <c:pt idx="2191">
                  <c:v>2298</c:v>
                </c:pt>
                <c:pt idx="2192">
                  <c:v>2301</c:v>
                </c:pt>
                <c:pt idx="2193">
                  <c:v>2303</c:v>
                </c:pt>
                <c:pt idx="2194">
                  <c:v>2304</c:v>
                </c:pt>
                <c:pt idx="2195">
                  <c:v>2306</c:v>
                </c:pt>
                <c:pt idx="2196">
                  <c:v>2307</c:v>
                </c:pt>
                <c:pt idx="2197">
                  <c:v>2308</c:v>
                </c:pt>
                <c:pt idx="2198">
                  <c:v>2309</c:v>
                </c:pt>
                <c:pt idx="2199">
                  <c:v>2310</c:v>
                </c:pt>
                <c:pt idx="2200">
                  <c:v>2313</c:v>
                </c:pt>
                <c:pt idx="2201">
                  <c:v>2315</c:v>
                </c:pt>
                <c:pt idx="2202">
                  <c:v>2316</c:v>
                </c:pt>
                <c:pt idx="2203">
                  <c:v>2318</c:v>
                </c:pt>
                <c:pt idx="2204">
                  <c:v>2319</c:v>
                </c:pt>
                <c:pt idx="2205">
                  <c:v>2320</c:v>
                </c:pt>
                <c:pt idx="2206">
                  <c:v>2321</c:v>
                </c:pt>
                <c:pt idx="2207">
                  <c:v>2324</c:v>
                </c:pt>
                <c:pt idx="2208">
                  <c:v>2325</c:v>
                </c:pt>
                <c:pt idx="2209">
                  <c:v>2326</c:v>
                </c:pt>
                <c:pt idx="2210">
                  <c:v>2327</c:v>
                </c:pt>
                <c:pt idx="2211">
                  <c:v>2328</c:v>
                </c:pt>
                <c:pt idx="2212">
                  <c:v>2329</c:v>
                </c:pt>
                <c:pt idx="2213">
                  <c:v>2330</c:v>
                </c:pt>
                <c:pt idx="2214">
                  <c:v>2331</c:v>
                </c:pt>
                <c:pt idx="2215">
                  <c:v>2333</c:v>
                </c:pt>
                <c:pt idx="2216">
                  <c:v>2336</c:v>
                </c:pt>
                <c:pt idx="2217">
                  <c:v>2338</c:v>
                </c:pt>
                <c:pt idx="2218">
                  <c:v>2339</c:v>
                </c:pt>
                <c:pt idx="2219">
                  <c:v>2340</c:v>
                </c:pt>
                <c:pt idx="2220">
                  <c:v>2341</c:v>
                </c:pt>
                <c:pt idx="2221">
                  <c:v>2343</c:v>
                </c:pt>
                <c:pt idx="2222">
                  <c:v>2344</c:v>
                </c:pt>
                <c:pt idx="2223">
                  <c:v>2345</c:v>
                </c:pt>
                <c:pt idx="2224">
                  <c:v>2346</c:v>
                </c:pt>
                <c:pt idx="2225">
                  <c:v>2347</c:v>
                </c:pt>
                <c:pt idx="2226">
                  <c:v>2348</c:v>
                </c:pt>
                <c:pt idx="2227">
                  <c:v>2349</c:v>
                </c:pt>
                <c:pt idx="2228">
                  <c:v>2352</c:v>
                </c:pt>
                <c:pt idx="2229">
                  <c:v>2353</c:v>
                </c:pt>
                <c:pt idx="2230">
                  <c:v>2354</c:v>
                </c:pt>
                <c:pt idx="2231">
                  <c:v>2355</c:v>
                </c:pt>
                <c:pt idx="2232">
                  <c:v>2356</c:v>
                </c:pt>
                <c:pt idx="2233">
                  <c:v>2357</c:v>
                </c:pt>
                <c:pt idx="2234">
                  <c:v>2358</c:v>
                </c:pt>
                <c:pt idx="2235">
                  <c:v>2359</c:v>
                </c:pt>
                <c:pt idx="2236">
                  <c:v>2361</c:v>
                </c:pt>
                <c:pt idx="2237">
                  <c:v>2362</c:v>
                </c:pt>
                <c:pt idx="2238">
                  <c:v>2364</c:v>
                </c:pt>
                <c:pt idx="2239">
                  <c:v>2365</c:v>
                </c:pt>
                <c:pt idx="2240">
                  <c:v>2366</c:v>
                </c:pt>
                <c:pt idx="2241">
                  <c:v>2368</c:v>
                </c:pt>
                <c:pt idx="2242">
                  <c:v>2369</c:v>
                </c:pt>
                <c:pt idx="2243">
                  <c:v>2370</c:v>
                </c:pt>
                <c:pt idx="2244">
                  <c:v>2372</c:v>
                </c:pt>
                <c:pt idx="2245">
                  <c:v>2373</c:v>
                </c:pt>
                <c:pt idx="2246">
                  <c:v>2374</c:v>
                </c:pt>
                <c:pt idx="2247">
                  <c:v>2375</c:v>
                </c:pt>
                <c:pt idx="2248">
                  <c:v>2376</c:v>
                </c:pt>
                <c:pt idx="2249">
                  <c:v>2377</c:v>
                </c:pt>
                <c:pt idx="2250">
                  <c:v>2378</c:v>
                </c:pt>
                <c:pt idx="2251">
                  <c:v>2379</c:v>
                </c:pt>
                <c:pt idx="2252">
                  <c:v>2381</c:v>
                </c:pt>
                <c:pt idx="2253">
                  <c:v>2382</c:v>
                </c:pt>
                <c:pt idx="2254">
                  <c:v>2384</c:v>
                </c:pt>
                <c:pt idx="2255">
                  <c:v>2386</c:v>
                </c:pt>
                <c:pt idx="2256">
                  <c:v>2388</c:v>
                </c:pt>
                <c:pt idx="2257">
                  <c:v>2389</c:v>
                </c:pt>
                <c:pt idx="2258">
                  <c:v>2390</c:v>
                </c:pt>
                <c:pt idx="2259">
                  <c:v>2391</c:v>
                </c:pt>
                <c:pt idx="2260">
                  <c:v>2392</c:v>
                </c:pt>
                <c:pt idx="2261">
                  <c:v>2393</c:v>
                </c:pt>
                <c:pt idx="2262">
                  <c:v>2394</c:v>
                </c:pt>
                <c:pt idx="2263">
                  <c:v>2395</c:v>
                </c:pt>
                <c:pt idx="2264">
                  <c:v>2397</c:v>
                </c:pt>
                <c:pt idx="2265">
                  <c:v>2401</c:v>
                </c:pt>
                <c:pt idx="2266">
                  <c:v>2402</c:v>
                </c:pt>
                <c:pt idx="2267">
                  <c:v>2403</c:v>
                </c:pt>
                <c:pt idx="2268">
                  <c:v>2404</c:v>
                </c:pt>
                <c:pt idx="2269">
                  <c:v>2405</c:v>
                </c:pt>
                <c:pt idx="2270">
                  <c:v>2406</c:v>
                </c:pt>
                <c:pt idx="2271">
                  <c:v>2409</c:v>
                </c:pt>
                <c:pt idx="2272">
                  <c:v>2414</c:v>
                </c:pt>
                <c:pt idx="2273">
                  <c:v>2415</c:v>
                </c:pt>
                <c:pt idx="2274">
                  <c:v>2418</c:v>
                </c:pt>
                <c:pt idx="2275">
                  <c:v>2419</c:v>
                </c:pt>
                <c:pt idx="2276">
                  <c:v>2421</c:v>
                </c:pt>
                <c:pt idx="2277">
                  <c:v>2422</c:v>
                </c:pt>
                <c:pt idx="2278">
                  <c:v>2423</c:v>
                </c:pt>
                <c:pt idx="2279">
                  <c:v>2424</c:v>
                </c:pt>
                <c:pt idx="2280">
                  <c:v>2425</c:v>
                </c:pt>
                <c:pt idx="2281">
                  <c:v>2426</c:v>
                </c:pt>
                <c:pt idx="2282">
                  <c:v>2428</c:v>
                </c:pt>
                <c:pt idx="2283">
                  <c:v>2429</c:v>
                </c:pt>
                <c:pt idx="2284">
                  <c:v>2432</c:v>
                </c:pt>
                <c:pt idx="2285">
                  <c:v>2434</c:v>
                </c:pt>
                <c:pt idx="2286">
                  <c:v>2435</c:v>
                </c:pt>
                <c:pt idx="2287">
                  <c:v>2436</c:v>
                </c:pt>
                <c:pt idx="2288">
                  <c:v>2437</c:v>
                </c:pt>
                <c:pt idx="2289">
                  <c:v>2438</c:v>
                </c:pt>
                <c:pt idx="2290">
                  <c:v>2439</c:v>
                </c:pt>
                <c:pt idx="2291">
                  <c:v>2440</c:v>
                </c:pt>
                <c:pt idx="2292">
                  <c:v>2443</c:v>
                </c:pt>
                <c:pt idx="2293">
                  <c:v>2444</c:v>
                </c:pt>
                <c:pt idx="2294">
                  <c:v>2445</c:v>
                </c:pt>
                <c:pt idx="2295">
                  <c:v>2446</c:v>
                </c:pt>
                <c:pt idx="2296">
                  <c:v>2447</c:v>
                </c:pt>
                <c:pt idx="2297">
                  <c:v>2450</c:v>
                </c:pt>
                <c:pt idx="2298">
                  <c:v>2451</c:v>
                </c:pt>
                <c:pt idx="2299">
                  <c:v>2452</c:v>
                </c:pt>
                <c:pt idx="2300">
                  <c:v>2454</c:v>
                </c:pt>
                <c:pt idx="2301">
                  <c:v>2457</c:v>
                </c:pt>
                <c:pt idx="2302">
                  <c:v>2458</c:v>
                </c:pt>
                <c:pt idx="2303">
                  <c:v>2459</c:v>
                </c:pt>
                <c:pt idx="2304">
                  <c:v>2460</c:v>
                </c:pt>
                <c:pt idx="2305">
                  <c:v>2462</c:v>
                </c:pt>
                <c:pt idx="2306">
                  <c:v>2464</c:v>
                </c:pt>
                <c:pt idx="2307">
                  <c:v>2465</c:v>
                </c:pt>
                <c:pt idx="2308">
                  <c:v>2466</c:v>
                </c:pt>
                <c:pt idx="2309">
                  <c:v>2467</c:v>
                </c:pt>
                <c:pt idx="2310">
                  <c:v>2468</c:v>
                </c:pt>
                <c:pt idx="2311">
                  <c:v>2469</c:v>
                </c:pt>
                <c:pt idx="2312">
                  <c:v>2470</c:v>
                </c:pt>
                <c:pt idx="2313">
                  <c:v>2471</c:v>
                </c:pt>
                <c:pt idx="2314">
                  <c:v>2472</c:v>
                </c:pt>
                <c:pt idx="2315">
                  <c:v>2474</c:v>
                </c:pt>
                <c:pt idx="2316">
                  <c:v>2475</c:v>
                </c:pt>
                <c:pt idx="2317">
                  <c:v>2476</c:v>
                </c:pt>
                <c:pt idx="2318">
                  <c:v>2477</c:v>
                </c:pt>
                <c:pt idx="2319">
                  <c:v>2478</c:v>
                </c:pt>
                <c:pt idx="2320">
                  <c:v>2479</c:v>
                </c:pt>
                <c:pt idx="2321">
                  <c:v>2480</c:v>
                </c:pt>
                <c:pt idx="2322">
                  <c:v>2481</c:v>
                </c:pt>
                <c:pt idx="2323">
                  <c:v>2482</c:v>
                </c:pt>
                <c:pt idx="2324">
                  <c:v>2484</c:v>
                </c:pt>
                <c:pt idx="2325">
                  <c:v>2486</c:v>
                </c:pt>
                <c:pt idx="2326">
                  <c:v>2487</c:v>
                </c:pt>
                <c:pt idx="2327">
                  <c:v>2489</c:v>
                </c:pt>
                <c:pt idx="2328">
                  <c:v>2490</c:v>
                </c:pt>
                <c:pt idx="2329">
                  <c:v>2491</c:v>
                </c:pt>
                <c:pt idx="2330">
                  <c:v>2492</c:v>
                </c:pt>
                <c:pt idx="2331">
                  <c:v>2493</c:v>
                </c:pt>
                <c:pt idx="2332">
                  <c:v>2495</c:v>
                </c:pt>
                <c:pt idx="2333">
                  <c:v>2496</c:v>
                </c:pt>
                <c:pt idx="2334">
                  <c:v>2497</c:v>
                </c:pt>
                <c:pt idx="2335">
                  <c:v>2498</c:v>
                </c:pt>
                <c:pt idx="2336">
                  <c:v>2500</c:v>
                </c:pt>
                <c:pt idx="2337">
                  <c:v>2502</c:v>
                </c:pt>
                <c:pt idx="2338">
                  <c:v>2504</c:v>
                </c:pt>
                <c:pt idx="2339">
                  <c:v>2505</c:v>
                </c:pt>
                <c:pt idx="2340">
                  <c:v>2506</c:v>
                </c:pt>
                <c:pt idx="2341">
                  <c:v>2509</c:v>
                </c:pt>
                <c:pt idx="2342">
                  <c:v>2510</c:v>
                </c:pt>
                <c:pt idx="2343">
                  <c:v>2512</c:v>
                </c:pt>
                <c:pt idx="2344">
                  <c:v>2513</c:v>
                </c:pt>
                <c:pt idx="2345">
                  <c:v>2514</c:v>
                </c:pt>
                <c:pt idx="2346">
                  <c:v>2515</c:v>
                </c:pt>
                <c:pt idx="2347">
                  <c:v>2516</c:v>
                </c:pt>
                <c:pt idx="2348">
                  <c:v>2517</c:v>
                </c:pt>
                <c:pt idx="2349">
                  <c:v>2519</c:v>
                </c:pt>
                <c:pt idx="2350">
                  <c:v>2520</c:v>
                </c:pt>
                <c:pt idx="2351">
                  <c:v>2524</c:v>
                </c:pt>
                <c:pt idx="2352">
                  <c:v>2525</c:v>
                </c:pt>
                <c:pt idx="2353">
                  <c:v>2528</c:v>
                </c:pt>
                <c:pt idx="2354">
                  <c:v>2531</c:v>
                </c:pt>
                <c:pt idx="2355">
                  <c:v>2532</c:v>
                </c:pt>
                <c:pt idx="2356">
                  <c:v>2533</c:v>
                </c:pt>
                <c:pt idx="2357">
                  <c:v>2534</c:v>
                </c:pt>
                <c:pt idx="2358">
                  <c:v>2536</c:v>
                </c:pt>
                <c:pt idx="2359">
                  <c:v>2540</c:v>
                </c:pt>
                <c:pt idx="2360">
                  <c:v>2542</c:v>
                </c:pt>
                <c:pt idx="2361">
                  <c:v>2543</c:v>
                </c:pt>
                <c:pt idx="2362">
                  <c:v>2544</c:v>
                </c:pt>
                <c:pt idx="2363">
                  <c:v>2549</c:v>
                </c:pt>
                <c:pt idx="2364">
                  <c:v>2551</c:v>
                </c:pt>
                <c:pt idx="2365">
                  <c:v>2555</c:v>
                </c:pt>
                <c:pt idx="2366">
                  <c:v>2556</c:v>
                </c:pt>
                <c:pt idx="2367">
                  <c:v>2557</c:v>
                </c:pt>
                <c:pt idx="2368">
                  <c:v>2558</c:v>
                </c:pt>
                <c:pt idx="2369">
                  <c:v>2561</c:v>
                </c:pt>
                <c:pt idx="2370">
                  <c:v>2563</c:v>
                </c:pt>
                <c:pt idx="2371">
                  <c:v>2564</c:v>
                </c:pt>
                <c:pt idx="2372">
                  <c:v>2565</c:v>
                </c:pt>
                <c:pt idx="2373">
                  <c:v>2567</c:v>
                </c:pt>
                <c:pt idx="2374">
                  <c:v>2570</c:v>
                </c:pt>
                <c:pt idx="2375">
                  <c:v>2571</c:v>
                </c:pt>
                <c:pt idx="2376">
                  <c:v>2577</c:v>
                </c:pt>
                <c:pt idx="2377">
                  <c:v>2578</c:v>
                </c:pt>
                <c:pt idx="2378">
                  <c:v>2580</c:v>
                </c:pt>
                <c:pt idx="2379">
                  <c:v>2581</c:v>
                </c:pt>
                <c:pt idx="2380">
                  <c:v>2582</c:v>
                </c:pt>
                <c:pt idx="2381">
                  <c:v>2584</c:v>
                </c:pt>
                <c:pt idx="2382">
                  <c:v>2586</c:v>
                </c:pt>
                <c:pt idx="2383">
                  <c:v>2590</c:v>
                </c:pt>
                <c:pt idx="2384">
                  <c:v>2591</c:v>
                </c:pt>
                <c:pt idx="2385">
                  <c:v>2592</c:v>
                </c:pt>
                <c:pt idx="2386">
                  <c:v>2593</c:v>
                </c:pt>
                <c:pt idx="2387">
                  <c:v>2595</c:v>
                </c:pt>
                <c:pt idx="2388">
                  <c:v>2596</c:v>
                </c:pt>
                <c:pt idx="2389">
                  <c:v>2598</c:v>
                </c:pt>
                <c:pt idx="2390">
                  <c:v>2599</c:v>
                </c:pt>
                <c:pt idx="2391">
                  <c:v>2600</c:v>
                </c:pt>
                <c:pt idx="2392">
                  <c:v>2601</c:v>
                </c:pt>
                <c:pt idx="2393">
                  <c:v>2602</c:v>
                </c:pt>
                <c:pt idx="2394">
                  <c:v>2603</c:v>
                </c:pt>
                <c:pt idx="2395">
                  <c:v>2604</c:v>
                </c:pt>
                <c:pt idx="2396">
                  <c:v>2606</c:v>
                </c:pt>
                <c:pt idx="2397">
                  <c:v>2607</c:v>
                </c:pt>
                <c:pt idx="2398">
                  <c:v>2609</c:v>
                </c:pt>
                <c:pt idx="2399">
                  <c:v>2610</c:v>
                </c:pt>
                <c:pt idx="2400">
                  <c:v>2611</c:v>
                </c:pt>
                <c:pt idx="2401">
                  <c:v>2612</c:v>
                </c:pt>
                <c:pt idx="2402">
                  <c:v>2613</c:v>
                </c:pt>
                <c:pt idx="2403">
                  <c:v>2614</c:v>
                </c:pt>
                <c:pt idx="2404">
                  <c:v>2615</c:v>
                </c:pt>
                <c:pt idx="2405">
                  <c:v>2617</c:v>
                </c:pt>
                <c:pt idx="2406">
                  <c:v>2620</c:v>
                </c:pt>
                <c:pt idx="2407">
                  <c:v>2622</c:v>
                </c:pt>
                <c:pt idx="2408">
                  <c:v>2624</c:v>
                </c:pt>
                <c:pt idx="2409">
                  <c:v>2626</c:v>
                </c:pt>
                <c:pt idx="2410">
                  <c:v>2627</c:v>
                </c:pt>
                <c:pt idx="2411">
                  <c:v>2628</c:v>
                </c:pt>
                <c:pt idx="2412">
                  <c:v>2629</c:v>
                </c:pt>
                <c:pt idx="2413">
                  <c:v>2630</c:v>
                </c:pt>
                <c:pt idx="2414">
                  <c:v>2632</c:v>
                </c:pt>
                <c:pt idx="2415">
                  <c:v>2633</c:v>
                </c:pt>
                <c:pt idx="2416">
                  <c:v>2635</c:v>
                </c:pt>
                <c:pt idx="2417">
                  <c:v>2636</c:v>
                </c:pt>
                <c:pt idx="2418">
                  <c:v>2637</c:v>
                </c:pt>
                <c:pt idx="2419">
                  <c:v>2642</c:v>
                </c:pt>
                <c:pt idx="2420">
                  <c:v>2643</c:v>
                </c:pt>
                <c:pt idx="2421">
                  <c:v>2646</c:v>
                </c:pt>
                <c:pt idx="2422">
                  <c:v>2647</c:v>
                </c:pt>
                <c:pt idx="2423">
                  <c:v>2650</c:v>
                </c:pt>
                <c:pt idx="2424">
                  <c:v>2652</c:v>
                </c:pt>
                <c:pt idx="2425">
                  <c:v>2653</c:v>
                </c:pt>
                <c:pt idx="2426">
                  <c:v>2654</c:v>
                </c:pt>
                <c:pt idx="2427">
                  <c:v>2655</c:v>
                </c:pt>
                <c:pt idx="2428">
                  <c:v>2656</c:v>
                </c:pt>
                <c:pt idx="2429">
                  <c:v>2657</c:v>
                </c:pt>
                <c:pt idx="2430">
                  <c:v>2658</c:v>
                </c:pt>
                <c:pt idx="2431">
                  <c:v>2659</c:v>
                </c:pt>
                <c:pt idx="2432">
                  <c:v>2662</c:v>
                </c:pt>
                <c:pt idx="2433">
                  <c:v>2663</c:v>
                </c:pt>
                <c:pt idx="2434">
                  <c:v>2665</c:v>
                </c:pt>
                <c:pt idx="2435">
                  <c:v>2667</c:v>
                </c:pt>
                <c:pt idx="2436">
                  <c:v>2668</c:v>
                </c:pt>
                <c:pt idx="2437">
                  <c:v>2669</c:v>
                </c:pt>
                <c:pt idx="2438">
                  <c:v>2671</c:v>
                </c:pt>
                <c:pt idx="2439">
                  <c:v>2672</c:v>
                </c:pt>
                <c:pt idx="2440">
                  <c:v>2673</c:v>
                </c:pt>
                <c:pt idx="2441">
                  <c:v>2675</c:v>
                </c:pt>
                <c:pt idx="2442">
                  <c:v>2678</c:v>
                </c:pt>
                <c:pt idx="2443">
                  <c:v>2679</c:v>
                </c:pt>
                <c:pt idx="2444">
                  <c:v>2681</c:v>
                </c:pt>
                <c:pt idx="2445">
                  <c:v>2682</c:v>
                </c:pt>
                <c:pt idx="2446">
                  <c:v>2683</c:v>
                </c:pt>
                <c:pt idx="2447">
                  <c:v>2685</c:v>
                </c:pt>
                <c:pt idx="2448">
                  <c:v>2686</c:v>
                </c:pt>
                <c:pt idx="2449">
                  <c:v>2688</c:v>
                </c:pt>
                <c:pt idx="2450">
                  <c:v>2689</c:v>
                </c:pt>
                <c:pt idx="2451">
                  <c:v>2690</c:v>
                </c:pt>
                <c:pt idx="2452">
                  <c:v>2691</c:v>
                </c:pt>
                <c:pt idx="2453">
                  <c:v>2692</c:v>
                </c:pt>
                <c:pt idx="2454">
                  <c:v>2693</c:v>
                </c:pt>
                <c:pt idx="2455">
                  <c:v>2695</c:v>
                </c:pt>
                <c:pt idx="2456">
                  <c:v>2696</c:v>
                </c:pt>
                <c:pt idx="2457">
                  <c:v>2697</c:v>
                </c:pt>
                <c:pt idx="2458">
                  <c:v>2698</c:v>
                </c:pt>
                <c:pt idx="2459">
                  <c:v>2700</c:v>
                </c:pt>
                <c:pt idx="2460">
                  <c:v>2702</c:v>
                </c:pt>
                <c:pt idx="2461">
                  <c:v>2703</c:v>
                </c:pt>
                <c:pt idx="2462">
                  <c:v>2704</c:v>
                </c:pt>
                <c:pt idx="2463">
                  <c:v>2705</c:v>
                </c:pt>
                <c:pt idx="2464">
                  <c:v>2707</c:v>
                </c:pt>
                <c:pt idx="2465">
                  <c:v>2708</c:v>
                </c:pt>
                <c:pt idx="2466">
                  <c:v>2709</c:v>
                </c:pt>
                <c:pt idx="2467">
                  <c:v>2711</c:v>
                </c:pt>
                <c:pt idx="2468">
                  <c:v>2713</c:v>
                </c:pt>
                <c:pt idx="2469">
                  <c:v>2714</c:v>
                </c:pt>
                <c:pt idx="2470">
                  <c:v>2715</c:v>
                </c:pt>
                <c:pt idx="2471">
                  <c:v>2716</c:v>
                </c:pt>
                <c:pt idx="2472">
                  <c:v>2717</c:v>
                </c:pt>
                <c:pt idx="2473">
                  <c:v>2719</c:v>
                </c:pt>
                <c:pt idx="2474">
                  <c:v>2720</c:v>
                </c:pt>
                <c:pt idx="2475">
                  <c:v>2722</c:v>
                </c:pt>
                <c:pt idx="2476">
                  <c:v>2723</c:v>
                </c:pt>
                <c:pt idx="2477">
                  <c:v>2726</c:v>
                </c:pt>
                <c:pt idx="2478">
                  <c:v>2728</c:v>
                </c:pt>
                <c:pt idx="2479">
                  <c:v>2730</c:v>
                </c:pt>
                <c:pt idx="2480">
                  <c:v>2731</c:v>
                </c:pt>
                <c:pt idx="2481">
                  <c:v>2732</c:v>
                </c:pt>
                <c:pt idx="2482">
                  <c:v>2735</c:v>
                </c:pt>
                <c:pt idx="2483">
                  <c:v>2737</c:v>
                </c:pt>
                <c:pt idx="2484">
                  <c:v>2738</c:v>
                </c:pt>
                <c:pt idx="2485">
                  <c:v>2740</c:v>
                </c:pt>
                <c:pt idx="2486">
                  <c:v>2741</c:v>
                </c:pt>
                <c:pt idx="2487">
                  <c:v>2743</c:v>
                </c:pt>
                <c:pt idx="2488">
                  <c:v>2745</c:v>
                </c:pt>
                <c:pt idx="2489">
                  <c:v>2746</c:v>
                </c:pt>
                <c:pt idx="2490">
                  <c:v>2749</c:v>
                </c:pt>
                <c:pt idx="2491">
                  <c:v>2750</c:v>
                </c:pt>
                <c:pt idx="2492">
                  <c:v>2751</c:v>
                </c:pt>
                <c:pt idx="2493">
                  <c:v>2752</c:v>
                </c:pt>
                <c:pt idx="2494">
                  <c:v>2753</c:v>
                </c:pt>
                <c:pt idx="2495">
                  <c:v>2754</c:v>
                </c:pt>
                <c:pt idx="2496">
                  <c:v>2755</c:v>
                </c:pt>
                <c:pt idx="2497">
                  <c:v>2756</c:v>
                </c:pt>
                <c:pt idx="2498">
                  <c:v>2757</c:v>
                </c:pt>
                <c:pt idx="2499">
                  <c:v>2761</c:v>
                </c:pt>
                <c:pt idx="2500">
                  <c:v>2762</c:v>
                </c:pt>
                <c:pt idx="2501">
                  <c:v>2763</c:v>
                </c:pt>
                <c:pt idx="2502">
                  <c:v>2767</c:v>
                </c:pt>
                <c:pt idx="2503">
                  <c:v>2768</c:v>
                </c:pt>
                <c:pt idx="2504">
                  <c:v>2769</c:v>
                </c:pt>
                <c:pt idx="2505">
                  <c:v>2770</c:v>
                </c:pt>
                <c:pt idx="2506">
                  <c:v>2771</c:v>
                </c:pt>
                <c:pt idx="2507">
                  <c:v>2773</c:v>
                </c:pt>
                <c:pt idx="2508">
                  <c:v>2774</c:v>
                </c:pt>
                <c:pt idx="2509">
                  <c:v>2775</c:v>
                </c:pt>
                <c:pt idx="2510">
                  <c:v>2777</c:v>
                </c:pt>
                <c:pt idx="2511">
                  <c:v>2780</c:v>
                </c:pt>
                <c:pt idx="2512">
                  <c:v>2781</c:v>
                </c:pt>
                <c:pt idx="2513">
                  <c:v>2783</c:v>
                </c:pt>
                <c:pt idx="2514">
                  <c:v>2786</c:v>
                </c:pt>
                <c:pt idx="2515">
                  <c:v>2787</c:v>
                </c:pt>
                <c:pt idx="2516">
                  <c:v>2789</c:v>
                </c:pt>
                <c:pt idx="2517">
                  <c:v>2790</c:v>
                </c:pt>
                <c:pt idx="2518">
                  <c:v>2791</c:v>
                </c:pt>
                <c:pt idx="2519">
                  <c:v>2793</c:v>
                </c:pt>
                <c:pt idx="2520">
                  <c:v>2796</c:v>
                </c:pt>
                <c:pt idx="2521">
                  <c:v>2798</c:v>
                </c:pt>
                <c:pt idx="2522">
                  <c:v>2799</c:v>
                </c:pt>
                <c:pt idx="2523">
                  <c:v>2800</c:v>
                </c:pt>
                <c:pt idx="2524">
                  <c:v>2802</c:v>
                </c:pt>
                <c:pt idx="2525">
                  <c:v>2803</c:v>
                </c:pt>
                <c:pt idx="2526">
                  <c:v>2810</c:v>
                </c:pt>
                <c:pt idx="2527">
                  <c:v>2813</c:v>
                </c:pt>
                <c:pt idx="2528">
                  <c:v>2814</c:v>
                </c:pt>
                <c:pt idx="2529">
                  <c:v>2816</c:v>
                </c:pt>
                <c:pt idx="2530">
                  <c:v>2818</c:v>
                </c:pt>
                <c:pt idx="2531">
                  <c:v>2819</c:v>
                </c:pt>
                <c:pt idx="2532">
                  <c:v>2821</c:v>
                </c:pt>
                <c:pt idx="2533">
                  <c:v>2823</c:v>
                </c:pt>
                <c:pt idx="2534">
                  <c:v>2828</c:v>
                </c:pt>
                <c:pt idx="2535">
                  <c:v>2829</c:v>
                </c:pt>
                <c:pt idx="2536">
                  <c:v>2832</c:v>
                </c:pt>
                <c:pt idx="2537">
                  <c:v>2833</c:v>
                </c:pt>
                <c:pt idx="2538">
                  <c:v>2838</c:v>
                </c:pt>
                <c:pt idx="2539">
                  <c:v>2840</c:v>
                </c:pt>
                <c:pt idx="2540">
                  <c:v>2841</c:v>
                </c:pt>
                <c:pt idx="2541">
                  <c:v>2843</c:v>
                </c:pt>
                <c:pt idx="2542">
                  <c:v>2846</c:v>
                </c:pt>
                <c:pt idx="2543">
                  <c:v>2847</c:v>
                </c:pt>
                <c:pt idx="2544">
                  <c:v>2849</c:v>
                </c:pt>
                <c:pt idx="2545">
                  <c:v>2850</c:v>
                </c:pt>
                <c:pt idx="2546">
                  <c:v>2851</c:v>
                </c:pt>
                <c:pt idx="2547">
                  <c:v>2854</c:v>
                </c:pt>
                <c:pt idx="2548">
                  <c:v>2856</c:v>
                </c:pt>
                <c:pt idx="2549">
                  <c:v>2857</c:v>
                </c:pt>
                <c:pt idx="2550">
                  <c:v>2859</c:v>
                </c:pt>
                <c:pt idx="2551">
                  <c:v>2862</c:v>
                </c:pt>
                <c:pt idx="2552">
                  <c:v>2865</c:v>
                </c:pt>
                <c:pt idx="2553">
                  <c:v>2867</c:v>
                </c:pt>
                <c:pt idx="2554">
                  <c:v>2870</c:v>
                </c:pt>
                <c:pt idx="2555">
                  <c:v>2871</c:v>
                </c:pt>
                <c:pt idx="2556">
                  <c:v>2874</c:v>
                </c:pt>
                <c:pt idx="2557">
                  <c:v>2875</c:v>
                </c:pt>
                <c:pt idx="2558">
                  <c:v>2876</c:v>
                </c:pt>
                <c:pt idx="2559">
                  <c:v>2877</c:v>
                </c:pt>
                <c:pt idx="2560">
                  <c:v>2878</c:v>
                </c:pt>
                <c:pt idx="2561">
                  <c:v>2879</c:v>
                </c:pt>
                <c:pt idx="2562">
                  <c:v>2881</c:v>
                </c:pt>
                <c:pt idx="2563">
                  <c:v>2882</c:v>
                </c:pt>
                <c:pt idx="2564">
                  <c:v>2883</c:v>
                </c:pt>
                <c:pt idx="2565">
                  <c:v>2884</c:v>
                </c:pt>
                <c:pt idx="2566">
                  <c:v>2887</c:v>
                </c:pt>
                <c:pt idx="2567">
                  <c:v>2888</c:v>
                </c:pt>
                <c:pt idx="2568">
                  <c:v>2893</c:v>
                </c:pt>
                <c:pt idx="2569">
                  <c:v>2894</c:v>
                </c:pt>
                <c:pt idx="2570">
                  <c:v>2899</c:v>
                </c:pt>
                <c:pt idx="2571">
                  <c:v>2901</c:v>
                </c:pt>
                <c:pt idx="2572">
                  <c:v>2902</c:v>
                </c:pt>
                <c:pt idx="2573">
                  <c:v>2903</c:v>
                </c:pt>
                <c:pt idx="2574">
                  <c:v>2904</c:v>
                </c:pt>
                <c:pt idx="2575">
                  <c:v>2911</c:v>
                </c:pt>
                <c:pt idx="2576">
                  <c:v>2912</c:v>
                </c:pt>
                <c:pt idx="2577">
                  <c:v>2914</c:v>
                </c:pt>
                <c:pt idx="2578">
                  <c:v>2915</c:v>
                </c:pt>
                <c:pt idx="2579">
                  <c:v>2916</c:v>
                </c:pt>
                <c:pt idx="2580">
                  <c:v>2917</c:v>
                </c:pt>
                <c:pt idx="2581">
                  <c:v>2919</c:v>
                </c:pt>
                <c:pt idx="2582">
                  <c:v>2921</c:v>
                </c:pt>
                <c:pt idx="2583">
                  <c:v>2924</c:v>
                </c:pt>
                <c:pt idx="2584">
                  <c:v>2925</c:v>
                </c:pt>
                <c:pt idx="2585">
                  <c:v>2926</c:v>
                </c:pt>
                <c:pt idx="2586">
                  <c:v>2928</c:v>
                </c:pt>
                <c:pt idx="2587">
                  <c:v>2933</c:v>
                </c:pt>
                <c:pt idx="2588">
                  <c:v>2934</c:v>
                </c:pt>
                <c:pt idx="2589">
                  <c:v>2936</c:v>
                </c:pt>
                <c:pt idx="2590">
                  <c:v>2937</c:v>
                </c:pt>
                <c:pt idx="2591">
                  <c:v>2941</c:v>
                </c:pt>
                <c:pt idx="2592">
                  <c:v>2943</c:v>
                </c:pt>
                <c:pt idx="2593">
                  <c:v>2945</c:v>
                </c:pt>
                <c:pt idx="2594">
                  <c:v>2946</c:v>
                </c:pt>
                <c:pt idx="2595">
                  <c:v>2948</c:v>
                </c:pt>
                <c:pt idx="2596">
                  <c:v>2952</c:v>
                </c:pt>
                <c:pt idx="2597">
                  <c:v>2955</c:v>
                </c:pt>
                <c:pt idx="2598">
                  <c:v>2957</c:v>
                </c:pt>
                <c:pt idx="2599">
                  <c:v>2958</c:v>
                </c:pt>
                <c:pt idx="2600">
                  <c:v>2959</c:v>
                </c:pt>
                <c:pt idx="2601">
                  <c:v>2960</c:v>
                </c:pt>
                <c:pt idx="2602">
                  <c:v>2963</c:v>
                </c:pt>
                <c:pt idx="2603">
                  <c:v>2964</c:v>
                </c:pt>
                <c:pt idx="2604">
                  <c:v>2965</c:v>
                </c:pt>
                <c:pt idx="2605">
                  <c:v>2967</c:v>
                </c:pt>
                <c:pt idx="2606">
                  <c:v>2969</c:v>
                </c:pt>
                <c:pt idx="2607">
                  <c:v>2971</c:v>
                </c:pt>
                <c:pt idx="2608">
                  <c:v>2973</c:v>
                </c:pt>
                <c:pt idx="2609">
                  <c:v>2977</c:v>
                </c:pt>
                <c:pt idx="2610">
                  <c:v>2980</c:v>
                </c:pt>
                <c:pt idx="2611">
                  <c:v>2981</c:v>
                </c:pt>
                <c:pt idx="2612">
                  <c:v>2983</c:v>
                </c:pt>
                <c:pt idx="2613">
                  <c:v>2987</c:v>
                </c:pt>
                <c:pt idx="2614">
                  <c:v>2988</c:v>
                </c:pt>
                <c:pt idx="2615">
                  <c:v>2989</c:v>
                </c:pt>
                <c:pt idx="2616">
                  <c:v>2992</c:v>
                </c:pt>
                <c:pt idx="2617">
                  <c:v>2994</c:v>
                </c:pt>
                <c:pt idx="2618">
                  <c:v>2995</c:v>
                </c:pt>
                <c:pt idx="2619">
                  <c:v>2996</c:v>
                </c:pt>
                <c:pt idx="2620">
                  <c:v>2997</c:v>
                </c:pt>
                <c:pt idx="2621">
                  <c:v>3002</c:v>
                </c:pt>
                <c:pt idx="2622">
                  <c:v>3005</c:v>
                </c:pt>
                <c:pt idx="2623">
                  <c:v>3006</c:v>
                </c:pt>
                <c:pt idx="2624">
                  <c:v>3010</c:v>
                </c:pt>
                <c:pt idx="2625">
                  <c:v>3011</c:v>
                </c:pt>
                <c:pt idx="2626">
                  <c:v>3013</c:v>
                </c:pt>
                <c:pt idx="2627">
                  <c:v>3016</c:v>
                </c:pt>
                <c:pt idx="2628">
                  <c:v>3017</c:v>
                </c:pt>
                <c:pt idx="2629">
                  <c:v>3019</c:v>
                </c:pt>
                <c:pt idx="2630">
                  <c:v>3022</c:v>
                </c:pt>
                <c:pt idx="2631">
                  <c:v>3023</c:v>
                </c:pt>
                <c:pt idx="2632">
                  <c:v>3024</c:v>
                </c:pt>
                <c:pt idx="2633">
                  <c:v>3025</c:v>
                </c:pt>
                <c:pt idx="2634">
                  <c:v>3026</c:v>
                </c:pt>
                <c:pt idx="2635">
                  <c:v>3029</c:v>
                </c:pt>
                <c:pt idx="2636">
                  <c:v>3034</c:v>
                </c:pt>
                <c:pt idx="2637">
                  <c:v>3035</c:v>
                </c:pt>
                <c:pt idx="2638">
                  <c:v>3037</c:v>
                </c:pt>
                <c:pt idx="2639">
                  <c:v>3038</c:v>
                </c:pt>
                <c:pt idx="2640">
                  <c:v>3039</c:v>
                </c:pt>
                <c:pt idx="2641">
                  <c:v>3041</c:v>
                </c:pt>
                <c:pt idx="2642">
                  <c:v>3042</c:v>
                </c:pt>
                <c:pt idx="2643">
                  <c:v>3043</c:v>
                </c:pt>
                <c:pt idx="2644">
                  <c:v>3044</c:v>
                </c:pt>
                <c:pt idx="2645">
                  <c:v>3047</c:v>
                </c:pt>
                <c:pt idx="2646">
                  <c:v>3049</c:v>
                </c:pt>
                <c:pt idx="2647">
                  <c:v>3050</c:v>
                </c:pt>
                <c:pt idx="2648">
                  <c:v>3051</c:v>
                </c:pt>
                <c:pt idx="2649">
                  <c:v>3052</c:v>
                </c:pt>
                <c:pt idx="2650">
                  <c:v>3054</c:v>
                </c:pt>
                <c:pt idx="2651">
                  <c:v>3055</c:v>
                </c:pt>
                <c:pt idx="2652">
                  <c:v>3056</c:v>
                </c:pt>
                <c:pt idx="2653">
                  <c:v>3057</c:v>
                </c:pt>
                <c:pt idx="2654">
                  <c:v>3059</c:v>
                </c:pt>
                <c:pt idx="2655">
                  <c:v>3060</c:v>
                </c:pt>
                <c:pt idx="2656">
                  <c:v>3061</c:v>
                </c:pt>
                <c:pt idx="2657">
                  <c:v>3063</c:v>
                </c:pt>
                <c:pt idx="2658">
                  <c:v>3064</c:v>
                </c:pt>
                <c:pt idx="2659">
                  <c:v>3065</c:v>
                </c:pt>
                <c:pt idx="2660">
                  <c:v>3066</c:v>
                </c:pt>
                <c:pt idx="2661">
                  <c:v>3069</c:v>
                </c:pt>
                <c:pt idx="2662">
                  <c:v>3070</c:v>
                </c:pt>
                <c:pt idx="2663">
                  <c:v>3077</c:v>
                </c:pt>
                <c:pt idx="2664">
                  <c:v>3082</c:v>
                </c:pt>
                <c:pt idx="2665">
                  <c:v>3083</c:v>
                </c:pt>
                <c:pt idx="2666">
                  <c:v>3084</c:v>
                </c:pt>
                <c:pt idx="2667">
                  <c:v>3086</c:v>
                </c:pt>
                <c:pt idx="2668">
                  <c:v>3091</c:v>
                </c:pt>
                <c:pt idx="2669">
                  <c:v>3092</c:v>
                </c:pt>
                <c:pt idx="2670">
                  <c:v>3093</c:v>
                </c:pt>
                <c:pt idx="2671">
                  <c:v>3095</c:v>
                </c:pt>
                <c:pt idx="2672">
                  <c:v>3097</c:v>
                </c:pt>
                <c:pt idx="2673">
                  <c:v>3101</c:v>
                </c:pt>
                <c:pt idx="2674">
                  <c:v>3102</c:v>
                </c:pt>
                <c:pt idx="2675">
                  <c:v>3105</c:v>
                </c:pt>
                <c:pt idx="2676">
                  <c:v>3107</c:v>
                </c:pt>
                <c:pt idx="2677">
                  <c:v>3108</c:v>
                </c:pt>
                <c:pt idx="2678">
                  <c:v>3109</c:v>
                </c:pt>
                <c:pt idx="2679">
                  <c:v>3110</c:v>
                </c:pt>
                <c:pt idx="2680">
                  <c:v>3114</c:v>
                </c:pt>
                <c:pt idx="2681">
                  <c:v>3115</c:v>
                </c:pt>
                <c:pt idx="2682">
                  <c:v>3117</c:v>
                </c:pt>
                <c:pt idx="2683">
                  <c:v>3118</c:v>
                </c:pt>
                <c:pt idx="2684">
                  <c:v>3119</c:v>
                </c:pt>
                <c:pt idx="2685">
                  <c:v>3120</c:v>
                </c:pt>
                <c:pt idx="2686">
                  <c:v>3123</c:v>
                </c:pt>
                <c:pt idx="2687">
                  <c:v>3124</c:v>
                </c:pt>
                <c:pt idx="2688">
                  <c:v>3126</c:v>
                </c:pt>
                <c:pt idx="2689">
                  <c:v>3127</c:v>
                </c:pt>
                <c:pt idx="2690">
                  <c:v>3128</c:v>
                </c:pt>
                <c:pt idx="2691">
                  <c:v>3132</c:v>
                </c:pt>
                <c:pt idx="2692">
                  <c:v>3133</c:v>
                </c:pt>
                <c:pt idx="2693">
                  <c:v>3134</c:v>
                </c:pt>
                <c:pt idx="2694">
                  <c:v>3139</c:v>
                </c:pt>
                <c:pt idx="2695">
                  <c:v>3146</c:v>
                </c:pt>
                <c:pt idx="2696">
                  <c:v>3148</c:v>
                </c:pt>
                <c:pt idx="2697">
                  <c:v>3149</c:v>
                </c:pt>
                <c:pt idx="2698">
                  <c:v>3151</c:v>
                </c:pt>
                <c:pt idx="2699">
                  <c:v>3152</c:v>
                </c:pt>
                <c:pt idx="2700">
                  <c:v>3154</c:v>
                </c:pt>
                <c:pt idx="2701">
                  <c:v>3155</c:v>
                </c:pt>
                <c:pt idx="2702">
                  <c:v>3157</c:v>
                </c:pt>
                <c:pt idx="2703">
                  <c:v>3158</c:v>
                </c:pt>
                <c:pt idx="2704">
                  <c:v>3159</c:v>
                </c:pt>
                <c:pt idx="2705">
                  <c:v>3160</c:v>
                </c:pt>
                <c:pt idx="2706">
                  <c:v>3162</c:v>
                </c:pt>
                <c:pt idx="2707">
                  <c:v>3163</c:v>
                </c:pt>
                <c:pt idx="2708">
                  <c:v>3164</c:v>
                </c:pt>
                <c:pt idx="2709">
                  <c:v>3165</c:v>
                </c:pt>
                <c:pt idx="2710">
                  <c:v>3170</c:v>
                </c:pt>
                <c:pt idx="2711">
                  <c:v>3171</c:v>
                </c:pt>
                <c:pt idx="2712">
                  <c:v>3174</c:v>
                </c:pt>
                <c:pt idx="2713">
                  <c:v>3177</c:v>
                </c:pt>
                <c:pt idx="2714">
                  <c:v>3178</c:v>
                </c:pt>
                <c:pt idx="2715">
                  <c:v>3180</c:v>
                </c:pt>
                <c:pt idx="2716">
                  <c:v>3181</c:v>
                </c:pt>
                <c:pt idx="2717">
                  <c:v>3185</c:v>
                </c:pt>
                <c:pt idx="2718">
                  <c:v>3187</c:v>
                </c:pt>
                <c:pt idx="2719">
                  <c:v>3194</c:v>
                </c:pt>
                <c:pt idx="2720">
                  <c:v>3199</c:v>
                </c:pt>
                <c:pt idx="2721">
                  <c:v>3200</c:v>
                </c:pt>
                <c:pt idx="2722">
                  <c:v>3203</c:v>
                </c:pt>
                <c:pt idx="2723">
                  <c:v>3207</c:v>
                </c:pt>
                <c:pt idx="2724">
                  <c:v>3208</c:v>
                </c:pt>
                <c:pt idx="2725">
                  <c:v>3211</c:v>
                </c:pt>
                <c:pt idx="2726">
                  <c:v>3212</c:v>
                </c:pt>
                <c:pt idx="2727">
                  <c:v>3214</c:v>
                </c:pt>
                <c:pt idx="2728">
                  <c:v>3216</c:v>
                </c:pt>
                <c:pt idx="2729">
                  <c:v>3217</c:v>
                </c:pt>
                <c:pt idx="2730">
                  <c:v>3218</c:v>
                </c:pt>
                <c:pt idx="2731">
                  <c:v>3219</c:v>
                </c:pt>
                <c:pt idx="2732">
                  <c:v>3220</c:v>
                </c:pt>
                <c:pt idx="2733">
                  <c:v>3221</c:v>
                </c:pt>
                <c:pt idx="2734">
                  <c:v>3222</c:v>
                </c:pt>
                <c:pt idx="2735">
                  <c:v>3224</c:v>
                </c:pt>
                <c:pt idx="2736">
                  <c:v>3225</c:v>
                </c:pt>
                <c:pt idx="2737">
                  <c:v>3226</c:v>
                </c:pt>
                <c:pt idx="2738">
                  <c:v>3228</c:v>
                </c:pt>
                <c:pt idx="2739">
                  <c:v>3229</c:v>
                </c:pt>
                <c:pt idx="2740">
                  <c:v>3233</c:v>
                </c:pt>
                <c:pt idx="2741">
                  <c:v>3234</c:v>
                </c:pt>
                <c:pt idx="2742">
                  <c:v>3242</c:v>
                </c:pt>
                <c:pt idx="2743">
                  <c:v>3243</c:v>
                </c:pt>
                <c:pt idx="2744">
                  <c:v>3244</c:v>
                </c:pt>
                <c:pt idx="2745">
                  <c:v>3245</c:v>
                </c:pt>
                <c:pt idx="2746">
                  <c:v>3246</c:v>
                </c:pt>
                <c:pt idx="2747">
                  <c:v>3251</c:v>
                </c:pt>
                <c:pt idx="2748">
                  <c:v>3252</c:v>
                </c:pt>
                <c:pt idx="2749">
                  <c:v>3254</c:v>
                </c:pt>
                <c:pt idx="2750">
                  <c:v>3258</c:v>
                </c:pt>
                <c:pt idx="2751">
                  <c:v>3259</c:v>
                </c:pt>
                <c:pt idx="2752">
                  <c:v>3260</c:v>
                </c:pt>
                <c:pt idx="2753">
                  <c:v>3264</c:v>
                </c:pt>
                <c:pt idx="2754">
                  <c:v>3265</c:v>
                </c:pt>
                <c:pt idx="2755">
                  <c:v>3273</c:v>
                </c:pt>
                <c:pt idx="2756">
                  <c:v>3275</c:v>
                </c:pt>
                <c:pt idx="2757">
                  <c:v>3281</c:v>
                </c:pt>
                <c:pt idx="2758">
                  <c:v>3282</c:v>
                </c:pt>
                <c:pt idx="2759">
                  <c:v>3290</c:v>
                </c:pt>
                <c:pt idx="2760">
                  <c:v>3294</c:v>
                </c:pt>
                <c:pt idx="2761">
                  <c:v>3296</c:v>
                </c:pt>
                <c:pt idx="2762">
                  <c:v>3297</c:v>
                </c:pt>
                <c:pt idx="2763">
                  <c:v>3299</c:v>
                </c:pt>
                <c:pt idx="2764">
                  <c:v>3303</c:v>
                </c:pt>
                <c:pt idx="2765">
                  <c:v>3305</c:v>
                </c:pt>
                <c:pt idx="2766">
                  <c:v>3309</c:v>
                </c:pt>
                <c:pt idx="2767">
                  <c:v>3311</c:v>
                </c:pt>
                <c:pt idx="2768">
                  <c:v>3317</c:v>
                </c:pt>
                <c:pt idx="2769">
                  <c:v>3319</c:v>
                </c:pt>
                <c:pt idx="2770">
                  <c:v>3320</c:v>
                </c:pt>
                <c:pt idx="2771">
                  <c:v>3323</c:v>
                </c:pt>
                <c:pt idx="2772">
                  <c:v>3324</c:v>
                </c:pt>
                <c:pt idx="2773">
                  <c:v>3326</c:v>
                </c:pt>
                <c:pt idx="2774">
                  <c:v>3328</c:v>
                </c:pt>
                <c:pt idx="2775">
                  <c:v>3332</c:v>
                </c:pt>
                <c:pt idx="2776">
                  <c:v>3333</c:v>
                </c:pt>
                <c:pt idx="2777">
                  <c:v>3335</c:v>
                </c:pt>
                <c:pt idx="2778">
                  <c:v>3336</c:v>
                </c:pt>
                <c:pt idx="2779">
                  <c:v>3339</c:v>
                </c:pt>
                <c:pt idx="2780">
                  <c:v>3342</c:v>
                </c:pt>
                <c:pt idx="2781">
                  <c:v>3343</c:v>
                </c:pt>
                <c:pt idx="2782">
                  <c:v>3344</c:v>
                </c:pt>
                <c:pt idx="2783">
                  <c:v>3348</c:v>
                </c:pt>
                <c:pt idx="2784">
                  <c:v>3349</c:v>
                </c:pt>
                <c:pt idx="2785">
                  <c:v>3353</c:v>
                </c:pt>
                <c:pt idx="2786">
                  <c:v>3354</c:v>
                </c:pt>
                <c:pt idx="2787">
                  <c:v>3356</c:v>
                </c:pt>
                <c:pt idx="2788">
                  <c:v>3357</c:v>
                </c:pt>
                <c:pt idx="2789">
                  <c:v>3360</c:v>
                </c:pt>
                <c:pt idx="2790">
                  <c:v>3362</c:v>
                </c:pt>
                <c:pt idx="2791">
                  <c:v>3366</c:v>
                </c:pt>
                <c:pt idx="2792">
                  <c:v>3368</c:v>
                </c:pt>
                <c:pt idx="2793">
                  <c:v>3372</c:v>
                </c:pt>
                <c:pt idx="2794">
                  <c:v>3375</c:v>
                </c:pt>
                <c:pt idx="2795">
                  <c:v>3376</c:v>
                </c:pt>
                <c:pt idx="2796">
                  <c:v>3377</c:v>
                </c:pt>
                <c:pt idx="2797">
                  <c:v>3380</c:v>
                </c:pt>
                <c:pt idx="2798">
                  <c:v>3382</c:v>
                </c:pt>
                <c:pt idx="2799">
                  <c:v>3385</c:v>
                </c:pt>
                <c:pt idx="2800">
                  <c:v>3389</c:v>
                </c:pt>
                <c:pt idx="2801">
                  <c:v>3390</c:v>
                </c:pt>
                <c:pt idx="2802">
                  <c:v>3394</c:v>
                </c:pt>
                <c:pt idx="2803">
                  <c:v>3396</c:v>
                </c:pt>
                <c:pt idx="2804">
                  <c:v>3398</c:v>
                </c:pt>
                <c:pt idx="2805">
                  <c:v>3399</c:v>
                </c:pt>
                <c:pt idx="2806">
                  <c:v>3404</c:v>
                </c:pt>
                <c:pt idx="2807">
                  <c:v>3406</c:v>
                </c:pt>
                <c:pt idx="2808">
                  <c:v>3407</c:v>
                </c:pt>
                <c:pt idx="2809">
                  <c:v>3408</c:v>
                </c:pt>
                <c:pt idx="2810">
                  <c:v>3409</c:v>
                </c:pt>
                <c:pt idx="2811">
                  <c:v>3411</c:v>
                </c:pt>
                <c:pt idx="2812">
                  <c:v>3416</c:v>
                </c:pt>
                <c:pt idx="2813">
                  <c:v>3417</c:v>
                </c:pt>
                <c:pt idx="2814">
                  <c:v>3419</c:v>
                </c:pt>
                <c:pt idx="2815">
                  <c:v>3420</c:v>
                </c:pt>
                <c:pt idx="2816">
                  <c:v>3423</c:v>
                </c:pt>
                <c:pt idx="2817">
                  <c:v>3427</c:v>
                </c:pt>
                <c:pt idx="2818">
                  <c:v>3428</c:v>
                </c:pt>
                <c:pt idx="2819">
                  <c:v>3431</c:v>
                </c:pt>
                <c:pt idx="2820">
                  <c:v>3433</c:v>
                </c:pt>
                <c:pt idx="2821">
                  <c:v>3434</c:v>
                </c:pt>
                <c:pt idx="2822">
                  <c:v>3439</c:v>
                </c:pt>
                <c:pt idx="2823">
                  <c:v>3443</c:v>
                </c:pt>
                <c:pt idx="2824">
                  <c:v>3445</c:v>
                </c:pt>
                <c:pt idx="2825">
                  <c:v>3449</c:v>
                </c:pt>
                <c:pt idx="2826">
                  <c:v>3450</c:v>
                </c:pt>
                <c:pt idx="2827">
                  <c:v>3452</c:v>
                </c:pt>
                <c:pt idx="2828">
                  <c:v>3453</c:v>
                </c:pt>
                <c:pt idx="2829">
                  <c:v>3454</c:v>
                </c:pt>
                <c:pt idx="2830">
                  <c:v>3457</c:v>
                </c:pt>
                <c:pt idx="2831">
                  <c:v>3459</c:v>
                </c:pt>
                <c:pt idx="2832">
                  <c:v>3461</c:v>
                </c:pt>
                <c:pt idx="2833">
                  <c:v>3468</c:v>
                </c:pt>
                <c:pt idx="2834">
                  <c:v>3469</c:v>
                </c:pt>
                <c:pt idx="2835">
                  <c:v>3470</c:v>
                </c:pt>
                <c:pt idx="2836">
                  <c:v>3472</c:v>
                </c:pt>
                <c:pt idx="2837">
                  <c:v>3474</c:v>
                </c:pt>
                <c:pt idx="2838">
                  <c:v>3478</c:v>
                </c:pt>
                <c:pt idx="2839">
                  <c:v>3479</c:v>
                </c:pt>
                <c:pt idx="2840">
                  <c:v>3480</c:v>
                </c:pt>
                <c:pt idx="2841">
                  <c:v>3481</c:v>
                </c:pt>
                <c:pt idx="2842">
                  <c:v>3484</c:v>
                </c:pt>
                <c:pt idx="2843">
                  <c:v>3486</c:v>
                </c:pt>
                <c:pt idx="2844">
                  <c:v>3487</c:v>
                </c:pt>
                <c:pt idx="2845">
                  <c:v>3488</c:v>
                </c:pt>
                <c:pt idx="2846">
                  <c:v>3489</c:v>
                </c:pt>
                <c:pt idx="2847">
                  <c:v>3490</c:v>
                </c:pt>
                <c:pt idx="2848">
                  <c:v>3493</c:v>
                </c:pt>
                <c:pt idx="2849">
                  <c:v>3494</c:v>
                </c:pt>
                <c:pt idx="2850">
                  <c:v>3497</c:v>
                </c:pt>
                <c:pt idx="2851">
                  <c:v>3500</c:v>
                </c:pt>
                <c:pt idx="2852">
                  <c:v>3503</c:v>
                </c:pt>
                <c:pt idx="2853">
                  <c:v>3506</c:v>
                </c:pt>
                <c:pt idx="2854">
                  <c:v>3508</c:v>
                </c:pt>
                <c:pt idx="2855">
                  <c:v>3511</c:v>
                </c:pt>
                <c:pt idx="2856">
                  <c:v>3514</c:v>
                </c:pt>
                <c:pt idx="2857">
                  <c:v>3515</c:v>
                </c:pt>
                <c:pt idx="2858">
                  <c:v>3519</c:v>
                </c:pt>
                <c:pt idx="2859">
                  <c:v>3521</c:v>
                </c:pt>
                <c:pt idx="2860">
                  <c:v>3522</c:v>
                </c:pt>
                <c:pt idx="2861">
                  <c:v>3524</c:v>
                </c:pt>
                <c:pt idx="2862">
                  <c:v>3527</c:v>
                </c:pt>
                <c:pt idx="2863">
                  <c:v>3528</c:v>
                </c:pt>
                <c:pt idx="2864">
                  <c:v>3532</c:v>
                </c:pt>
                <c:pt idx="2865">
                  <c:v>3533</c:v>
                </c:pt>
                <c:pt idx="2866">
                  <c:v>3534</c:v>
                </c:pt>
                <c:pt idx="2867">
                  <c:v>3535</c:v>
                </c:pt>
                <c:pt idx="2868">
                  <c:v>3536</c:v>
                </c:pt>
                <c:pt idx="2869">
                  <c:v>3538</c:v>
                </c:pt>
                <c:pt idx="2870">
                  <c:v>3539</c:v>
                </c:pt>
                <c:pt idx="2871">
                  <c:v>3540</c:v>
                </c:pt>
                <c:pt idx="2872">
                  <c:v>3542</c:v>
                </c:pt>
                <c:pt idx="2873">
                  <c:v>3543</c:v>
                </c:pt>
                <c:pt idx="2874">
                  <c:v>3544</c:v>
                </c:pt>
                <c:pt idx="2875">
                  <c:v>3545</c:v>
                </c:pt>
                <c:pt idx="2876">
                  <c:v>3548</c:v>
                </c:pt>
                <c:pt idx="2877">
                  <c:v>3549</c:v>
                </c:pt>
                <c:pt idx="2878">
                  <c:v>3551</c:v>
                </c:pt>
                <c:pt idx="2879">
                  <c:v>3553</c:v>
                </c:pt>
                <c:pt idx="2880">
                  <c:v>3555</c:v>
                </c:pt>
                <c:pt idx="2881">
                  <c:v>3556</c:v>
                </c:pt>
                <c:pt idx="2882">
                  <c:v>3558</c:v>
                </c:pt>
                <c:pt idx="2883">
                  <c:v>3559</c:v>
                </c:pt>
                <c:pt idx="2884">
                  <c:v>3562</c:v>
                </c:pt>
                <c:pt idx="2885">
                  <c:v>3566</c:v>
                </c:pt>
                <c:pt idx="2886">
                  <c:v>3570</c:v>
                </c:pt>
                <c:pt idx="2887">
                  <c:v>3572</c:v>
                </c:pt>
                <c:pt idx="2888">
                  <c:v>3574</c:v>
                </c:pt>
                <c:pt idx="2889">
                  <c:v>3576</c:v>
                </c:pt>
                <c:pt idx="2890">
                  <c:v>3582</c:v>
                </c:pt>
                <c:pt idx="2891">
                  <c:v>3587</c:v>
                </c:pt>
                <c:pt idx="2892">
                  <c:v>3595</c:v>
                </c:pt>
                <c:pt idx="2893">
                  <c:v>3597</c:v>
                </c:pt>
                <c:pt idx="2894">
                  <c:v>3599</c:v>
                </c:pt>
                <c:pt idx="2895">
                  <c:v>3600</c:v>
                </c:pt>
                <c:pt idx="2896">
                  <c:v>3606</c:v>
                </c:pt>
                <c:pt idx="2897">
                  <c:v>3608</c:v>
                </c:pt>
                <c:pt idx="2898">
                  <c:v>3610</c:v>
                </c:pt>
                <c:pt idx="2899">
                  <c:v>3614</c:v>
                </c:pt>
                <c:pt idx="2900">
                  <c:v>3617</c:v>
                </c:pt>
                <c:pt idx="2901">
                  <c:v>3622</c:v>
                </c:pt>
                <c:pt idx="2902">
                  <c:v>3624</c:v>
                </c:pt>
                <c:pt idx="2903">
                  <c:v>3626</c:v>
                </c:pt>
                <c:pt idx="2904">
                  <c:v>3632</c:v>
                </c:pt>
                <c:pt idx="2905">
                  <c:v>3640</c:v>
                </c:pt>
                <c:pt idx="2906">
                  <c:v>3641</c:v>
                </c:pt>
                <c:pt idx="2907">
                  <c:v>3642</c:v>
                </c:pt>
                <c:pt idx="2908">
                  <c:v>3645</c:v>
                </c:pt>
                <c:pt idx="2909">
                  <c:v>3648</c:v>
                </c:pt>
                <c:pt idx="2910">
                  <c:v>3650</c:v>
                </c:pt>
                <c:pt idx="2911">
                  <c:v>3652</c:v>
                </c:pt>
                <c:pt idx="2912">
                  <c:v>3654</c:v>
                </c:pt>
                <c:pt idx="2913">
                  <c:v>3655</c:v>
                </c:pt>
                <c:pt idx="2914">
                  <c:v>3659</c:v>
                </c:pt>
                <c:pt idx="2915">
                  <c:v>3660</c:v>
                </c:pt>
                <c:pt idx="2916">
                  <c:v>3662</c:v>
                </c:pt>
                <c:pt idx="2917">
                  <c:v>3665</c:v>
                </c:pt>
                <c:pt idx="2918">
                  <c:v>3669</c:v>
                </c:pt>
                <c:pt idx="2919">
                  <c:v>3670</c:v>
                </c:pt>
                <c:pt idx="2920">
                  <c:v>3673</c:v>
                </c:pt>
                <c:pt idx="2921">
                  <c:v>3674</c:v>
                </c:pt>
                <c:pt idx="2922">
                  <c:v>3679</c:v>
                </c:pt>
                <c:pt idx="2923">
                  <c:v>3681</c:v>
                </c:pt>
                <c:pt idx="2924">
                  <c:v>3685</c:v>
                </c:pt>
                <c:pt idx="2925">
                  <c:v>3687</c:v>
                </c:pt>
                <c:pt idx="2926">
                  <c:v>3689</c:v>
                </c:pt>
                <c:pt idx="2927">
                  <c:v>3691</c:v>
                </c:pt>
                <c:pt idx="2928">
                  <c:v>3695</c:v>
                </c:pt>
                <c:pt idx="2929">
                  <c:v>3696</c:v>
                </c:pt>
                <c:pt idx="2930">
                  <c:v>3697</c:v>
                </c:pt>
                <c:pt idx="2931">
                  <c:v>3703</c:v>
                </c:pt>
                <c:pt idx="2932">
                  <c:v>3705</c:v>
                </c:pt>
                <c:pt idx="2933">
                  <c:v>3706</c:v>
                </c:pt>
                <c:pt idx="2934">
                  <c:v>3720</c:v>
                </c:pt>
                <c:pt idx="2935">
                  <c:v>3723</c:v>
                </c:pt>
                <c:pt idx="2936">
                  <c:v>3724</c:v>
                </c:pt>
                <c:pt idx="2937">
                  <c:v>3727</c:v>
                </c:pt>
                <c:pt idx="2938">
                  <c:v>3732</c:v>
                </c:pt>
                <c:pt idx="2939">
                  <c:v>3735</c:v>
                </c:pt>
                <c:pt idx="2940">
                  <c:v>3737</c:v>
                </c:pt>
                <c:pt idx="2941">
                  <c:v>3738</c:v>
                </c:pt>
                <c:pt idx="2942">
                  <c:v>3745</c:v>
                </c:pt>
                <c:pt idx="2943">
                  <c:v>3746</c:v>
                </c:pt>
                <c:pt idx="2944">
                  <c:v>3747</c:v>
                </c:pt>
                <c:pt idx="2945">
                  <c:v>3751</c:v>
                </c:pt>
                <c:pt idx="2946">
                  <c:v>3753</c:v>
                </c:pt>
                <c:pt idx="2947">
                  <c:v>3758</c:v>
                </c:pt>
                <c:pt idx="2948">
                  <c:v>3759</c:v>
                </c:pt>
                <c:pt idx="2949">
                  <c:v>3760</c:v>
                </c:pt>
                <c:pt idx="2950">
                  <c:v>3761</c:v>
                </c:pt>
                <c:pt idx="2951">
                  <c:v>3766</c:v>
                </c:pt>
                <c:pt idx="2952">
                  <c:v>3767</c:v>
                </c:pt>
                <c:pt idx="2953">
                  <c:v>3770</c:v>
                </c:pt>
                <c:pt idx="2954">
                  <c:v>3771</c:v>
                </c:pt>
                <c:pt idx="2955">
                  <c:v>3772</c:v>
                </c:pt>
                <c:pt idx="2956">
                  <c:v>3775</c:v>
                </c:pt>
                <c:pt idx="2957">
                  <c:v>3776</c:v>
                </c:pt>
                <c:pt idx="2958">
                  <c:v>3777</c:v>
                </c:pt>
                <c:pt idx="2959">
                  <c:v>3778</c:v>
                </c:pt>
                <c:pt idx="2960">
                  <c:v>3783</c:v>
                </c:pt>
                <c:pt idx="2961">
                  <c:v>3785</c:v>
                </c:pt>
                <c:pt idx="2962">
                  <c:v>3790</c:v>
                </c:pt>
                <c:pt idx="2963">
                  <c:v>3791</c:v>
                </c:pt>
                <c:pt idx="2964">
                  <c:v>3792</c:v>
                </c:pt>
                <c:pt idx="2965">
                  <c:v>3794</c:v>
                </c:pt>
                <c:pt idx="2966">
                  <c:v>3803</c:v>
                </c:pt>
                <c:pt idx="2967">
                  <c:v>3808</c:v>
                </c:pt>
                <c:pt idx="2968">
                  <c:v>3813</c:v>
                </c:pt>
                <c:pt idx="2969">
                  <c:v>3817</c:v>
                </c:pt>
                <c:pt idx="2970">
                  <c:v>3822</c:v>
                </c:pt>
                <c:pt idx="2971">
                  <c:v>3827</c:v>
                </c:pt>
                <c:pt idx="2972">
                  <c:v>3828</c:v>
                </c:pt>
                <c:pt idx="2973">
                  <c:v>3832</c:v>
                </c:pt>
                <c:pt idx="2974">
                  <c:v>3834</c:v>
                </c:pt>
                <c:pt idx="2975">
                  <c:v>3835</c:v>
                </c:pt>
                <c:pt idx="2976">
                  <c:v>3837</c:v>
                </c:pt>
                <c:pt idx="2977">
                  <c:v>3838</c:v>
                </c:pt>
                <c:pt idx="2978">
                  <c:v>3841</c:v>
                </c:pt>
                <c:pt idx="2979">
                  <c:v>3842</c:v>
                </c:pt>
                <c:pt idx="2980">
                  <c:v>3844</c:v>
                </c:pt>
                <c:pt idx="2981">
                  <c:v>3847</c:v>
                </c:pt>
                <c:pt idx="2982">
                  <c:v>3850</c:v>
                </c:pt>
                <c:pt idx="2983">
                  <c:v>3852</c:v>
                </c:pt>
                <c:pt idx="2984">
                  <c:v>3857</c:v>
                </c:pt>
                <c:pt idx="2985">
                  <c:v>3858</c:v>
                </c:pt>
                <c:pt idx="2986">
                  <c:v>3859</c:v>
                </c:pt>
                <c:pt idx="2987">
                  <c:v>3860</c:v>
                </c:pt>
                <c:pt idx="2988">
                  <c:v>3865</c:v>
                </c:pt>
                <c:pt idx="2989">
                  <c:v>3867</c:v>
                </c:pt>
                <c:pt idx="2990">
                  <c:v>3869</c:v>
                </c:pt>
                <c:pt idx="2991">
                  <c:v>3871</c:v>
                </c:pt>
                <c:pt idx="2992">
                  <c:v>3872</c:v>
                </c:pt>
                <c:pt idx="2993">
                  <c:v>3877</c:v>
                </c:pt>
                <c:pt idx="2994">
                  <c:v>3878</c:v>
                </c:pt>
                <c:pt idx="2995">
                  <c:v>3880</c:v>
                </c:pt>
                <c:pt idx="2996">
                  <c:v>3883</c:v>
                </c:pt>
                <c:pt idx="2997">
                  <c:v>3884</c:v>
                </c:pt>
                <c:pt idx="2998">
                  <c:v>3886</c:v>
                </c:pt>
                <c:pt idx="2999">
                  <c:v>3888</c:v>
                </c:pt>
                <c:pt idx="3000">
                  <c:v>3892</c:v>
                </c:pt>
                <c:pt idx="3001">
                  <c:v>3893</c:v>
                </c:pt>
                <c:pt idx="3002">
                  <c:v>3896</c:v>
                </c:pt>
                <c:pt idx="3003">
                  <c:v>3897</c:v>
                </c:pt>
                <c:pt idx="3004">
                  <c:v>3900</c:v>
                </c:pt>
                <c:pt idx="3005">
                  <c:v>3906</c:v>
                </c:pt>
                <c:pt idx="3006">
                  <c:v>3907</c:v>
                </c:pt>
                <c:pt idx="3007">
                  <c:v>3908</c:v>
                </c:pt>
                <c:pt idx="3008">
                  <c:v>3911</c:v>
                </c:pt>
                <c:pt idx="3009">
                  <c:v>3913</c:v>
                </c:pt>
                <c:pt idx="3010">
                  <c:v>3921</c:v>
                </c:pt>
                <c:pt idx="3011">
                  <c:v>3923</c:v>
                </c:pt>
                <c:pt idx="3012">
                  <c:v>3925</c:v>
                </c:pt>
                <c:pt idx="3013">
                  <c:v>3926</c:v>
                </c:pt>
                <c:pt idx="3014">
                  <c:v>3927</c:v>
                </c:pt>
                <c:pt idx="3015">
                  <c:v>3928</c:v>
                </c:pt>
                <c:pt idx="3016">
                  <c:v>3931</c:v>
                </c:pt>
                <c:pt idx="3017">
                  <c:v>3933</c:v>
                </c:pt>
                <c:pt idx="3018">
                  <c:v>3937</c:v>
                </c:pt>
                <c:pt idx="3019">
                  <c:v>3938</c:v>
                </c:pt>
                <c:pt idx="3020">
                  <c:v>3940</c:v>
                </c:pt>
                <c:pt idx="3021">
                  <c:v>3944</c:v>
                </c:pt>
                <c:pt idx="3022">
                  <c:v>3950</c:v>
                </c:pt>
                <c:pt idx="3023">
                  <c:v>3958</c:v>
                </c:pt>
                <c:pt idx="3024">
                  <c:v>3966</c:v>
                </c:pt>
                <c:pt idx="3025">
                  <c:v>3969</c:v>
                </c:pt>
                <c:pt idx="3026">
                  <c:v>3980</c:v>
                </c:pt>
                <c:pt idx="3027">
                  <c:v>3984</c:v>
                </c:pt>
                <c:pt idx="3028">
                  <c:v>3987</c:v>
                </c:pt>
                <c:pt idx="3029">
                  <c:v>3990</c:v>
                </c:pt>
                <c:pt idx="3030">
                  <c:v>3993</c:v>
                </c:pt>
                <c:pt idx="3031">
                  <c:v>3995</c:v>
                </c:pt>
                <c:pt idx="3032">
                  <c:v>3996</c:v>
                </c:pt>
                <c:pt idx="3033">
                  <c:v>4007</c:v>
                </c:pt>
                <c:pt idx="3034">
                  <c:v>4008</c:v>
                </c:pt>
                <c:pt idx="3035">
                  <c:v>4009</c:v>
                </c:pt>
                <c:pt idx="3036">
                  <c:v>4014</c:v>
                </c:pt>
                <c:pt idx="3037">
                  <c:v>4018</c:v>
                </c:pt>
                <c:pt idx="3038">
                  <c:v>4020</c:v>
                </c:pt>
                <c:pt idx="3039">
                  <c:v>4029</c:v>
                </c:pt>
                <c:pt idx="3040">
                  <c:v>4031</c:v>
                </c:pt>
                <c:pt idx="3041">
                  <c:v>4043</c:v>
                </c:pt>
                <c:pt idx="3042">
                  <c:v>4046</c:v>
                </c:pt>
                <c:pt idx="3043">
                  <c:v>4047</c:v>
                </c:pt>
                <c:pt idx="3044">
                  <c:v>4051</c:v>
                </c:pt>
                <c:pt idx="3045">
                  <c:v>4058</c:v>
                </c:pt>
                <c:pt idx="3046">
                  <c:v>4063</c:v>
                </c:pt>
                <c:pt idx="3047">
                  <c:v>4066</c:v>
                </c:pt>
                <c:pt idx="3048">
                  <c:v>4067</c:v>
                </c:pt>
                <c:pt idx="3049">
                  <c:v>4079</c:v>
                </c:pt>
                <c:pt idx="3050">
                  <c:v>4081</c:v>
                </c:pt>
                <c:pt idx="3051">
                  <c:v>4089</c:v>
                </c:pt>
                <c:pt idx="3052">
                  <c:v>4091</c:v>
                </c:pt>
                <c:pt idx="3053">
                  <c:v>4094</c:v>
                </c:pt>
                <c:pt idx="3054">
                  <c:v>4106</c:v>
                </c:pt>
                <c:pt idx="3055">
                  <c:v>4108</c:v>
                </c:pt>
                <c:pt idx="3056">
                  <c:v>4118</c:v>
                </c:pt>
                <c:pt idx="3057">
                  <c:v>4119</c:v>
                </c:pt>
                <c:pt idx="3058">
                  <c:v>4129</c:v>
                </c:pt>
                <c:pt idx="3059">
                  <c:v>4132</c:v>
                </c:pt>
                <c:pt idx="3060">
                  <c:v>4133</c:v>
                </c:pt>
                <c:pt idx="3061">
                  <c:v>4138</c:v>
                </c:pt>
                <c:pt idx="3062">
                  <c:v>4147</c:v>
                </c:pt>
                <c:pt idx="3063">
                  <c:v>4148</c:v>
                </c:pt>
                <c:pt idx="3064">
                  <c:v>4153</c:v>
                </c:pt>
                <c:pt idx="3065">
                  <c:v>4155</c:v>
                </c:pt>
                <c:pt idx="3066">
                  <c:v>4159</c:v>
                </c:pt>
                <c:pt idx="3067">
                  <c:v>4160</c:v>
                </c:pt>
                <c:pt idx="3068">
                  <c:v>4165</c:v>
                </c:pt>
                <c:pt idx="3069">
                  <c:v>4167</c:v>
                </c:pt>
                <c:pt idx="3070">
                  <c:v>4171</c:v>
                </c:pt>
                <c:pt idx="3071">
                  <c:v>4172</c:v>
                </c:pt>
                <c:pt idx="3072">
                  <c:v>4177</c:v>
                </c:pt>
                <c:pt idx="3073">
                  <c:v>4178</c:v>
                </c:pt>
                <c:pt idx="3074">
                  <c:v>4180</c:v>
                </c:pt>
                <c:pt idx="3075">
                  <c:v>4185</c:v>
                </c:pt>
                <c:pt idx="3076">
                  <c:v>4188</c:v>
                </c:pt>
                <c:pt idx="3077">
                  <c:v>4191</c:v>
                </c:pt>
                <c:pt idx="3078">
                  <c:v>4199</c:v>
                </c:pt>
                <c:pt idx="3079">
                  <c:v>4201</c:v>
                </c:pt>
                <c:pt idx="3080">
                  <c:v>4204</c:v>
                </c:pt>
                <c:pt idx="3081">
                  <c:v>4209</c:v>
                </c:pt>
                <c:pt idx="3082">
                  <c:v>4212</c:v>
                </c:pt>
                <c:pt idx="3083">
                  <c:v>4214</c:v>
                </c:pt>
                <c:pt idx="3084">
                  <c:v>4217</c:v>
                </c:pt>
                <c:pt idx="3085">
                  <c:v>4222</c:v>
                </c:pt>
                <c:pt idx="3086">
                  <c:v>4232</c:v>
                </c:pt>
                <c:pt idx="3087">
                  <c:v>4233</c:v>
                </c:pt>
                <c:pt idx="3088">
                  <c:v>4235</c:v>
                </c:pt>
                <c:pt idx="3089">
                  <c:v>4240</c:v>
                </c:pt>
                <c:pt idx="3090">
                  <c:v>4241</c:v>
                </c:pt>
                <c:pt idx="3091">
                  <c:v>4243</c:v>
                </c:pt>
                <c:pt idx="3092">
                  <c:v>4249</c:v>
                </c:pt>
                <c:pt idx="3093">
                  <c:v>4251</c:v>
                </c:pt>
                <c:pt idx="3094">
                  <c:v>4259</c:v>
                </c:pt>
                <c:pt idx="3095">
                  <c:v>4261</c:v>
                </c:pt>
                <c:pt idx="3096">
                  <c:v>4262</c:v>
                </c:pt>
                <c:pt idx="3097">
                  <c:v>4264</c:v>
                </c:pt>
                <c:pt idx="3098">
                  <c:v>4267</c:v>
                </c:pt>
                <c:pt idx="3099">
                  <c:v>4268</c:v>
                </c:pt>
                <c:pt idx="3100">
                  <c:v>4278</c:v>
                </c:pt>
                <c:pt idx="3101">
                  <c:v>4292</c:v>
                </c:pt>
                <c:pt idx="3102">
                  <c:v>4293</c:v>
                </c:pt>
                <c:pt idx="3103">
                  <c:v>4296</c:v>
                </c:pt>
                <c:pt idx="3104">
                  <c:v>4298</c:v>
                </c:pt>
                <c:pt idx="3105">
                  <c:v>4300</c:v>
                </c:pt>
                <c:pt idx="3106">
                  <c:v>4306</c:v>
                </c:pt>
                <c:pt idx="3107">
                  <c:v>4313</c:v>
                </c:pt>
                <c:pt idx="3108">
                  <c:v>4316</c:v>
                </c:pt>
                <c:pt idx="3109">
                  <c:v>4318</c:v>
                </c:pt>
                <c:pt idx="3110">
                  <c:v>4326</c:v>
                </c:pt>
                <c:pt idx="3111">
                  <c:v>4343</c:v>
                </c:pt>
                <c:pt idx="3112">
                  <c:v>4344</c:v>
                </c:pt>
                <c:pt idx="3113">
                  <c:v>4350</c:v>
                </c:pt>
                <c:pt idx="3114">
                  <c:v>4354</c:v>
                </c:pt>
                <c:pt idx="3115">
                  <c:v>4364</c:v>
                </c:pt>
                <c:pt idx="3116">
                  <c:v>4365</c:v>
                </c:pt>
                <c:pt idx="3117">
                  <c:v>4385</c:v>
                </c:pt>
                <c:pt idx="3118">
                  <c:v>4394</c:v>
                </c:pt>
                <c:pt idx="3119">
                  <c:v>4400</c:v>
                </c:pt>
                <c:pt idx="3120">
                  <c:v>4404</c:v>
                </c:pt>
                <c:pt idx="3121">
                  <c:v>4410</c:v>
                </c:pt>
                <c:pt idx="3122">
                  <c:v>4411</c:v>
                </c:pt>
                <c:pt idx="3123">
                  <c:v>4413</c:v>
                </c:pt>
                <c:pt idx="3124">
                  <c:v>4415</c:v>
                </c:pt>
                <c:pt idx="3125">
                  <c:v>4419</c:v>
                </c:pt>
                <c:pt idx="3126">
                  <c:v>4425</c:v>
                </c:pt>
                <c:pt idx="3127">
                  <c:v>4426</c:v>
                </c:pt>
                <c:pt idx="3128">
                  <c:v>4435</c:v>
                </c:pt>
                <c:pt idx="3129">
                  <c:v>4439</c:v>
                </c:pt>
                <c:pt idx="3130">
                  <c:v>4443</c:v>
                </c:pt>
                <c:pt idx="3131">
                  <c:v>4444</c:v>
                </c:pt>
                <c:pt idx="3132">
                  <c:v>4448</c:v>
                </c:pt>
                <c:pt idx="3133">
                  <c:v>4459</c:v>
                </c:pt>
                <c:pt idx="3134">
                  <c:v>4466</c:v>
                </c:pt>
                <c:pt idx="3135">
                  <c:v>4467</c:v>
                </c:pt>
                <c:pt idx="3136">
                  <c:v>4468</c:v>
                </c:pt>
                <c:pt idx="3137">
                  <c:v>4470</c:v>
                </c:pt>
                <c:pt idx="3138">
                  <c:v>4471</c:v>
                </c:pt>
                <c:pt idx="3139">
                  <c:v>4483</c:v>
                </c:pt>
                <c:pt idx="3140">
                  <c:v>4485</c:v>
                </c:pt>
                <c:pt idx="3141">
                  <c:v>4486</c:v>
                </c:pt>
                <c:pt idx="3142">
                  <c:v>4496</c:v>
                </c:pt>
                <c:pt idx="3143">
                  <c:v>4497</c:v>
                </c:pt>
                <c:pt idx="3144">
                  <c:v>4500</c:v>
                </c:pt>
                <c:pt idx="3145">
                  <c:v>4509</c:v>
                </c:pt>
                <c:pt idx="3146">
                  <c:v>4515</c:v>
                </c:pt>
                <c:pt idx="3147">
                  <c:v>4518</c:v>
                </c:pt>
                <c:pt idx="3148">
                  <c:v>4520</c:v>
                </c:pt>
                <c:pt idx="3149">
                  <c:v>4521</c:v>
                </c:pt>
                <c:pt idx="3150">
                  <c:v>4522</c:v>
                </c:pt>
                <c:pt idx="3151">
                  <c:v>4525</c:v>
                </c:pt>
                <c:pt idx="3152">
                  <c:v>4530</c:v>
                </c:pt>
                <c:pt idx="3153">
                  <c:v>4531</c:v>
                </c:pt>
                <c:pt idx="3154">
                  <c:v>4538</c:v>
                </c:pt>
                <c:pt idx="3155">
                  <c:v>4544</c:v>
                </c:pt>
                <c:pt idx="3156">
                  <c:v>4546</c:v>
                </c:pt>
                <c:pt idx="3157">
                  <c:v>4555</c:v>
                </c:pt>
                <c:pt idx="3158">
                  <c:v>4561</c:v>
                </c:pt>
                <c:pt idx="3159">
                  <c:v>4568</c:v>
                </c:pt>
                <c:pt idx="3160">
                  <c:v>4586</c:v>
                </c:pt>
                <c:pt idx="3161">
                  <c:v>4601</c:v>
                </c:pt>
                <c:pt idx="3162">
                  <c:v>4605</c:v>
                </c:pt>
                <c:pt idx="3163">
                  <c:v>4609</c:v>
                </c:pt>
                <c:pt idx="3164">
                  <c:v>4621</c:v>
                </c:pt>
                <c:pt idx="3165">
                  <c:v>4624</c:v>
                </c:pt>
                <c:pt idx="3166">
                  <c:v>4626</c:v>
                </c:pt>
                <c:pt idx="3167">
                  <c:v>4627</c:v>
                </c:pt>
                <c:pt idx="3168">
                  <c:v>4636</c:v>
                </c:pt>
                <c:pt idx="3169">
                  <c:v>4652</c:v>
                </c:pt>
                <c:pt idx="3170">
                  <c:v>4654</c:v>
                </c:pt>
                <c:pt idx="3171">
                  <c:v>4656</c:v>
                </c:pt>
                <c:pt idx="3172">
                  <c:v>4662</c:v>
                </c:pt>
                <c:pt idx="3173">
                  <c:v>4672</c:v>
                </c:pt>
                <c:pt idx="3174">
                  <c:v>4676</c:v>
                </c:pt>
                <c:pt idx="3175">
                  <c:v>4681</c:v>
                </c:pt>
                <c:pt idx="3176">
                  <c:v>4682</c:v>
                </c:pt>
                <c:pt idx="3177">
                  <c:v>4687</c:v>
                </c:pt>
                <c:pt idx="3178">
                  <c:v>4689</c:v>
                </c:pt>
                <c:pt idx="3179">
                  <c:v>4693</c:v>
                </c:pt>
                <c:pt idx="3180">
                  <c:v>4695</c:v>
                </c:pt>
                <c:pt idx="3181">
                  <c:v>4700</c:v>
                </c:pt>
                <c:pt idx="3182">
                  <c:v>4702</c:v>
                </c:pt>
                <c:pt idx="3183">
                  <c:v>4704</c:v>
                </c:pt>
                <c:pt idx="3184">
                  <c:v>4707</c:v>
                </c:pt>
                <c:pt idx="3185">
                  <c:v>4710</c:v>
                </c:pt>
                <c:pt idx="3186">
                  <c:v>4712</c:v>
                </c:pt>
                <c:pt idx="3187">
                  <c:v>4713</c:v>
                </c:pt>
                <c:pt idx="3188">
                  <c:v>4714</c:v>
                </c:pt>
                <c:pt idx="3189">
                  <c:v>4727</c:v>
                </c:pt>
                <c:pt idx="3190">
                  <c:v>4730</c:v>
                </c:pt>
                <c:pt idx="3191">
                  <c:v>4731</c:v>
                </c:pt>
                <c:pt idx="3192">
                  <c:v>4737</c:v>
                </c:pt>
                <c:pt idx="3193">
                  <c:v>4744</c:v>
                </c:pt>
                <c:pt idx="3194">
                  <c:v>4747</c:v>
                </c:pt>
                <c:pt idx="3195">
                  <c:v>4748</c:v>
                </c:pt>
                <c:pt idx="3196">
                  <c:v>4749</c:v>
                </c:pt>
                <c:pt idx="3197">
                  <c:v>4752</c:v>
                </c:pt>
                <c:pt idx="3198">
                  <c:v>4753</c:v>
                </c:pt>
                <c:pt idx="3199">
                  <c:v>4758</c:v>
                </c:pt>
                <c:pt idx="3200">
                  <c:v>4762</c:v>
                </c:pt>
                <c:pt idx="3201">
                  <c:v>4764</c:v>
                </c:pt>
                <c:pt idx="3202">
                  <c:v>4767</c:v>
                </c:pt>
                <c:pt idx="3203">
                  <c:v>4769</c:v>
                </c:pt>
                <c:pt idx="3204">
                  <c:v>4772</c:v>
                </c:pt>
                <c:pt idx="3205">
                  <c:v>4774</c:v>
                </c:pt>
                <c:pt idx="3206">
                  <c:v>4778</c:v>
                </c:pt>
                <c:pt idx="3207">
                  <c:v>4785</c:v>
                </c:pt>
                <c:pt idx="3208">
                  <c:v>4786</c:v>
                </c:pt>
                <c:pt idx="3209">
                  <c:v>4787</c:v>
                </c:pt>
                <c:pt idx="3210">
                  <c:v>4800</c:v>
                </c:pt>
                <c:pt idx="3211">
                  <c:v>4804</c:v>
                </c:pt>
                <c:pt idx="3212">
                  <c:v>4806</c:v>
                </c:pt>
                <c:pt idx="3213">
                  <c:v>4813</c:v>
                </c:pt>
                <c:pt idx="3214">
                  <c:v>4814</c:v>
                </c:pt>
                <c:pt idx="3215">
                  <c:v>4821</c:v>
                </c:pt>
                <c:pt idx="3216">
                  <c:v>4825</c:v>
                </c:pt>
                <c:pt idx="3217">
                  <c:v>4839</c:v>
                </c:pt>
                <c:pt idx="3218">
                  <c:v>4841</c:v>
                </c:pt>
                <c:pt idx="3219">
                  <c:v>4843</c:v>
                </c:pt>
                <c:pt idx="3220">
                  <c:v>4847</c:v>
                </c:pt>
                <c:pt idx="3221">
                  <c:v>4849</c:v>
                </c:pt>
                <c:pt idx="3222">
                  <c:v>4865</c:v>
                </c:pt>
                <c:pt idx="3223">
                  <c:v>4877</c:v>
                </c:pt>
                <c:pt idx="3224">
                  <c:v>4879</c:v>
                </c:pt>
                <c:pt idx="3225">
                  <c:v>4885</c:v>
                </c:pt>
                <c:pt idx="3226">
                  <c:v>4901</c:v>
                </c:pt>
                <c:pt idx="3227">
                  <c:v>4906</c:v>
                </c:pt>
                <c:pt idx="3228">
                  <c:v>4912</c:v>
                </c:pt>
                <c:pt idx="3229">
                  <c:v>4915</c:v>
                </c:pt>
                <c:pt idx="3230">
                  <c:v>4922</c:v>
                </c:pt>
                <c:pt idx="3231">
                  <c:v>4923</c:v>
                </c:pt>
                <c:pt idx="3232">
                  <c:v>4935</c:v>
                </c:pt>
                <c:pt idx="3233">
                  <c:v>4939</c:v>
                </c:pt>
                <c:pt idx="3234">
                  <c:v>4972</c:v>
                </c:pt>
                <c:pt idx="3235">
                  <c:v>4973</c:v>
                </c:pt>
                <c:pt idx="3236">
                  <c:v>4978</c:v>
                </c:pt>
                <c:pt idx="3237">
                  <c:v>4983</c:v>
                </c:pt>
                <c:pt idx="3238">
                  <c:v>4988</c:v>
                </c:pt>
                <c:pt idx="3239">
                  <c:v>4990</c:v>
                </c:pt>
                <c:pt idx="3240">
                  <c:v>4996</c:v>
                </c:pt>
                <c:pt idx="3241">
                  <c:v>5000</c:v>
                </c:pt>
                <c:pt idx="3242">
                  <c:v>5003</c:v>
                </c:pt>
                <c:pt idx="3243">
                  <c:v>5006</c:v>
                </c:pt>
                <c:pt idx="3244">
                  <c:v>5021</c:v>
                </c:pt>
                <c:pt idx="3245">
                  <c:v>5031</c:v>
                </c:pt>
                <c:pt idx="3246">
                  <c:v>5032</c:v>
                </c:pt>
                <c:pt idx="3247">
                  <c:v>5037</c:v>
                </c:pt>
                <c:pt idx="3248">
                  <c:v>5038</c:v>
                </c:pt>
                <c:pt idx="3249">
                  <c:v>5043</c:v>
                </c:pt>
                <c:pt idx="3250">
                  <c:v>5045</c:v>
                </c:pt>
                <c:pt idx="3251">
                  <c:v>5055</c:v>
                </c:pt>
                <c:pt idx="3252">
                  <c:v>5073</c:v>
                </c:pt>
                <c:pt idx="3253">
                  <c:v>5075</c:v>
                </c:pt>
                <c:pt idx="3254">
                  <c:v>5078</c:v>
                </c:pt>
                <c:pt idx="3255">
                  <c:v>5086</c:v>
                </c:pt>
                <c:pt idx="3256">
                  <c:v>5087</c:v>
                </c:pt>
                <c:pt idx="3257">
                  <c:v>5090</c:v>
                </c:pt>
                <c:pt idx="3258">
                  <c:v>5098</c:v>
                </c:pt>
                <c:pt idx="3259">
                  <c:v>5106</c:v>
                </c:pt>
                <c:pt idx="3260">
                  <c:v>5115</c:v>
                </c:pt>
                <c:pt idx="3261">
                  <c:v>5127</c:v>
                </c:pt>
                <c:pt idx="3262">
                  <c:v>5128</c:v>
                </c:pt>
                <c:pt idx="3263">
                  <c:v>5129</c:v>
                </c:pt>
                <c:pt idx="3264">
                  <c:v>5155</c:v>
                </c:pt>
                <c:pt idx="3265">
                  <c:v>5164</c:v>
                </c:pt>
                <c:pt idx="3266">
                  <c:v>5170</c:v>
                </c:pt>
                <c:pt idx="3267">
                  <c:v>5177</c:v>
                </c:pt>
                <c:pt idx="3268">
                  <c:v>5182</c:v>
                </c:pt>
                <c:pt idx="3269">
                  <c:v>5184</c:v>
                </c:pt>
                <c:pt idx="3270">
                  <c:v>5187</c:v>
                </c:pt>
                <c:pt idx="3271">
                  <c:v>5188</c:v>
                </c:pt>
                <c:pt idx="3272">
                  <c:v>5202</c:v>
                </c:pt>
                <c:pt idx="3273">
                  <c:v>5205</c:v>
                </c:pt>
                <c:pt idx="3274">
                  <c:v>5206</c:v>
                </c:pt>
                <c:pt idx="3275">
                  <c:v>5210</c:v>
                </c:pt>
                <c:pt idx="3276">
                  <c:v>5211</c:v>
                </c:pt>
                <c:pt idx="3277">
                  <c:v>5217</c:v>
                </c:pt>
                <c:pt idx="3278">
                  <c:v>5227</c:v>
                </c:pt>
                <c:pt idx="3279">
                  <c:v>5228</c:v>
                </c:pt>
                <c:pt idx="3280">
                  <c:v>5229</c:v>
                </c:pt>
                <c:pt idx="3281">
                  <c:v>5234</c:v>
                </c:pt>
                <c:pt idx="3282">
                  <c:v>5235</c:v>
                </c:pt>
                <c:pt idx="3283">
                  <c:v>5238</c:v>
                </c:pt>
                <c:pt idx="3284">
                  <c:v>5239</c:v>
                </c:pt>
                <c:pt idx="3285">
                  <c:v>5241</c:v>
                </c:pt>
                <c:pt idx="3286">
                  <c:v>5250</c:v>
                </c:pt>
                <c:pt idx="3287">
                  <c:v>5251</c:v>
                </c:pt>
                <c:pt idx="3288">
                  <c:v>5260</c:v>
                </c:pt>
                <c:pt idx="3289">
                  <c:v>5281</c:v>
                </c:pt>
                <c:pt idx="3290">
                  <c:v>5282</c:v>
                </c:pt>
                <c:pt idx="3291">
                  <c:v>5296</c:v>
                </c:pt>
                <c:pt idx="3292">
                  <c:v>5314</c:v>
                </c:pt>
                <c:pt idx="3293">
                  <c:v>5330</c:v>
                </c:pt>
                <c:pt idx="3294">
                  <c:v>5337</c:v>
                </c:pt>
                <c:pt idx="3295">
                  <c:v>5338</c:v>
                </c:pt>
                <c:pt idx="3296">
                  <c:v>5339</c:v>
                </c:pt>
                <c:pt idx="3297">
                  <c:v>5340</c:v>
                </c:pt>
                <c:pt idx="3298">
                  <c:v>5348</c:v>
                </c:pt>
                <c:pt idx="3299">
                  <c:v>5352</c:v>
                </c:pt>
                <c:pt idx="3300">
                  <c:v>5364</c:v>
                </c:pt>
                <c:pt idx="3301">
                  <c:v>5369</c:v>
                </c:pt>
                <c:pt idx="3302">
                  <c:v>5379</c:v>
                </c:pt>
                <c:pt idx="3303">
                  <c:v>5384</c:v>
                </c:pt>
                <c:pt idx="3304">
                  <c:v>5406</c:v>
                </c:pt>
                <c:pt idx="3305">
                  <c:v>5408</c:v>
                </c:pt>
                <c:pt idx="3306">
                  <c:v>5413</c:v>
                </c:pt>
                <c:pt idx="3307">
                  <c:v>5415</c:v>
                </c:pt>
                <c:pt idx="3308">
                  <c:v>5418</c:v>
                </c:pt>
                <c:pt idx="3309">
                  <c:v>5421</c:v>
                </c:pt>
                <c:pt idx="3310">
                  <c:v>5444</c:v>
                </c:pt>
                <c:pt idx="3311">
                  <c:v>5449</c:v>
                </c:pt>
                <c:pt idx="3312">
                  <c:v>5456</c:v>
                </c:pt>
                <c:pt idx="3313">
                  <c:v>5472</c:v>
                </c:pt>
                <c:pt idx="3314">
                  <c:v>5487</c:v>
                </c:pt>
                <c:pt idx="3315">
                  <c:v>5490</c:v>
                </c:pt>
                <c:pt idx="3316">
                  <c:v>5497</c:v>
                </c:pt>
                <c:pt idx="3317">
                  <c:v>5503</c:v>
                </c:pt>
                <c:pt idx="3318">
                  <c:v>5512</c:v>
                </c:pt>
                <c:pt idx="3319">
                  <c:v>5520</c:v>
                </c:pt>
                <c:pt idx="3320">
                  <c:v>5521</c:v>
                </c:pt>
                <c:pt idx="3321">
                  <c:v>5527</c:v>
                </c:pt>
                <c:pt idx="3322">
                  <c:v>5541</c:v>
                </c:pt>
                <c:pt idx="3323">
                  <c:v>5544</c:v>
                </c:pt>
                <c:pt idx="3324">
                  <c:v>5562</c:v>
                </c:pt>
                <c:pt idx="3325">
                  <c:v>5565</c:v>
                </c:pt>
                <c:pt idx="3326">
                  <c:v>5575</c:v>
                </c:pt>
                <c:pt idx="3327">
                  <c:v>5596</c:v>
                </c:pt>
                <c:pt idx="3328">
                  <c:v>5606</c:v>
                </c:pt>
                <c:pt idx="3329">
                  <c:v>5608</c:v>
                </c:pt>
                <c:pt idx="3330">
                  <c:v>5616</c:v>
                </c:pt>
                <c:pt idx="3331">
                  <c:v>5623</c:v>
                </c:pt>
                <c:pt idx="3332">
                  <c:v>5630</c:v>
                </c:pt>
                <c:pt idx="3333">
                  <c:v>5644</c:v>
                </c:pt>
                <c:pt idx="3334">
                  <c:v>5646</c:v>
                </c:pt>
                <c:pt idx="3335">
                  <c:v>5647</c:v>
                </c:pt>
                <c:pt idx="3336">
                  <c:v>5654</c:v>
                </c:pt>
                <c:pt idx="3337">
                  <c:v>5661</c:v>
                </c:pt>
                <c:pt idx="3338">
                  <c:v>5674</c:v>
                </c:pt>
                <c:pt idx="3339">
                  <c:v>5685</c:v>
                </c:pt>
                <c:pt idx="3340">
                  <c:v>5689</c:v>
                </c:pt>
                <c:pt idx="3341">
                  <c:v>5708</c:v>
                </c:pt>
                <c:pt idx="3342">
                  <c:v>5713</c:v>
                </c:pt>
                <c:pt idx="3343">
                  <c:v>5726</c:v>
                </c:pt>
                <c:pt idx="3344">
                  <c:v>5736</c:v>
                </c:pt>
                <c:pt idx="3345">
                  <c:v>5752</c:v>
                </c:pt>
                <c:pt idx="3346">
                  <c:v>5756</c:v>
                </c:pt>
                <c:pt idx="3347">
                  <c:v>5757</c:v>
                </c:pt>
                <c:pt idx="3348">
                  <c:v>5762</c:v>
                </c:pt>
                <c:pt idx="3349">
                  <c:v>5767</c:v>
                </c:pt>
                <c:pt idx="3350">
                  <c:v>5772</c:v>
                </c:pt>
                <c:pt idx="3351">
                  <c:v>5774</c:v>
                </c:pt>
                <c:pt idx="3352">
                  <c:v>5775</c:v>
                </c:pt>
                <c:pt idx="3353">
                  <c:v>5792</c:v>
                </c:pt>
                <c:pt idx="3354">
                  <c:v>5797</c:v>
                </c:pt>
                <c:pt idx="3355">
                  <c:v>5814</c:v>
                </c:pt>
                <c:pt idx="3356">
                  <c:v>5821</c:v>
                </c:pt>
                <c:pt idx="3357">
                  <c:v>5839</c:v>
                </c:pt>
                <c:pt idx="3358">
                  <c:v>5847</c:v>
                </c:pt>
                <c:pt idx="3359">
                  <c:v>5854</c:v>
                </c:pt>
                <c:pt idx="3360">
                  <c:v>5868</c:v>
                </c:pt>
                <c:pt idx="3361">
                  <c:v>5874</c:v>
                </c:pt>
                <c:pt idx="3362">
                  <c:v>5876</c:v>
                </c:pt>
                <c:pt idx="3363">
                  <c:v>5881</c:v>
                </c:pt>
                <c:pt idx="3364">
                  <c:v>5900</c:v>
                </c:pt>
                <c:pt idx="3365">
                  <c:v>5909</c:v>
                </c:pt>
                <c:pt idx="3366">
                  <c:v>5924</c:v>
                </c:pt>
                <c:pt idx="3367">
                  <c:v>5925</c:v>
                </c:pt>
                <c:pt idx="3368">
                  <c:v>5978</c:v>
                </c:pt>
                <c:pt idx="3369">
                  <c:v>5991</c:v>
                </c:pt>
                <c:pt idx="3370">
                  <c:v>5992</c:v>
                </c:pt>
                <c:pt idx="3371">
                  <c:v>6010</c:v>
                </c:pt>
                <c:pt idx="3372">
                  <c:v>6015</c:v>
                </c:pt>
                <c:pt idx="3373">
                  <c:v>6021</c:v>
                </c:pt>
                <c:pt idx="3374">
                  <c:v>6022</c:v>
                </c:pt>
                <c:pt idx="3375">
                  <c:v>6031</c:v>
                </c:pt>
                <c:pt idx="3376">
                  <c:v>6033</c:v>
                </c:pt>
                <c:pt idx="3377">
                  <c:v>6035</c:v>
                </c:pt>
                <c:pt idx="3378">
                  <c:v>6037</c:v>
                </c:pt>
                <c:pt idx="3379">
                  <c:v>6052</c:v>
                </c:pt>
                <c:pt idx="3380">
                  <c:v>6085</c:v>
                </c:pt>
                <c:pt idx="3381">
                  <c:v>6086</c:v>
                </c:pt>
                <c:pt idx="3382">
                  <c:v>6093</c:v>
                </c:pt>
                <c:pt idx="3383">
                  <c:v>6094</c:v>
                </c:pt>
                <c:pt idx="3384">
                  <c:v>6101</c:v>
                </c:pt>
                <c:pt idx="3385">
                  <c:v>6113</c:v>
                </c:pt>
                <c:pt idx="3386">
                  <c:v>6141</c:v>
                </c:pt>
                <c:pt idx="3387">
                  <c:v>6142</c:v>
                </c:pt>
                <c:pt idx="3388">
                  <c:v>6147</c:v>
                </c:pt>
                <c:pt idx="3389">
                  <c:v>6151</c:v>
                </c:pt>
                <c:pt idx="3390">
                  <c:v>6157</c:v>
                </c:pt>
                <c:pt idx="3391">
                  <c:v>6158</c:v>
                </c:pt>
                <c:pt idx="3392">
                  <c:v>6166</c:v>
                </c:pt>
                <c:pt idx="3393">
                  <c:v>6194</c:v>
                </c:pt>
                <c:pt idx="3394">
                  <c:v>6223</c:v>
                </c:pt>
                <c:pt idx="3395">
                  <c:v>6249</c:v>
                </c:pt>
                <c:pt idx="3396">
                  <c:v>6290</c:v>
                </c:pt>
                <c:pt idx="3397">
                  <c:v>6295</c:v>
                </c:pt>
                <c:pt idx="3398">
                  <c:v>6308</c:v>
                </c:pt>
                <c:pt idx="3399">
                  <c:v>6309</c:v>
                </c:pt>
                <c:pt idx="3400">
                  <c:v>6315</c:v>
                </c:pt>
                <c:pt idx="3401">
                  <c:v>6320</c:v>
                </c:pt>
                <c:pt idx="3402">
                  <c:v>6350</c:v>
                </c:pt>
                <c:pt idx="3403">
                  <c:v>6357</c:v>
                </c:pt>
                <c:pt idx="3404">
                  <c:v>6370</c:v>
                </c:pt>
                <c:pt idx="3405">
                  <c:v>6375</c:v>
                </c:pt>
                <c:pt idx="3406">
                  <c:v>6388</c:v>
                </c:pt>
                <c:pt idx="3407">
                  <c:v>6391</c:v>
                </c:pt>
                <c:pt idx="3408">
                  <c:v>6393</c:v>
                </c:pt>
                <c:pt idx="3409">
                  <c:v>6399</c:v>
                </c:pt>
                <c:pt idx="3410">
                  <c:v>6406</c:v>
                </c:pt>
                <c:pt idx="3411">
                  <c:v>6413</c:v>
                </c:pt>
                <c:pt idx="3412">
                  <c:v>6422</c:v>
                </c:pt>
                <c:pt idx="3413">
                  <c:v>6438</c:v>
                </c:pt>
                <c:pt idx="3414">
                  <c:v>6479</c:v>
                </c:pt>
                <c:pt idx="3415">
                  <c:v>6497</c:v>
                </c:pt>
                <c:pt idx="3416">
                  <c:v>6507</c:v>
                </c:pt>
                <c:pt idx="3417">
                  <c:v>6530</c:v>
                </c:pt>
                <c:pt idx="3418">
                  <c:v>6532</c:v>
                </c:pt>
                <c:pt idx="3419">
                  <c:v>6537</c:v>
                </c:pt>
                <c:pt idx="3420">
                  <c:v>6538</c:v>
                </c:pt>
                <c:pt idx="3421">
                  <c:v>6557</c:v>
                </c:pt>
                <c:pt idx="3422">
                  <c:v>6591</c:v>
                </c:pt>
                <c:pt idx="3423">
                  <c:v>6596</c:v>
                </c:pt>
                <c:pt idx="3424">
                  <c:v>6602</c:v>
                </c:pt>
                <c:pt idx="3425">
                  <c:v>6603</c:v>
                </c:pt>
                <c:pt idx="3426">
                  <c:v>6613</c:v>
                </c:pt>
                <c:pt idx="3427">
                  <c:v>6621</c:v>
                </c:pt>
                <c:pt idx="3428">
                  <c:v>6629</c:v>
                </c:pt>
                <c:pt idx="3429">
                  <c:v>6662</c:v>
                </c:pt>
                <c:pt idx="3430">
                  <c:v>6668</c:v>
                </c:pt>
                <c:pt idx="3431">
                  <c:v>6672</c:v>
                </c:pt>
                <c:pt idx="3432">
                  <c:v>6678</c:v>
                </c:pt>
                <c:pt idx="3433">
                  <c:v>6680</c:v>
                </c:pt>
                <c:pt idx="3434">
                  <c:v>6681</c:v>
                </c:pt>
                <c:pt idx="3435">
                  <c:v>6682</c:v>
                </c:pt>
                <c:pt idx="3436">
                  <c:v>6723</c:v>
                </c:pt>
                <c:pt idx="3437">
                  <c:v>6726</c:v>
                </c:pt>
                <c:pt idx="3438">
                  <c:v>6753</c:v>
                </c:pt>
                <c:pt idx="3439">
                  <c:v>6771</c:v>
                </c:pt>
                <c:pt idx="3440">
                  <c:v>6776</c:v>
                </c:pt>
                <c:pt idx="3441">
                  <c:v>6782</c:v>
                </c:pt>
                <c:pt idx="3442">
                  <c:v>6807</c:v>
                </c:pt>
                <c:pt idx="3443">
                  <c:v>6825</c:v>
                </c:pt>
                <c:pt idx="3444">
                  <c:v>6843</c:v>
                </c:pt>
                <c:pt idx="3445">
                  <c:v>6856</c:v>
                </c:pt>
                <c:pt idx="3446">
                  <c:v>6879</c:v>
                </c:pt>
                <c:pt idx="3447">
                  <c:v>6910</c:v>
                </c:pt>
                <c:pt idx="3448">
                  <c:v>6928</c:v>
                </c:pt>
                <c:pt idx="3449">
                  <c:v>7003</c:v>
                </c:pt>
                <c:pt idx="3450">
                  <c:v>7018</c:v>
                </c:pt>
                <c:pt idx="3451">
                  <c:v>7022</c:v>
                </c:pt>
                <c:pt idx="3452">
                  <c:v>7025</c:v>
                </c:pt>
                <c:pt idx="3453">
                  <c:v>7026</c:v>
                </c:pt>
                <c:pt idx="3454">
                  <c:v>7041</c:v>
                </c:pt>
                <c:pt idx="3455">
                  <c:v>7044</c:v>
                </c:pt>
                <c:pt idx="3456">
                  <c:v>7067</c:v>
                </c:pt>
                <c:pt idx="3457">
                  <c:v>7070</c:v>
                </c:pt>
                <c:pt idx="3458">
                  <c:v>7071</c:v>
                </c:pt>
                <c:pt idx="3459">
                  <c:v>7085</c:v>
                </c:pt>
                <c:pt idx="3460">
                  <c:v>7104</c:v>
                </c:pt>
                <c:pt idx="3461">
                  <c:v>7115</c:v>
                </c:pt>
                <c:pt idx="3462">
                  <c:v>7116</c:v>
                </c:pt>
                <c:pt idx="3463">
                  <c:v>7130</c:v>
                </c:pt>
                <c:pt idx="3464">
                  <c:v>7138</c:v>
                </c:pt>
                <c:pt idx="3465">
                  <c:v>7149</c:v>
                </c:pt>
                <c:pt idx="3466">
                  <c:v>7198</c:v>
                </c:pt>
                <c:pt idx="3467">
                  <c:v>7217</c:v>
                </c:pt>
                <c:pt idx="3468">
                  <c:v>7232</c:v>
                </c:pt>
                <c:pt idx="3469">
                  <c:v>7254</c:v>
                </c:pt>
                <c:pt idx="3470">
                  <c:v>7274</c:v>
                </c:pt>
                <c:pt idx="3471">
                  <c:v>7283</c:v>
                </c:pt>
                <c:pt idx="3472">
                  <c:v>7332</c:v>
                </c:pt>
                <c:pt idx="3473">
                  <c:v>7334</c:v>
                </c:pt>
                <c:pt idx="3474">
                  <c:v>7348</c:v>
                </c:pt>
                <c:pt idx="3475">
                  <c:v>7349</c:v>
                </c:pt>
                <c:pt idx="3476">
                  <c:v>7354</c:v>
                </c:pt>
                <c:pt idx="3477">
                  <c:v>7369</c:v>
                </c:pt>
                <c:pt idx="3478">
                  <c:v>7370</c:v>
                </c:pt>
                <c:pt idx="3479">
                  <c:v>7375</c:v>
                </c:pt>
                <c:pt idx="3480">
                  <c:v>7382</c:v>
                </c:pt>
                <c:pt idx="3481">
                  <c:v>7397</c:v>
                </c:pt>
                <c:pt idx="3482">
                  <c:v>7423</c:v>
                </c:pt>
                <c:pt idx="3483">
                  <c:v>7443</c:v>
                </c:pt>
                <c:pt idx="3484">
                  <c:v>7458</c:v>
                </c:pt>
                <c:pt idx="3485">
                  <c:v>7468</c:v>
                </c:pt>
                <c:pt idx="3486">
                  <c:v>7542</c:v>
                </c:pt>
                <c:pt idx="3487">
                  <c:v>7550</c:v>
                </c:pt>
                <c:pt idx="3488">
                  <c:v>7564</c:v>
                </c:pt>
                <c:pt idx="3489">
                  <c:v>7573</c:v>
                </c:pt>
                <c:pt idx="3490">
                  <c:v>7603</c:v>
                </c:pt>
                <c:pt idx="3491">
                  <c:v>7637</c:v>
                </c:pt>
                <c:pt idx="3492">
                  <c:v>7641</c:v>
                </c:pt>
                <c:pt idx="3493">
                  <c:v>7643</c:v>
                </c:pt>
                <c:pt idx="3494">
                  <c:v>7649</c:v>
                </c:pt>
                <c:pt idx="3495">
                  <c:v>7670</c:v>
                </c:pt>
                <c:pt idx="3496">
                  <c:v>7677</c:v>
                </c:pt>
                <c:pt idx="3497">
                  <c:v>7724</c:v>
                </c:pt>
                <c:pt idx="3498">
                  <c:v>7725</c:v>
                </c:pt>
                <c:pt idx="3499">
                  <c:v>7740</c:v>
                </c:pt>
                <c:pt idx="3500">
                  <c:v>7742</c:v>
                </c:pt>
                <c:pt idx="3501">
                  <c:v>7756</c:v>
                </c:pt>
                <c:pt idx="3502">
                  <c:v>7758</c:v>
                </c:pt>
                <c:pt idx="3503">
                  <c:v>7760</c:v>
                </c:pt>
                <c:pt idx="3504">
                  <c:v>7794</c:v>
                </c:pt>
                <c:pt idx="3505">
                  <c:v>7818</c:v>
                </c:pt>
                <c:pt idx="3506">
                  <c:v>7821</c:v>
                </c:pt>
                <c:pt idx="3507">
                  <c:v>7827</c:v>
                </c:pt>
                <c:pt idx="3508">
                  <c:v>7850</c:v>
                </c:pt>
                <c:pt idx="3509">
                  <c:v>7858</c:v>
                </c:pt>
                <c:pt idx="3510">
                  <c:v>7862</c:v>
                </c:pt>
                <c:pt idx="3511">
                  <c:v>7864</c:v>
                </c:pt>
                <c:pt idx="3512">
                  <c:v>7884</c:v>
                </c:pt>
                <c:pt idx="3513">
                  <c:v>7888</c:v>
                </c:pt>
                <c:pt idx="3514">
                  <c:v>7890</c:v>
                </c:pt>
                <c:pt idx="3515">
                  <c:v>7929</c:v>
                </c:pt>
                <c:pt idx="3516">
                  <c:v>7938</c:v>
                </c:pt>
                <c:pt idx="3517">
                  <c:v>7961</c:v>
                </c:pt>
                <c:pt idx="3518">
                  <c:v>7978</c:v>
                </c:pt>
                <c:pt idx="3519">
                  <c:v>7981</c:v>
                </c:pt>
                <c:pt idx="3520">
                  <c:v>7999</c:v>
                </c:pt>
                <c:pt idx="3521">
                  <c:v>8000</c:v>
                </c:pt>
                <c:pt idx="3522">
                  <c:v>8008</c:v>
                </c:pt>
                <c:pt idx="3523">
                  <c:v>8039</c:v>
                </c:pt>
                <c:pt idx="3524">
                  <c:v>8129</c:v>
                </c:pt>
                <c:pt idx="3525">
                  <c:v>8141</c:v>
                </c:pt>
                <c:pt idx="3526">
                  <c:v>8155</c:v>
                </c:pt>
                <c:pt idx="3527">
                  <c:v>8189</c:v>
                </c:pt>
                <c:pt idx="3528">
                  <c:v>8212</c:v>
                </c:pt>
                <c:pt idx="3529">
                  <c:v>8228</c:v>
                </c:pt>
                <c:pt idx="3530">
                  <c:v>8269</c:v>
                </c:pt>
                <c:pt idx="3531">
                  <c:v>8285</c:v>
                </c:pt>
                <c:pt idx="3532">
                  <c:v>8303</c:v>
                </c:pt>
                <c:pt idx="3533">
                  <c:v>8331</c:v>
                </c:pt>
                <c:pt idx="3534">
                  <c:v>8349</c:v>
                </c:pt>
                <c:pt idx="3535">
                  <c:v>8364</c:v>
                </c:pt>
                <c:pt idx="3536">
                  <c:v>8392</c:v>
                </c:pt>
                <c:pt idx="3537">
                  <c:v>8403</c:v>
                </c:pt>
                <c:pt idx="3538">
                  <c:v>8467</c:v>
                </c:pt>
                <c:pt idx="3539">
                  <c:v>8507</c:v>
                </c:pt>
                <c:pt idx="3540">
                  <c:v>8550</c:v>
                </c:pt>
                <c:pt idx="3541">
                  <c:v>8554</c:v>
                </c:pt>
                <c:pt idx="3542">
                  <c:v>8562</c:v>
                </c:pt>
                <c:pt idx="3543">
                  <c:v>8586</c:v>
                </c:pt>
                <c:pt idx="3544">
                  <c:v>8598</c:v>
                </c:pt>
                <c:pt idx="3545">
                  <c:v>8610</c:v>
                </c:pt>
                <c:pt idx="3546">
                  <c:v>8633</c:v>
                </c:pt>
                <c:pt idx="3547">
                  <c:v>8655</c:v>
                </c:pt>
                <c:pt idx="3548">
                  <c:v>8678</c:v>
                </c:pt>
                <c:pt idx="3549">
                  <c:v>8710</c:v>
                </c:pt>
                <c:pt idx="3550">
                  <c:v>8744</c:v>
                </c:pt>
                <c:pt idx="3551">
                  <c:v>8752</c:v>
                </c:pt>
                <c:pt idx="3552">
                  <c:v>8800</c:v>
                </c:pt>
                <c:pt idx="3553">
                  <c:v>8815</c:v>
                </c:pt>
                <c:pt idx="3554">
                  <c:v>8841</c:v>
                </c:pt>
                <c:pt idx="3555">
                  <c:v>8865</c:v>
                </c:pt>
                <c:pt idx="3556">
                  <c:v>8985</c:v>
                </c:pt>
                <c:pt idx="3557">
                  <c:v>8991</c:v>
                </c:pt>
                <c:pt idx="3558">
                  <c:v>9019</c:v>
                </c:pt>
                <c:pt idx="3559">
                  <c:v>9063</c:v>
                </c:pt>
                <c:pt idx="3560">
                  <c:v>9079</c:v>
                </c:pt>
                <c:pt idx="3561">
                  <c:v>9082</c:v>
                </c:pt>
                <c:pt idx="3562">
                  <c:v>9108</c:v>
                </c:pt>
                <c:pt idx="3563">
                  <c:v>9168</c:v>
                </c:pt>
                <c:pt idx="3564">
                  <c:v>9169</c:v>
                </c:pt>
                <c:pt idx="3565">
                  <c:v>9210</c:v>
                </c:pt>
                <c:pt idx="3566">
                  <c:v>9249</c:v>
                </c:pt>
                <c:pt idx="3567">
                  <c:v>9304</c:v>
                </c:pt>
                <c:pt idx="3568">
                  <c:v>9376</c:v>
                </c:pt>
                <c:pt idx="3569">
                  <c:v>9386</c:v>
                </c:pt>
                <c:pt idx="3570">
                  <c:v>9444</c:v>
                </c:pt>
                <c:pt idx="3571">
                  <c:v>9515</c:v>
                </c:pt>
                <c:pt idx="3572">
                  <c:v>9550</c:v>
                </c:pt>
                <c:pt idx="3573">
                  <c:v>9564</c:v>
                </c:pt>
                <c:pt idx="3574">
                  <c:v>9641</c:v>
                </c:pt>
                <c:pt idx="3575">
                  <c:v>9657</c:v>
                </c:pt>
                <c:pt idx="3576">
                  <c:v>9682</c:v>
                </c:pt>
                <c:pt idx="3577">
                  <c:v>9769</c:v>
                </c:pt>
                <c:pt idx="3578">
                  <c:v>9846</c:v>
                </c:pt>
                <c:pt idx="3579">
                  <c:v>9862</c:v>
                </c:pt>
                <c:pt idx="3580">
                  <c:v>9886</c:v>
                </c:pt>
                <c:pt idx="3581">
                  <c:v>9914</c:v>
                </c:pt>
                <c:pt idx="3582">
                  <c:v>10115</c:v>
                </c:pt>
                <c:pt idx="3583">
                  <c:v>10178</c:v>
                </c:pt>
                <c:pt idx="3584">
                  <c:v>10222</c:v>
                </c:pt>
                <c:pt idx="3585">
                  <c:v>10270</c:v>
                </c:pt>
                <c:pt idx="3586">
                  <c:v>10275</c:v>
                </c:pt>
                <c:pt idx="3587">
                  <c:v>10281</c:v>
                </c:pt>
                <c:pt idx="3588">
                  <c:v>10332</c:v>
                </c:pt>
                <c:pt idx="3589">
                  <c:v>10409</c:v>
                </c:pt>
                <c:pt idx="3590">
                  <c:v>10578</c:v>
                </c:pt>
                <c:pt idx="3591">
                  <c:v>10642</c:v>
                </c:pt>
                <c:pt idx="3592">
                  <c:v>10669</c:v>
                </c:pt>
                <c:pt idx="3593">
                  <c:v>10959</c:v>
                </c:pt>
                <c:pt idx="3594">
                  <c:v>10963</c:v>
                </c:pt>
                <c:pt idx="3595">
                  <c:v>11045</c:v>
                </c:pt>
                <c:pt idx="3596">
                  <c:v>11088</c:v>
                </c:pt>
                <c:pt idx="3597">
                  <c:v>11104</c:v>
                </c:pt>
                <c:pt idx="3598">
                  <c:v>11113</c:v>
                </c:pt>
                <c:pt idx="3599">
                  <c:v>11182</c:v>
                </c:pt>
                <c:pt idx="3600">
                  <c:v>11376</c:v>
                </c:pt>
                <c:pt idx="3601">
                  <c:v>11416</c:v>
                </c:pt>
                <c:pt idx="3602">
                  <c:v>11468</c:v>
                </c:pt>
                <c:pt idx="3603">
                  <c:v>11524</c:v>
                </c:pt>
                <c:pt idx="3604">
                  <c:v>11596</c:v>
                </c:pt>
                <c:pt idx="3605">
                  <c:v>11702</c:v>
                </c:pt>
                <c:pt idx="3606">
                  <c:v>11739</c:v>
                </c:pt>
                <c:pt idx="3607">
                  <c:v>11869</c:v>
                </c:pt>
                <c:pt idx="3608">
                  <c:v>11883</c:v>
                </c:pt>
                <c:pt idx="3609">
                  <c:v>12067</c:v>
                </c:pt>
                <c:pt idx="3610">
                  <c:v>12158</c:v>
                </c:pt>
                <c:pt idx="3611">
                  <c:v>12302</c:v>
                </c:pt>
                <c:pt idx="3612">
                  <c:v>12317</c:v>
                </c:pt>
                <c:pt idx="3613">
                  <c:v>12332</c:v>
                </c:pt>
                <c:pt idx="3614">
                  <c:v>12536</c:v>
                </c:pt>
                <c:pt idx="3615">
                  <c:v>12807</c:v>
                </c:pt>
                <c:pt idx="3616">
                  <c:v>12920</c:v>
                </c:pt>
                <c:pt idx="3617">
                  <c:v>13000</c:v>
                </c:pt>
                <c:pt idx="3618">
                  <c:v>13118</c:v>
                </c:pt>
                <c:pt idx="3619">
                  <c:v>13271</c:v>
                </c:pt>
                <c:pt idx="3620">
                  <c:v>13527</c:v>
                </c:pt>
                <c:pt idx="3621">
                  <c:v>13576</c:v>
                </c:pt>
                <c:pt idx="3622">
                  <c:v>13600</c:v>
                </c:pt>
                <c:pt idx="3623">
                  <c:v>13712</c:v>
                </c:pt>
                <c:pt idx="3624">
                  <c:v>13930</c:v>
                </c:pt>
                <c:pt idx="3625">
                  <c:v>14176</c:v>
                </c:pt>
                <c:pt idx="3626">
                  <c:v>14211</c:v>
                </c:pt>
                <c:pt idx="3627">
                  <c:v>14219</c:v>
                </c:pt>
                <c:pt idx="3628">
                  <c:v>14227</c:v>
                </c:pt>
                <c:pt idx="3629">
                  <c:v>14264</c:v>
                </c:pt>
                <c:pt idx="3630">
                  <c:v>14559</c:v>
                </c:pt>
                <c:pt idx="3631">
                  <c:v>14605</c:v>
                </c:pt>
                <c:pt idx="3632">
                  <c:v>14888</c:v>
                </c:pt>
                <c:pt idx="3633">
                  <c:v>15205</c:v>
                </c:pt>
                <c:pt idx="3634">
                  <c:v>15208</c:v>
                </c:pt>
                <c:pt idx="3635">
                  <c:v>15311</c:v>
                </c:pt>
                <c:pt idx="3636">
                  <c:v>16857</c:v>
                </c:pt>
                <c:pt idx="3637">
                  <c:v>16918</c:v>
                </c:pt>
                <c:pt idx="3638">
                  <c:v>16971</c:v>
                </c:pt>
                <c:pt idx="3639">
                  <c:v>16977</c:v>
                </c:pt>
                <c:pt idx="3640">
                  <c:v>17212</c:v>
                </c:pt>
                <c:pt idx="3641">
                  <c:v>17274</c:v>
                </c:pt>
                <c:pt idx="3642">
                  <c:v>17369</c:v>
                </c:pt>
                <c:pt idx="3643">
                  <c:v>17962</c:v>
                </c:pt>
                <c:pt idx="3644">
                  <c:v>18495</c:v>
                </c:pt>
                <c:pt idx="3645">
                  <c:v>18517</c:v>
                </c:pt>
                <c:pt idx="3646">
                  <c:v>19680</c:v>
                </c:pt>
                <c:pt idx="3647">
                  <c:v>21509</c:v>
                </c:pt>
                <c:pt idx="3648">
                  <c:v>21652</c:v>
                </c:pt>
                <c:pt idx="3649">
                  <c:v>22080</c:v>
                </c:pt>
                <c:pt idx="3650">
                  <c:v>23132</c:v>
                </c:pt>
                <c:pt idx="3651">
                  <c:v>24444</c:v>
                </c:pt>
                <c:pt idx="3652">
                  <c:v>24619</c:v>
                </c:pt>
                <c:pt idx="3653">
                  <c:v>25300</c:v>
                </c:pt>
                <c:pt idx="3654">
                  <c:v>25739</c:v>
                </c:pt>
                <c:pt idx="3655">
                  <c:v>29687</c:v>
                </c:pt>
                <c:pt idx="3656">
                  <c:v>30630</c:v>
                </c:pt>
                <c:pt idx="3657">
                  <c:v>45641</c:v>
                </c:pt>
                <c:pt idx="3658">
                  <c:v>69341</c:v>
                </c:pt>
              </c:numCache>
            </c:numRef>
          </c:yVal>
        </c:ser>
        <c:ser>
          <c:idx val="2"/>
          <c:order val="2"/>
          <c:tx>
            <c:strRef>
              <c:f>charts!$Q$26</c:f>
              <c:strCache>
                <c:ptCount val="1"/>
                <c:pt idx="0">
                  <c:v>Ward to ward</c:v>
                </c:pt>
              </c:strCache>
            </c:strRef>
          </c:tx>
          <c:spPr>
            <a:ln>
              <a:solidFill>
                <a:srgbClr val="0070C0"/>
              </a:solidFill>
              <a:prstDash val="sysDot"/>
            </a:ln>
          </c:spPr>
          <c:marker>
            <c:symbol val="none"/>
          </c:marker>
          <c:xVal>
            <c:numRef>
              <c:f>charts!$V$28:$V$1777</c:f>
              <c:numCache>
                <c:formatCode>0.0%</c:formatCode>
                <c:ptCount val="1750"/>
                <c:pt idx="0">
                  <c:v>2.55660318613041E-2</c:v>
                </c:pt>
                <c:pt idx="1">
                  <c:v>6.7782219357614387E-2</c:v>
                </c:pt>
                <c:pt idx="2">
                  <c:v>9.7980990613377408E-2</c:v>
                </c:pt>
                <c:pt idx="3">
                  <c:v>0.11891379785806766</c:v>
                </c:pt>
                <c:pt idx="4">
                  <c:v>0.13581448986573094</c:v>
                </c:pt>
                <c:pt idx="5">
                  <c:v>0.15023577753211159</c:v>
                </c:pt>
                <c:pt idx="6">
                  <c:v>0.16294512056557495</c:v>
                </c:pt>
                <c:pt idx="7">
                  <c:v>0.17446397104194181</c:v>
                </c:pt>
                <c:pt idx="8">
                  <c:v>0.18502592299362661</c:v>
                </c:pt>
                <c:pt idx="9">
                  <c:v>0.19484439329843509</c:v>
                </c:pt>
                <c:pt idx="10">
                  <c:v>0.2041293214087293</c:v>
                </c:pt>
                <c:pt idx="11">
                  <c:v>0.21271532744004068</c:v>
                </c:pt>
                <c:pt idx="12">
                  <c:v>0.22088614504745877</c:v>
                </c:pt>
                <c:pt idx="13">
                  <c:v>0.2286868998913911</c:v>
                </c:pt>
                <c:pt idx="14">
                  <c:v>0.23625818509122581</c:v>
                </c:pt>
                <c:pt idx="15">
                  <c:v>0.24343753209542379</c:v>
                </c:pt>
                <c:pt idx="16">
                  <c:v>0.25013141433362418</c:v>
                </c:pt>
                <c:pt idx="17">
                  <c:v>0.25670229275555234</c:v>
                </c:pt>
                <c:pt idx="18">
                  <c:v>0.26298211875488758</c:v>
                </c:pt>
                <c:pt idx="19">
                  <c:v>0.26913150086490845</c:v>
                </c:pt>
                <c:pt idx="20">
                  <c:v>0.27500159718959322</c:v>
                </c:pt>
                <c:pt idx="21">
                  <c:v>0.28075002405893179</c:v>
                </c:pt>
                <c:pt idx="22">
                  <c:v>0.28627985834747882</c:v>
                </c:pt>
                <c:pt idx="23">
                  <c:v>0.29162215427314925</c:v>
                </c:pt>
                <c:pt idx="24">
                  <c:v>0.29675944383836594</c:v>
                </c:pt>
                <c:pt idx="25">
                  <c:v>0.30192560412180036</c:v>
                </c:pt>
                <c:pt idx="26">
                  <c:v>0.30676751470020941</c:v>
                </c:pt>
                <c:pt idx="27">
                  <c:v>0.31151023778311687</c:v>
                </c:pt>
                <c:pt idx="28">
                  <c:v>0.31617492096944139</c:v>
                </c:pt>
                <c:pt idx="29">
                  <c:v>0.32074692672417615</c:v>
                </c:pt>
                <c:pt idx="30">
                  <c:v>0.32526826719890134</c:v>
                </c:pt>
                <c:pt idx="31">
                  <c:v>0.3296145637812391</c:v>
                </c:pt>
                <c:pt idx="32">
                  <c:v>0.33392188085046492</c:v>
                </c:pt>
                <c:pt idx="33">
                  <c:v>0.33802977161401859</c:v>
                </c:pt>
                <c:pt idx="34">
                  <c:v>0.34207025693321796</c:v>
                </c:pt>
                <c:pt idx="35">
                  <c:v>0.34601365738625373</c:v>
                </c:pt>
                <c:pt idx="36">
                  <c:v>0.34982572437602444</c:v>
                </c:pt>
                <c:pt idx="37">
                  <c:v>0.35361789725744341</c:v>
                </c:pt>
                <c:pt idx="38">
                  <c:v>0.35739632217780631</c:v>
                </c:pt>
                <c:pt idx="39">
                  <c:v>0.36103225352534102</c:v>
                </c:pt>
                <c:pt idx="40">
                  <c:v>0.36459661460502502</c:v>
                </c:pt>
                <c:pt idx="41">
                  <c:v>0.36804241973819019</c:v>
                </c:pt>
                <c:pt idx="42">
                  <c:v>0.37148507092734839</c:v>
                </c:pt>
                <c:pt idx="43">
                  <c:v>0.37477649454488982</c:v>
                </c:pt>
                <c:pt idx="44">
                  <c:v>0.37819913032015756</c:v>
                </c:pt>
                <c:pt idx="45">
                  <c:v>0.38135930134479312</c:v>
                </c:pt>
                <c:pt idx="46">
                  <c:v>0.38460527582049037</c:v>
                </c:pt>
                <c:pt idx="47">
                  <c:v>0.3878096829315828</c:v>
                </c:pt>
                <c:pt idx="48">
                  <c:v>0.39071628494509303</c:v>
                </c:pt>
                <c:pt idx="49">
                  <c:v>0.39364783546440202</c:v>
                </c:pt>
                <c:pt idx="50">
                  <c:v>0.39666276332399814</c:v>
                </c:pt>
                <c:pt idx="51">
                  <c:v>0.39959172599181425</c:v>
                </c:pt>
                <c:pt idx="52">
                  <c:v>0.40236485147754186</c:v>
                </c:pt>
                <c:pt idx="53">
                  <c:v>0.40522960308019018</c:v>
                </c:pt>
                <c:pt idx="54">
                  <c:v>0.40795614723904544</c:v>
                </c:pt>
                <c:pt idx="55">
                  <c:v>0.4107820810693002</c:v>
                </c:pt>
                <c:pt idx="56">
                  <c:v>0.41352018968951437</c:v>
                </c:pt>
                <c:pt idx="57">
                  <c:v>0.41617500183980061</c:v>
                </c:pt>
                <c:pt idx="58">
                  <c:v>0.4186632614854105</c:v>
                </c:pt>
                <c:pt idx="59">
                  <c:v>0.4211864166909951</c:v>
                </c:pt>
                <c:pt idx="60">
                  <c:v>0.42359623208822628</c:v>
                </c:pt>
                <c:pt idx="61">
                  <c:v>0.42603552473136885</c:v>
                </c:pt>
                <c:pt idx="62">
                  <c:v>0.42840207448645296</c:v>
                </c:pt>
                <c:pt idx="63">
                  <c:v>0.43070008661215459</c:v>
                </c:pt>
                <c:pt idx="64">
                  <c:v>0.43318644580432442</c:v>
                </c:pt>
                <c:pt idx="65">
                  <c:v>0.43560163908043925</c:v>
                </c:pt>
                <c:pt idx="66">
                  <c:v>0.43786920351591968</c:v>
                </c:pt>
                <c:pt idx="67">
                  <c:v>0.44004413095498995</c:v>
                </c:pt>
                <c:pt idx="68">
                  <c:v>0.44231800327848431</c:v>
                </c:pt>
                <c:pt idx="69">
                  <c:v>0.44452293362080048</c:v>
                </c:pt>
                <c:pt idx="70">
                  <c:v>0.44652969114801133</c:v>
                </c:pt>
                <c:pt idx="71">
                  <c:v>0.4487073681792928</c:v>
                </c:pt>
                <c:pt idx="72">
                  <c:v>0.45075884701511548</c:v>
                </c:pt>
                <c:pt idx="73">
                  <c:v>0.45278456864154781</c:v>
                </c:pt>
                <c:pt idx="74">
                  <c:v>0.45477397947672027</c:v>
                </c:pt>
                <c:pt idx="75">
                  <c:v>0.45691591180925595</c:v>
                </c:pt>
                <c:pt idx="76">
                  <c:v>0.45887119535286569</c:v>
                </c:pt>
                <c:pt idx="77">
                  <c:v>0.46088025768531243</c:v>
                </c:pt>
                <c:pt idx="78">
                  <c:v>0.46289591095203014</c:v>
                </c:pt>
                <c:pt idx="79">
                  <c:v>0.46471064181143135</c:v>
                </c:pt>
                <c:pt idx="80">
                  <c:v>0.4665546073056665</c:v>
                </c:pt>
                <c:pt idx="81">
                  <c:v>0.46846444170743207</c:v>
                </c:pt>
                <c:pt idx="82">
                  <c:v>0.47020291181815166</c:v>
                </c:pt>
                <c:pt idx="83">
                  <c:v>0.47203365500866523</c:v>
                </c:pt>
                <c:pt idx="84">
                  <c:v>0.4737212172282978</c:v>
                </c:pt>
                <c:pt idx="85">
                  <c:v>0.47560250439328222</c:v>
                </c:pt>
                <c:pt idx="86">
                  <c:v>0.47745641694169322</c:v>
                </c:pt>
                <c:pt idx="87">
                  <c:v>0.47921065677244773</c:v>
                </c:pt>
                <c:pt idx="88">
                  <c:v>0.48106400322834469</c:v>
                </c:pt>
                <c:pt idx="89">
                  <c:v>0.48273438049665718</c:v>
                </c:pt>
                <c:pt idx="90">
                  <c:v>0.48447851153251753</c:v>
                </c:pt>
                <c:pt idx="91">
                  <c:v>0.48618228825916038</c:v>
                </c:pt>
                <c:pt idx="92">
                  <c:v>0.48799859609056506</c:v>
                </c:pt>
                <c:pt idx="93">
                  <c:v>0.48961018060777306</c:v>
                </c:pt>
                <c:pt idx="94">
                  <c:v>0.49135414990291509</c:v>
                </c:pt>
                <c:pt idx="95">
                  <c:v>0.49300778700688286</c:v>
                </c:pt>
                <c:pt idx="96">
                  <c:v>0.49463158294832299</c:v>
                </c:pt>
                <c:pt idx="97">
                  <c:v>0.49610172520737178</c:v>
                </c:pt>
                <c:pt idx="98">
                  <c:v>0.49779502922250424</c:v>
                </c:pt>
                <c:pt idx="99">
                  <c:v>0.4992749567950106</c:v>
                </c:pt>
                <c:pt idx="100">
                  <c:v>0.50076559969010481</c:v>
                </c:pt>
                <c:pt idx="101">
                  <c:v>0.50243597695841735</c:v>
                </c:pt>
                <c:pt idx="102">
                  <c:v>0.50400195059306285</c:v>
                </c:pt>
                <c:pt idx="103">
                  <c:v>0.50556210156184933</c:v>
                </c:pt>
                <c:pt idx="104">
                  <c:v>0.5069631805341811</c:v>
                </c:pt>
                <c:pt idx="105">
                  <c:v>0.50854476214814326</c:v>
                </c:pt>
                <c:pt idx="106">
                  <c:v>0.5101326112149398</c:v>
                </c:pt>
                <c:pt idx="107">
                  <c:v>0.51174403399142954</c:v>
                </c:pt>
                <c:pt idx="108">
                  <c:v>0.51315441305506404</c:v>
                </c:pt>
                <c:pt idx="109">
                  <c:v>0.51454659628788901</c:v>
                </c:pt>
                <c:pt idx="110">
                  <c:v>0.51596490064672051</c:v>
                </c:pt>
                <c:pt idx="111">
                  <c:v>0.51740504000252341</c:v>
                </c:pt>
                <c:pt idx="112">
                  <c:v>0.51867983990903732</c:v>
                </c:pt>
                <c:pt idx="113">
                  <c:v>0.52002123655631394</c:v>
                </c:pt>
                <c:pt idx="114">
                  <c:v>0.52125814869956444</c:v>
                </c:pt>
                <c:pt idx="115">
                  <c:v>0.52259493573636939</c:v>
                </c:pt>
                <c:pt idx="116">
                  <c:v>0.52413248343977248</c:v>
                </c:pt>
                <c:pt idx="117">
                  <c:v>0.52554003204083655</c:v>
                </c:pt>
                <c:pt idx="118">
                  <c:v>0.52678147292419963</c:v>
                </c:pt>
                <c:pt idx="119">
                  <c:v>0.52808186829938553</c:v>
                </c:pt>
                <c:pt idx="120">
                  <c:v>0.52930013982485125</c:v>
                </c:pt>
                <c:pt idx="121">
                  <c:v>0.5305580782614816</c:v>
                </c:pt>
                <c:pt idx="122">
                  <c:v>0.53198050700862987</c:v>
                </c:pt>
                <c:pt idx="123">
                  <c:v>0.53329416512271688</c:v>
                </c:pt>
                <c:pt idx="124">
                  <c:v>0.53461841725385306</c:v>
                </c:pt>
                <c:pt idx="125">
                  <c:v>0.5360093065609316</c:v>
                </c:pt>
                <c:pt idx="126">
                  <c:v>0.53722636503100996</c:v>
                </c:pt>
                <c:pt idx="127">
                  <c:v>0.5383287897669885</c:v>
                </c:pt>
                <c:pt idx="128">
                  <c:v>0.53948677243970533</c:v>
                </c:pt>
                <c:pt idx="129">
                  <c:v>0.54070629745573784</c:v>
                </c:pt>
                <c:pt idx="130">
                  <c:v>0.54190871839080945</c:v>
                </c:pt>
                <c:pt idx="131">
                  <c:v>0.54305626878719548</c:v>
                </c:pt>
                <c:pt idx="132">
                  <c:v>0.54411571092728395</c:v>
                </c:pt>
                <c:pt idx="133">
                  <c:v>0.54542694293059635</c:v>
                </c:pt>
                <c:pt idx="134">
                  <c:v>0.54672066650115214</c:v>
                </c:pt>
                <c:pt idx="135">
                  <c:v>0.54788099441428439</c:v>
                </c:pt>
                <c:pt idx="136">
                  <c:v>0.54898891833468533</c:v>
                </c:pt>
                <c:pt idx="137">
                  <c:v>0.54997100797624365</c:v>
                </c:pt>
                <c:pt idx="138">
                  <c:v>0.55104452155882477</c:v>
                </c:pt>
                <c:pt idx="139">
                  <c:v>0.55216538473669019</c:v>
                </c:pt>
                <c:pt idx="140">
                  <c:v>0.55336837176427589</c:v>
                </c:pt>
                <c:pt idx="141">
                  <c:v>0.55456266522825259</c:v>
                </c:pt>
                <c:pt idx="142">
                  <c:v>0.55562081344259462</c:v>
                </c:pt>
                <c:pt idx="143">
                  <c:v>0.55668053862894018</c:v>
                </c:pt>
                <c:pt idx="144">
                  <c:v>0.55771830751277562</c:v>
                </c:pt>
                <c:pt idx="145">
                  <c:v>0.55878684756826891</c:v>
                </c:pt>
                <c:pt idx="146">
                  <c:v>0.55987459433406106</c:v>
                </c:pt>
                <c:pt idx="147">
                  <c:v>0.56093981870482901</c:v>
                </c:pt>
                <c:pt idx="148">
                  <c:v>0.56193391759472155</c:v>
                </c:pt>
                <c:pt idx="149">
                  <c:v>0.56308632021265681</c:v>
                </c:pt>
                <c:pt idx="150">
                  <c:v>0.56413650269662219</c:v>
                </c:pt>
                <c:pt idx="151">
                  <c:v>0.56513832470581393</c:v>
                </c:pt>
                <c:pt idx="152">
                  <c:v>0.56600444625234636</c:v>
                </c:pt>
                <c:pt idx="153">
                  <c:v>0.56695717995353201</c:v>
                </c:pt>
                <c:pt idx="154">
                  <c:v>0.5678972978786897</c:v>
                </c:pt>
                <c:pt idx="155">
                  <c:v>0.56893179151297935</c:v>
                </c:pt>
                <c:pt idx="156">
                  <c:v>0.57003005142546148</c:v>
                </c:pt>
                <c:pt idx="157">
                  <c:v>0.57088614504745883</c:v>
                </c:pt>
                <c:pt idx="158">
                  <c:v>0.57188909924167874</c:v>
                </c:pt>
                <c:pt idx="159">
                  <c:v>0.57277543837799949</c:v>
                </c:pt>
                <c:pt idx="160">
                  <c:v>0.57369986745348145</c:v>
                </c:pt>
                <c:pt idx="161">
                  <c:v>0.57459073532991478</c:v>
                </c:pt>
                <c:pt idx="162">
                  <c:v>0.57553323893066755</c:v>
                </c:pt>
                <c:pt idx="163">
                  <c:v>0.57637542285089061</c:v>
                </c:pt>
                <c:pt idx="164">
                  <c:v>0.57734283452226254</c:v>
                </c:pt>
                <c:pt idx="165">
                  <c:v>0.57838994393258014</c:v>
                </c:pt>
                <c:pt idx="166">
                  <c:v>0.57934882378106145</c:v>
                </c:pt>
                <c:pt idx="167">
                  <c:v>0.58025910054369156</c:v>
                </c:pt>
                <c:pt idx="168">
                  <c:v>0.5810996266215519</c:v>
                </c:pt>
                <c:pt idx="169">
                  <c:v>0.58199324409019648</c:v>
                </c:pt>
                <c:pt idx="170">
                  <c:v>0.58289903254789355</c:v>
                </c:pt>
                <c:pt idx="171">
                  <c:v>0.58390748592653585</c:v>
                </c:pt>
                <c:pt idx="172">
                  <c:v>0.58460001924714555</c:v>
                </c:pt>
                <c:pt idx="173">
                  <c:v>0.58554984161540169</c:v>
                </c:pt>
                <c:pt idx="174">
                  <c:v>0.58644143732506737</c:v>
                </c:pt>
                <c:pt idx="175">
                  <c:v>0.58735236105057076</c:v>
                </c:pt>
                <c:pt idx="176">
                  <c:v>0.58821120426477935</c:v>
                </c:pt>
                <c:pt idx="177">
                  <c:v>0.58908209716250182</c:v>
                </c:pt>
                <c:pt idx="178">
                  <c:v>0.58997959640838571</c:v>
                </c:pt>
                <c:pt idx="179">
                  <c:v>0.59079476962865152</c:v>
                </c:pt>
                <c:pt idx="180">
                  <c:v>0.59165838419405015</c:v>
                </c:pt>
                <c:pt idx="181">
                  <c:v>0.59246053728649228</c:v>
                </c:pt>
                <c:pt idx="182">
                  <c:v>0.59320790071060803</c:v>
                </c:pt>
                <c:pt idx="183">
                  <c:v>0.59411558962174527</c:v>
                </c:pt>
                <c:pt idx="184">
                  <c:v>0.59490104298502222</c:v>
                </c:pt>
                <c:pt idx="185">
                  <c:v>0.59573586770256226</c:v>
                </c:pt>
                <c:pt idx="186">
                  <c:v>0.59647688280348443</c:v>
                </c:pt>
                <c:pt idx="187">
                  <c:v>0.59736629501345295</c:v>
                </c:pt>
                <c:pt idx="188">
                  <c:v>0.59825279589049196</c:v>
                </c:pt>
                <c:pt idx="189">
                  <c:v>0.59905179503892703</c:v>
                </c:pt>
                <c:pt idx="190">
                  <c:v>0.59983955320743987</c:v>
                </c:pt>
                <c:pt idx="191">
                  <c:v>0.600476164674695</c:v>
                </c:pt>
                <c:pt idx="192">
                  <c:v>0.60142825141300738</c:v>
                </c:pt>
                <c:pt idx="193">
                  <c:v>0.60233820469420085</c:v>
                </c:pt>
                <c:pt idx="194">
                  <c:v>0.60307149667582383</c:v>
                </c:pt>
                <c:pt idx="195">
                  <c:v>0.60374514676757129</c:v>
                </c:pt>
                <c:pt idx="196">
                  <c:v>0.60471696587351709</c:v>
                </c:pt>
                <c:pt idx="197">
                  <c:v>0.6055335947602476</c:v>
                </c:pt>
                <c:pt idx="198">
                  <c:v>0.60620146262131558</c:v>
                </c:pt>
                <c:pt idx="199">
                  <c:v>0.60705060139242573</c:v>
                </c:pt>
                <c:pt idx="200">
                  <c:v>0.60779832873315764</c:v>
                </c:pt>
                <c:pt idx="201">
                  <c:v>0.60854160820413605</c:v>
                </c:pt>
                <c:pt idx="202">
                  <c:v>0.60932960898372635</c:v>
                </c:pt>
                <c:pt idx="203">
                  <c:v>0.61000600866768495</c:v>
                </c:pt>
                <c:pt idx="204">
                  <c:v>0.61084321906082006</c:v>
                </c:pt>
                <c:pt idx="205">
                  <c:v>0.61160954658415723</c:v>
                </c:pt>
                <c:pt idx="206">
                  <c:v>0.61237122406184308</c:v>
                </c:pt>
                <c:pt idx="207">
                  <c:v>0.61313658114087044</c:v>
                </c:pt>
                <c:pt idx="208">
                  <c:v>0.61388871591617622</c:v>
                </c:pt>
                <c:pt idx="209">
                  <c:v>0.61451707860679772</c:v>
                </c:pt>
                <c:pt idx="210">
                  <c:v>0.61534466542719357</c:v>
                </c:pt>
                <c:pt idx="211">
                  <c:v>0.61616760220193811</c:v>
                </c:pt>
                <c:pt idx="212">
                  <c:v>0.61691690651467346</c:v>
                </c:pt>
                <c:pt idx="213">
                  <c:v>0.61761780991745552</c:v>
                </c:pt>
                <c:pt idx="214">
                  <c:v>0.61840892420587323</c:v>
                </c:pt>
                <c:pt idx="215">
                  <c:v>0.61929105808351803</c:v>
                </c:pt>
                <c:pt idx="216">
                  <c:v>0.6199052684612878</c:v>
                </c:pt>
                <c:pt idx="217">
                  <c:v>0.62068097694628677</c:v>
                </c:pt>
                <c:pt idx="218">
                  <c:v>0.62136283537948822</c:v>
                </c:pt>
                <c:pt idx="219">
                  <c:v>0.62206559880053081</c:v>
                </c:pt>
                <c:pt idx="220">
                  <c:v>0.62273581190201421</c:v>
                </c:pt>
                <c:pt idx="221">
                  <c:v>0.62341803425183184</c:v>
                </c:pt>
                <c:pt idx="222">
                  <c:v>0.62413939785547978</c:v>
                </c:pt>
                <c:pt idx="223">
                  <c:v>0.62478247895146721</c:v>
                </c:pt>
                <c:pt idx="224">
                  <c:v>0.62559219342249017</c:v>
                </c:pt>
                <c:pt idx="225">
                  <c:v>0.62614963280813418</c:v>
                </c:pt>
                <c:pt idx="226">
                  <c:v>0.62681968416889933</c:v>
                </c:pt>
                <c:pt idx="227">
                  <c:v>0.6275572218443779</c:v>
                </c:pt>
                <c:pt idx="228">
                  <c:v>0.62823317674136114</c:v>
                </c:pt>
                <c:pt idx="229">
                  <c:v>0.62895858386296666</c:v>
                </c:pt>
                <c:pt idx="230">
                  <c:v>0.6295657180843105</c:v>
                </c:pt>
                <c:pt idx="231">
                  <c:v>0.63041938559553323</c:v>
                </c:pt>
                <c:pt idx="232">
                  <c:v>0.6311071475649529</c:v>
                </c:pt>
                <c:pt idx="233">
                  <c:v>0.63164647199014656</c:v>
                </c:pt>
                <c:pt idx="234">
                  <c:v>0.6323306352285839</c:v>
                </c:pt>
                <c:pt idx="235">
                  <c:v>0.63314176493089203</c:v>
                </c:pt>
                <c:pt idx="236">
                  <c:v>0.63376466887227068</c:v>
                </c:pt>
                <c:pt idx="237">
                  <c:v>0.63450568397319285</c:v>
                </c:pt>
                <c:pt idx="238">
                  <c:v>0.63515317250375414</c:v>
                </c:pt>
                <c:pt idx="239">
                  <c:v>0.63570632576036301</c:v>
                </c:pt>
                <c:pt idx="240">
                  <c:v>0.63638846723982156</c:v>
                </c:pt>
                <c:pt idx="241">
                  <c:v>0.63696580073381737</c:v>
                </c:pt>
                <c:pt idx="242">
                  <c:v>0.63759464864659388</c:v>
                </c:pt>
                <c:pt idx="243">
                  <c:v>0.6382655491461301</c:v>
                </c:pt>
                <c:pt idx="244">
                  <c:v>0.63891938599988496</c:v>
                </c:pt>
                <c:pt idx="245">
                  <c:v>0.63956594452131599</c:v>
                </c:pt>
                <c:pt idx="246">
                  <c:v>0.64019515635070867</c:v>
                </c:pt>
                <c:pt idx="247">
                  <c:v>0.64086702729455469</c:v>
                </c:pt>
                <c:pt idx="248">
                  <c:v>0.64145099215800105</c:v>
                </c:pt>
                <c:pt idx="249">
                  <c:v>0.64219904298016961</c:v>
                </c:pt>
                <c:pt idx="250">
                  <c:v>0.64270650448385691</c:v>
                </c:pt>
                <c:pt idx="251">
                  <c:v>0.64345035004734941</c:v>
                </c:pt>
                <c:pt idx="252">
                  <c:v>0.64414599687678653</c:v>
                </c:pt>
                <c:pt idx="253">
                  <c:v>0.64470060579986022</c:v>
                </c:pt>
                <c:pt idx="254">
                  <c:v>0.64535019695975948</c:v>
                </c:pt>
                <c:pt idx="255">
                  <c:v>0.64596092991208565</c:v>
                </c:pt>
                <c:pt idx="256">
                  <c:v>0.64670914247497246</c:v>
                </c:pt>
                <c:pt idx="257">
                  <c:v>0.64733507905481946</c:v>
                </c:pt>
                <c:pt idx="258">
                  <c:v>0.64801580530299285</c:v>
                </c:pt>
                <c:pt idx="259">
                  <c:v>0.6487306992779085</c:v>
                </c:pt>
                <c:pt idx="260">
                  <c:v>0.64932169986260124</c:v>
                </c:pt>
                <c:pt idx="261">
                  <c:v>0.64992555883439929</c:v>
                </c:pt>
                <c:pt idx="262">
                  <c:v>0.65054235706366192</c:v>
                </c:pt>
                <c:pt idx="263">
                  <c:v>0.65110812609629876</c:v>
                </c:pt>
                <c:pt idx="264">
                  <c:v>0.65170818416121667</c:v>
                </c:pt>
                <c:pt idx="265">
                  <c:v>0.65231050659619083</c:v>
                </c:pt>
                <c:pt idx="266">
                  <c:v>0.65288270482238042</c:v>
                </c:pt>
                <c:pt idx="267">
                  <c:v>0.65341369960058138</c:v>
                </c:pt>
                <c:pt idx="268">
                  <c:v>0.65416421696870408</c:v>
                </c:pt>
                <c:pt idx="269">
                  <c:v>0.6548520193733034</c:v>
                </c:pt>
                <c:pt idx="270">
                  <c:v>0.65543278985756315</c:v>
                </c:pt>
                <c:pt idx="271">
                  <c:v>0.65615868220132367</c:v>
                </c:pt>
                <c:pt idx="272">
                  <c:v>0.65682101044278962</c:v>
                </c:pt>
                <c:pt idx="273">
                  <c:v>0.65736389316378607</c:v>
                </c:pt>
                <c:pt idx="274">
                  <c:v>0.65790875720858177</c:v>
                </c:pt>
                <c:pt idx="275">
                  <c:v>0.65852256323455571</c:v>
                </c:pt>
                <c:pt idx="276">
                  <c:v>0.65902658774797895</c:v>
                </c:pt>
                <c:pt idx="277">
                  <c:v>0.65956615478425007</c:v>
                </c:pt>
                <c:pt idx="278">
                  <c:v>0.66020919544505796</c:v>
                </c:pt>
                <c:pt idx="279">
                  <c:v>0.6606054602049094</c:v>
                </c:pt>
                <c:pt idx="280">
                  <c:v>0.6610826761942733</c:v>
                </c:pt>
                <c:pt idx="281">
                  <c:v>0.66168702038822635</c:v>
                </c:pt>
                <c:pt idx="282">
                  <c:v>0.6622591781792363</c:v>
                </c:pt>
                <c:pt idx="283">
                  <c:v>0.66295967723022264</c:v>
                </c:pt>
                <c:pt idx="284">
                  <c:v>0.66353587853919027</c:v>
                </c:pt>
                <c:pt idx="285">
                  <c:v>0.66421818175936709</c:v>
                </c:pt>
                <c:pt idx="286">
                  <c:v>0.66474040210359986</c:v>
                </c:pt>
                <c:pt idx="287">
                  <c:v>0.66540418601153062</c:v>
                </c:pt>
                <c:pt idx="288">
                  <c:v>0.66589498822123228</c:v>
                </c:pt>
                <c:pt idx="289">
                  <c:v>0.66655165553755746</c:v>
                </c:pt>
                <c:pt idx="290">
                  <c:v>0.66728118704747985</c:v>
                </c:pt>
                <c:pt idx="291">
                  <c:v>0.66787154066929932</c:v>
                </c:pt>
                <c:pt idx="292">
                  <c:v>0.66839283100440183</c:v>
                </c:pt>
                <c:pt idx="293">
                  <c:v>0.6690942196293389</c:v>
                </c:pt>
                <c:pt idx="294">
                  <c:v>0.66979799392987094</c:v>
                </c:pt>
                <c:pt idx="295">
                  <c:v>0.67052809153230741</c:v>
                </c:pt>
                <c:pt idx="296">
                  <c:v>0.67116458169402382</c:v>
                </c:pt>
                <c:pt idx="297">
                  <c:v>0.67181526460377172</c:v>
                </c:pt>
                <c:pt idx="298">
                  <c:v>0.67246813101321679</c:v>
                </c:pt>
                <c:pt idx="299">
                  <c:v>0.67315957258397796</c:v>
                </c:pt>
                <c:pt idx="300">
                  <c:v>0.67368292511323891</c:v>
                </c:pt>
                <c:pt idx="301">
                  <c:v>0.67422022777945378</c:v>
                </c:pt>
                <c:pt idx="302">
                  <c:v>0.67489408004709905</c:v>
                </c:pt>
                <c:pt idx="303">
                  <c:v>0.67539806412534276</c:v>
                </c:pt>
                <c:pt idx="304">
                  <c:v>0.67590370604594907</c:v>
                </c:pt>
                <c:pt idx="305">
                  <c:v>0.67652236429347223</c:v>
                </c:pt>
                <c:pt idx="306">
                  <c:v>0.67714304429997418</c:v>
                </c:pt>
                <c:pt idx="307">
                  <c:v>0.67765365974766845</c:v>
                </c:pt>
                <c:pt idx="308">
                  <c:v>0.67825339433114973</c:v>
                </c:pt>
                <c:pt idx="309">
                  <c:v>0.67899295376560709</c:v>
                </c:pt>
                <c:pt idx="310">
                  <c:v>0.6795085427403893</c:v>
                </c:pt>
                <c:pt idx="311">
                  <c:v>0.68006363688561788</c:v>
                </c:pt>
                <c:pt idx="312">
                  <c:v>0.6806711350235779</c:v>
                </c:pt>
                <c:pt idx="313">
                  <c:v>0.68111551764712552</c:v>
                </c:pt>
                <c:pt idx="314">
                  <c:v>0.68166321215449155</c:v>
                </c:pt>
                <c:pt idx="315">
                  <c:v>0.68223820040807193</c:v>
                </c:pt>
                <c:pt idx="316">
                  <c:v>0.68286628005243644</c:v>
                </c:pt>
                <c:pt idx="317">
                  <c:v>0.68352205779481101</c:v>
                </c:pt>
                <c:pt idx="318">
                  <c:v>0.68406380833077929</c:v>
                </c:pt>
                <c:pt idx="319">
                  <c:v>0.68473664971893522</c:v>
                </c:pt>
                <c:pt idx="320">
                  <c:v>0.68532073588792031</c:v>
                </c:pt>
                <c:pt idx="321">
                  <c:v>0.68602382279039953</c:v>
                </c:pt>
                <c:pt idx="322">
                  <c:v>0.68666379037755954</c:v>
                </c:pt>
                <c:pt idx="323">
                  <c:v>0.68730573928851879</c:v>
                </c:pt>
                <c:pt idx="324">
                  <c:v>0.68791024522319011</c:v>
                </c:pt>
                <c:pt idx="325">
                  <c:v>0.68852979304466388</c:v>
                </c:pt>
                <c:pt idx="326">
                  <c:v>0.68908512980096992</c:v>
                </c:pt>
                <c:pt idx="327">
                  <c:v>0.68958911387921362</c:v>
                </c:pt>
                <c:pt idx="328">
                  <c:v>0.69009463449428121</c:v>
                </c:pt>
                <c:pt idx="329">
                  <c:v>0.69068175330173454</c:v>
                </c:pt>
                <c:pt idx="330">
                  <c:v>0.69125726721264935</c:v>
                </c:pt>
                <c:pt idx="331">
                  <c:v>0.69179424639742759</c:v>
                </c:pt>
                <c:pt idx="332">
                  <c:v>0.69238670264858504</c:v>
                </c:pt>
                <c:pt idx="333">
                  <c:v>0.69291341129775086</c:v>
                </c:pt>
                <c:pt idx="334">
                  <c:v>0.69350942584471109</c:v>
                </c:pt>
                <c:pt idx="335">
                  <c:v>0.69420232308193697</c:v>
                </c:pt>
                <c:pt idx="336">
                  <c:v>0.69472013599159588</c:v>
                </c:pt>
                <c:pt idx="337">
                  <c:v>0.69540349052644168</c:v>
                </c:pt>
                <c:pt idx="338">
                  <c:v>0.69597920661325441</c:v>
                </c:pt>
                <c:pt idx="339">
                  <c:v>0.69657036893866542</c:v>
                </c:pt>
                <c:pt idx="340">
                  <c:v>0.6971770583730339</c:v>
                </c:pt>
                <c:pt idx="341">
                  <c:v>0.6977578692924733</c:v>
                </c:pt>
                <c:pt idx="342">
                  <c:v>0.69831263995626525</c:v>
                </c:pt>
                <c:pt idx="343">
                  <c:v>0.6988133892201428</c:v>
                </c:pt>
                <c:pt idx="344">
                  <c:v>0.69944114538307067</c:v>
                </c:pt>
                <c:pt idx="345">
                  <c:v>0.69988884369134363</c:v>
                </c:pt>
                <c:pt idx="346">
                  <c:v>0.70045008398386788</c:v>
                </c:pt>
                <c:pt idx="347">
                  <c:v>0.70122401332096551</c:v>
                </c:pt>
                <c:pt idx="348">
                  <c:v>0.70180260030552821</c:v>
                </c:pt>
                <c:pt idx="349">
                  <c:v>0.70228377894249061</c:v>
                </c:pt>
                <c:pt idx="350">
                  <c:v>0.70276633237555863</c:v>
                </c:pt>
                <c:pt idx="351">
                  <c:v>0.70326449378794331</c:v>
                </c:pt>
                <c:pt idx="352">
                  <c:v>0.70389253299712828</c:v>
                </c:pt>
                <c:pt idx="353">
                  <c:v>0.7044078389256534</c:v>
                </c:pt>
                <c:pt idx="354">
                  <c:v>0.70503943643064104</c:v>
                </c:pt>
                <c:pt idx="355">
                  <c:v>0.70555765369209578</c:v>
                </c:pt>
                <c:pt idx="356">
                  <c:v>0.70604845590179743</c:v>
                </c:pt>
                <c:pt idx="357">
                  <c:v>0.70658406029047005</c:v>
                </c:pt>
                <c:pt idx="358">
                  <c:v>0.70712116078078702</c:v>
                </c:pt>
                <c:pt idx="359">
                  <c:v>0.70757241738486276</c:v>
                </c:pt>
                <c:pt idx="360">
                  <c:v>0.70805412167915971</c:v>
                </c:pt>
                <c:pt idx="361">
                  <c:v>0.70869817321945705</c:v>
                </c:pt>
                <c:pt idx="362">
                  <c:v>0.70929996999709677</c:v>
                </c:pt>
                <c:pt idx="363">
                  <c:v>0.70984455099563548</c:v>
                </c:pt>
                <c:pt idx="364">
                  <c:v>0.71036111041472749</c:v>
                </c:pt>
                <c:pt idx="365">
                  <c:v>0.71099747927090517</c:v>
                </c:pt>
                <c:pt idx="366">
                  <c:v>0.71154654857437682</c:v>
                </c:pt>
                <c:pt idx="367">
                  <c:v>0.71211199412557702</c:v>
                </c:pt>
                <c:pt idx="368">
                  <c:v>0.71269389679486495</c:v>
                </c:pt>
                <c:pt idx="369">
                  <c:v>0.7132025713539395</c:v>
                </c:pt>
                <c:pt idx="370">
                  <c:v>0.71372762216074259</c:v>
                </c:pt>
                <c:pt idx="371">
                  <c:v>0.71422400442522582</c:v>
                </c:pt>
                <c:pt idx="372">
                  <c:v>0.7146312271187425</c:v>
                </c:pt>
                <c:pt idx="373">
                  <c:v>0.71503954156210781</c:v>
                </c:pt>
                <c:pt idx="374">
                  <c:v>0.71558541648639296</c:v>
                </c:pt>
                <c:pt idx="375">
                  <c:v>0.71599591442945532</c:v>
                </c:pt>
                <c:pt idx="376">
                  <c:v>0.7164684803731679</c:v>
                </c:pt>
                <c:pt idx="377">
                  <c:v>0.71698815330108734</c:v>
                </c:pt>
                <c:pt idx="378">
                  <c:v>0.71749387609205284</c:v>
                </c:pt>
                <c:pt idx="379">
                  <c:v>0.71803166398042262</c:v>
                </c:pt>
                <c:pt idx="380">
                  <c:v>0.71847843227956532</c:v>
                </c:pt>
                <c:pt idx="381">
                  <c:v>0.71898815815330885</c:v>
                </c:pt>
                <c:pt idx="382">
                  <c:v>0.71953019173553423</c:v>
                </c:pt>
                <c:pt idx="383">
                  <c:v>0.71996495078634271</c:v>
                </c:pt>
                <c:pt idx="384">
                  <c:v>0.7204942472870014</c:v>
                </c:pt>
                <c:pt idx="385">
                  <c:v>0.72113417443898187</c:v>
                </c:pt>
                <c:pt idx="386">
                  <c:v>0.72166622053185181</c:v>
                </c:pt>
                <c:pt idx="387">
                  <c:v>0.72215257487180007</c:v>
                </c:pt>
                <c:pt idx="388">
                  <c:v>0.72268737055688115</c:v>
                </c:pt>
                <c:pt idx="389">
                  <c:v>0.72319200159799801</c:v>
                </c:pt>
                <c:pt idx="390">
                  <c:v>0.7236663062544324</c:v>
                </c:pt>
                <c:pt idx="391">
                  <c:v>0.72423692750861846</c:v>
                </c:pt>
                <c:pt idx="392">
                  <c:v>0.72476133135254839</c:v>
                </c:pt>
                <c:pt idx="393">
                  <c:v>0.72520741225363827</c:v>
                </c:pt>
                <c:pt idx="394">
                  <c:v>0.72567059723568905</c:v>
                </c:pt>
                <c:pt idx="395">
                  <c:v>0.72608691784461055</c:v>
                </c:pt>
                <c:pt idx="396">
                  <c:v>0.72653639530078484</c:v>
                </c:pt>
                <c:pt idx="397">
                  <c:v>0.72703528454640187</c:v>
                </c:pt>
                <c:pt idx="398">
                  <c:v>0.7275354272825858</c:v>
                </c:pt>
                <c:pt idx="399">
                  <c:v>0.72810151979665927</c:v>
                </c:pt>
                <c:pt idx="400">
                  <c:v>0.72855552599294615</c:v>
                </c:pt>
                <c:pt idx="401">
                  <c:v>0.72896189954769175</c:v>
                </c:pt>
                <c:pt idx="402">
                  <c:v>0.72930410247244915</c:v>
                </c:pt>
                <c:pt idx="403">
                  <c:v>0.72977784103636945</c:v>
                </c:pt>
                <c:pt idx="404">
                  <c:v>0.73043289094551156</c:v>
                </c:pt>
                <c:pt idx="405">
                  <c:v>0.73094180811566356</c:v>
                </c:pt>
                <c:pt idx="406">
                  <c:v>0.7313038647135931</c:v>
                </c:pt>
                <c:pt idx="407">
                  <c:v>0.73174929865180971</c:v>
                </c:pt>
                <c:pt idx="408">
                  <c:v>0.73224543830521549</c:v>
                </c:pt>
                <c:pt idx="409">
                  <c:v>0.73262674204862355</c:v>
                </c:pt>
                <c:pt idx="410">
                  <c:v>0.73310868895399794</c:v>
                </c:pt>
                <c:pt idx="411">
                  <c:v>0.7337417421254504</c:v>
                </c:pt>
                <c:pt idx="412">
                  <c:v>0.7339922380629279</c:v>
                </c:pt>
                <c:pt idx="413">
                  <c:v>0.73442748233589128</c:v>
                </c:pt>
                <c:pt idx="414">
                  <c:v>0.73476309432637765</c:v>
                </c:pt>
                <c:pt idx="415">
                  <c:v>0.73545275674923749</c:v>
                </c:pt>
                <c:pt idx="416">
                  <c:v>0.73607663113492605</c:v>
                </c:pt>
                <c:pt idx="417">
                  <c:v>0.73670200162225896</c:v>
                </c:pt>
                <c:pt idx="418">
                  <c:v>0.73717638714905254</c:v>
                </c:pt>
                <c:pt idx="419">
                  <c:v>0.73755000820834105</c:v>
                </c:pt>
                <c:pt idx="420">
                  <c:v>0.73804368131579268</c:v>
                </c:pt>
                <c:pt idx="421">
                  <c:v>0.73843614516876388</c:v>
                </c:pt>
                <c:pt idx="422">
                  <c:v>0.73881243494990445</c:v>
                </c:pt>
                <c:pt idx="423">
                  <c:v>0.73918961430499563</c:v>
                </c:pt>
                <c:pt idx="424">
                  <c:v>0.73965360799063795</c:v>
                </c:pt>
                <c:pt idx="425">
                  <c:v>0.74008424265312955</c:v>
                </c:pt>
                <c:pt idx="426">
                  <c:v>0.7405676856601483</c:v>
                </c:pt>
                <c:pt idx="427">
                  <c:v>0.7410176483384775</c:v>
                </c:pt>
                <c:pt idx="428">
                  <c:v>0.74150335571555248</c:v>
                </c:pt>
                <c:pt idx="429">
                  <c:v>0.74204235665930962</c:v>
                </c:pt>
                <c:pt idx="430">
                  <c:v>0.74263489378082626</c:v>
                </c:pt>
                <c:pt idx="431">
                  <c:v>0.74296678573479158</c:v>
                </c:pt>
                <c:pt idx="432">
                  <c:v>0.74326442909165547</c:v>
                </c:pt>
                <c:pt idx="433">
                  <c:v>0.7437206996579987</c:v>
                </c:pt>
                <c:pt idx="434">
                  <c:v>0.74423078944835841</c:v>
                </c:pt>
                <c:pt idx="435">
                  <c:v>0.74461864369085784</c:v>
                </c:pt>
                <c:pt idx="436">
                  <c:v>0.74520175941553313</c:v>
                </c:pt>
                <c:pt idx="437">
                  <c:v>0.74557368219727937</c:v>
                </c:pt>
                <c:pt idx="438">
                  <c:v>0.74587544994246013</c:v>
                </c:pt>
                <c:pt idx="439">
                  <c:v>0.74635581987583099</c:v>
                </c:pt>
                <c:pt idx="440">
                  <c:v>0.74674812198808393</c:v>
                </c:pt>
                <c:pt idx="441">
                  <c:v>0.74719493072240617</c:v>
                </c:pt>
                <c:pt idx="442">
                  <c:v>0.74757109919800802</c:v>
                </c:pt>
                <c:pt idx="443">
                  <c:v>0.74793016359264886</c:v>
                </c:pt>
                <c:pt idx="444">
                  <c:v>0.74846997323999753</c:v>
                </c:pt>
                <c:pt idx="445">
                  <c:v>0.74895689367245988</c:v>
                </c:pt>
                <c:pt idx="446">
                  <c:v>0.74940875680422925</c:v>
                </c:pt>
                <c:pt idx="447">
                  <c:v>0.74997032057819013</c:v>
                </c:pt>
                <c:pt idx="448">
                  <c:v>0.75046051626019816</c:v>
                </c:pt>
                <c:pt idx="449">
                  <c:v>0.75091541203043577</c:v>
                </c:pt>
                <c:pt idx="450">
                  <c:v>0.75131660988219551</c:v>
                </c:pt>
                <c:pt idx="451">
                  <c:v>0.75162731380206271</c:v>
                </c:pt>
                <c:pt idx="452">
                  <c:v>0.75210355934711681</c:v>
                </c:pt>
                <c:pt idx="453">
                  <c:v>0.75248906834920082</c:v>
                </c:pt>
                <c:pt idx="454">
                  <c:v>0.75276503844981169</c:v>
                </c:pt>
                <c:pt idx="455">
                  <c:v>0.75317068417132493</c:v>
                </c:pt>
                <c:pt idx="456">
                  <c:v>0.75335547294199035</c:v>
                </c:pt>
                <c:pt idx="457">
                  <c:v>0.75357770468894381</c:v>
                </c:pt>
                <c:pt idx="458">
                  <c:v>0.75398601913230912</c:v>
                </c:pt>
                <c:pt idx="459">
                  <c:v>0.75443242351483564</c:v>
                </c:pt>
                <c:pt idx="460">
                  <c:v>0.75482387648831739</c:v>
                </c:pt>
                <c:pt idx="461">
                  <c:v>0.75517881649464147</c:v>
                </c:pt>
                <c:pt idx="462">
                  <c:v>0.75555324625752152</c:v>
                </c:pt>
                <c:pt idx="463">
                  <c:v>0.75590972280066948</c:v>
                </c:pt>
                <c:pt idx="464">
                  <c:v>0.75639858412175154</c:v>
                </c:pt>
                <c:pt idx="465">
                  <c:v>0.7567754399954062</c:v>
                </c:pt>
                <c:pt idx="466">
                  <c:v>0.75705868842834079</c:v>
                </c:pt>
                <c:pt idx="467">
                  <c:v>0.75736146705301088</c:v>
                </c:pt>
                <c:pt idx="468">
                  <c:v>0.75787349773199031</c:v>
                </c:pt>
                <c:pt idx="469">
                  <c:v>0.75815856574800589</c:v>
                </c:pt>
                <c:pt idx="470">
                  <c:v>0.75855851010919884</c:v>
                </c:pt>
                <c:pt idx="471">
                  <c:v>0.758978389013923</c:v>
                </c:pt>
                <c:pt idx="472">
                  <c:v>0.75943740917247748</c:v>
                </c:pt>
                <c:pt idx="473">
                  <c:v>0.75978240212462567</c:v>
                </c:pt>
                <c:pt idx="474">
                  <c:v>0.76035860343359329</c:v>
                </c:pt>
                <c:pt idx="475">
                  <c:v>0.76066655776124925</c:v>
                </c:pt>
                <c:pt idx="476">
                  <c:v>0.76105230937441071</c:v>
                </c:pt>
                <c:pt idx="477">
                  <c:v>0.76141954167532611</c:v>
                </c:pt>
                <c:pt idx="478">
                  <c:v>0.76182627914668788</c:v>
                </c:pt>
                <c:pt idx="479">
                  <c:v>0.7622726835292144</c:v>
                </c:pt>
                <c:pt idx="480">
                  <c:v>0.76260332199261283</c:v>
                </c:pt>
                <c:pt idx="481">
                  <c:v>0.762973627367176</c:v>
                </c:pt>
                <c:pt idx="482">
                  <c:v>0.76342282177709331</c:v>
                </c:pt>
                <c:pt idx="483">
                  <c:v>0.76385337556922572</c:v>
                </c:pt>
                <c:pt idx="484">
                  <c:v>0.76428481893530886</c:v>
                </c:pt>
                <c:pt idx="485">
                  <c:v>0.76481540936171399</c:v>
                </c:pt>
                <c:pt idx="486">
                  <c:v>0.76518955607833694</c:v>
                </c:pt>
                <c:pt idx="487">
                  <c:v>0.76558420343100531</c:v>
                </c:pt>
                <c:pt idx="488">
                  <c:v>0.76595988668445225</c:v>
                </c:pt>
                <c:pt idx="489">
                  <c:v>0.76629671173032599</c:v>
                </c:pt>
                <c:pt idx="490">
                  <c:v>0.76669378519376896</c:v>
                </c:pt>
                <c:pt idx="491">
                  <c:v>0.76703198503574832</c:v>
                </c:pt>
                <c:pt idx="492">
                  <c:v>0.76733100318871783</c:v>
                </c:pt>
                <c:pt idx="493">
                  <c:v>0.76781040267777889</c:v>
                </c:pt>
                <c:pt idx="494">
                  <c:v>0.76805058764446432</c:v>
                </c:pt>
                <c:pt idx="495">
                  <c:v>0.76847176047493493</c:v>
                </c:pt>
                <c:pt idx="496">
                  <c:v>0.76885358987567753</c:v>
                </c:pt>
                <c:pt idx="497">
                  <c:v>0.76931673442254878</c:v>
                </c:pt>
                <c:pt idx="498">
                  <c:v>0.76974045466933272</c:v>
                </c:pt>
                <c:pt idx="499">
                  <c:v>0.77014480646509953</c:v>
                </c:pt>
                <c:pt idx="500">
                  <c:v>0.77048919288955409</c:v>
                </c:pt>
                <c:pt idx="501">
                  <c:v>0.77087486363235647</c:v>
                </c:pt>
                <c:pt idx="502">
                  <c:v>0.77126130264357073</c:v>
                </c:pt>
                <c:pt idx="503">
                  <c:v>0.77173002724522355</c:v>
                </c:pt>
                <c:pt idx="504">
                  <c:v>0.77230178068443778</c:v>
                </c:pt>
                <c:pt idx="505">
                  <c:v>0.77289512650954595</c:v>
                </c:pt>
                <c:pt idx="506">
                  <c:v>0.77334614050254424</c:v>
                </c:pt>
                <c:pt idx="507">
                  <c:v>0.77379804406949315</c:v>
                </c:pt>
                <c:pt idx="508">
                  <c:v>0.77431258172960638</c:v>
                </c:pt>
                <c:pt idx="509">
                  <c:v>0.77470439861970442</c:v>
                </c:pt>
                <c:pt idx="510">
                  <c:v>0.77524162041556011</c:v>
                </c:pt>
                <c:pt idx="511">
                  <c:v>0.77559356821859549</c:v>
                </c:pt>
                <c:pt idx="512">
                  <c:v>0.77592546017256081</c:v>
                </c:pt>
                <c:pt idx="513">
                  <c:v>0.77615408067788738</c:v>
                </c:pt>
                <c:pt idx="514">
                  <c:v>0.7765497389100452</c:v>
                </c:pt>
                <c:pt idx="515">
                  <c:v>0.77700875906859967</c:v>
                </c:pt>
                <c:pt idx="516">
                  <c:v>0.77746866880110477</c:v>
                </c:pt>
                <c:pt idx="517">
                  <c:v>0.77776190472339479</c:v>
                </c:pt>
                <c:pt idx="518">
                  <c:v>0.77813965017100006</c:v>
                </c:pt>
                <c:pt idx="519">
                  <c:v>0.7786653075054969</c:v>
                </c:pt>
                <c:pt idx="520">
                  <c:v>0.77902344189100747</c:v>
                </c:pt>
                <c:pt idx="521">
                  <c:v>0.77950890665700501</c:v>
                </c:pt>
                <c:pt idx="522">
                  <c:v>0.77995300623429564</c:v>
                </c:pt>
                <c:pt idx="523">
                  <c:v>0.78031320281396466</c:v>
                </c:pt>
                <c:pt idx="524">
                  <c:v>0.78065285832240872</c:v>
                </c:pt>
                <c:pt idx="525">
                  <c:v>0.78084427846252469</c:v>
                </c:pt>
                <c:pt idx="526">
                  <c:v>0.78122784657598898</c:v>
                </c:pt>
                <c:pt idx="527">
                  <c:v>0.78148404387378678</c:v>
                </c:pt>
                <c:pt idx="528">
                  <c:v>0.78182628723372372</c:v>
                </c:pt>
                <c:pt idx="529">
                  <c:v>0.78223346949206085</c:v>
                </c:pt>
                <c:pt idx="530">
                  <c:v>0.78255553569738912</c:v>
                </c:pt>
                <c:pt idx="531">
                  <c:v>0.78294274297701538</c:v>
                </c:pt>
                <c:pt idx="532">
                  <c:v>0.78324447028701649</c:v>
                </c:pt>
                <c:pt idx="533">
                  <c:v>0.78354676368953169</c:v>
                </c:pt>
                <c:pt idx="534">
                  <c:v>0.78389288882670805</c:v>
                </c:pt>
                <c:pt idx="535">
                  <c:v>0.78426133418301069</c:v>
                </c:pt>
                <c:pt idx="536">
                  <c:v>0.78454361217163548</c:v>
                </c:pt>
                <c:pt idx="537">
                  <c:v>0.78471764518453346</c:v>
                </c:pt>
                <c:pt idx="538">
                  <c:v>0.78500097448782724</c:v>
                </c:pt>
                <c:pt idx="539">
                  <c:v>0.78526299445148406</c:v>
                </c:pt>
                <c:pt idx="540">
                  <c:v>0.78545987334084288</c:v>
                </c:pt>
                <c:pt idx="541">
                  <c:v>0.78583244308546241</c:v>
                </c:pt>
                <c:pt idx="542">
                  <c:v>0.78622765653064486</c:v>
                </c:pt>
                <c:pt idx="543">
                  <c:v>0.78651361412061116</c:v>
                </c:pt>
                <c:pt idx="544">
                  <c:v>0.78688824605938912</c:v>
                </c:pt>
                <c:pt idx="545">
                  <c:v>0.78724148778817093</c:v>
                </c:pt>
                <c:pt idx="546">
                  <c:v>0.78755114039336915</c:v>
                </c:pt>
                <c:pt idx="547">
                  <c:v>0.78806078539675362</c:v>
                </c:pt>
                <c:pt idx="548">
                  <c:v>0.78834937127339233</c:v>
                </c:pt>
                <c:pt idx="549">
                  <c:v>0.78852728606352973</c:v>
                </c:pt>
                <c:pt idx="550">
                  <c:v>0.78868324455115701</c:v>
                </c:pt>
                <c:pt idx="551">
                  <c:v>0.78904036805717825</c:v>
                </c:pt>
                <c:pt idx="552">
                  <c:v>0.78939813852607266</c:v>
                </c:pt>
                <c:pt idx="553">
                  <c:v>0.78973415486835485</c:v>
                </c:pt>
                <c:pt idx="554">
                  <c:v>0.79002589468900053</c:v>
                </c:pt>
                <c:pt idx="555">
                  <c:v>0.79031816016698075</c:v>
                </c:pt>
                <c:pt idx="556">
                  <c:v>0.79074608567244076</c:v>
                </c:pt>
                <c:pt idx="557">
                  <c:v>0.79110709095570131</c:v>
                </c:pt>
                <c:pt idx="558">
                  <c:v>0.79149134646721842</c:v>
                </c:pt>
                <c:pt idx="559">
                  <c:v>0.7918536456762254</c:v>
                </c:pt>
                <c:pt idx="560">
                  <c:v>0.79221659184810567</c:v>
                </c:pt>
                <c:pt idx="561">
                  <c:v>0.79255746041193709</c:v>
                </c:pt>
                <c:pt idx="562">
                  <c:v>0.79287617049736048</c:v>
                </c:pt>
                <c:pt idx="563">
                  <c:v>0.79324105755786045</c:v>
                </c:pt>
                <c:pt idx="564">
                  <c:v>0.79360659158123359</c:v>
                </c:pt>
                <c:pt idx="565">
                  <c:v>0.79399565887912038</c:v>
                </c:pt>
                <c:pt idx="566">
                  <c:v>0.79427077984096006</c:v>
                </c:pt>
                <c:pt idx="567">
                  <c:v>0.79461528757095334</c:v>
                </c:pt>
                <c:pt idx="568">
                  <c:v>0.79482235612556551</c:v>
                </c:pt>
                <c:pt idx="569">
                  <c:v>0.79509893275387</c:v>
                </c:pt>
                <c:pt idx="570">
                  <c:v>0.79539908309186769</c:v>
                </c:pt>
                <c:pt idx="571">
                  <c:v>0.79569975908719981</c:v>
                </c:pt>
                <c:pt idx="572">
                  <c:v>0.79611680752935365</c:v>
                </c:pt>
                <c:pt idx="573">
                  <c:v>0.79637211525320084</c:v>
                </c:pt>
                <c:pt idx="574">
                  <c:v>0.79679061936181939</c:v>
                </c:pt>
                <c:pt idx="575">
                  <c:v>0.79711668864992569</c:v>
                </c:pt>
                <c:pt idx="576">
                  <c:v>0.79741999293193033</c:v>
                </c:pt>
                <c:pt idx="577">
                  <c:v>0.79777056593886009</c:v>
                </c:pt>
                <c:pt idx="578">
                  <c:v>0.79798127365963412</c:v>
                </c:pt>
                <c:pt idx="579">
                  <c:v>0.79833305972195123</c:v>
                </c:pt>
                <c:pt idx="580">
                  <c:v>0.7987324379906301</c:v>
                </c:pt>
                <c:pt idx="581">
                  <c:v>0.79917957020638897</c:v>
                </c:pt>
                <c:pt idx="582">
                  <c:v>0.79939173359362781</c:v>
                </c:pt>
                <c:pt idx="583">
                  <c:v>0.79965148918722839</c:v>
                </c:pt>
                <c:pt idx="584">
                  <c:v>0.79995899872790899</c:v>
                </c:pt>
                <c:pt idx="585">
                  <c:v>0.80024333891069221</c:v>
                </c:pt>
                <c:pt idx="586">
                  <c:v>0.80045695796439575</c:v>
                </c:pt>
                <c:pt idx="587">
                  <c:v>0.80083737213385309</c:v>
                </c:pt>
                <c:pt idx="588">
                  <c:v>0.80128988222849562</c:v>
                </c:pt>
                <c:pt idx="589">
                  <c:v>0.80160002005584874</c:v>
                </c:pt>
                <c:pt idx="590">
                  <c:v>0.80195847792279595</c:v>
                </c:pt>
                <c:pt idx="591">
                  <c:v>0.80234147994374627</c:v>
                </c:pt>
                <c:pt idx="592">
                  <c:v>0.80274910698905877</c:v>
                </c:pt>
                <c:pt idx="593">
                  <c:v>0.80310938443908697</c:v>
                </c:pt>
                <c:pt idx="594">
                  <c:v>0.80351838628050509</c:v>
                </c:pt>
                <c:pt idx="595">
                  <c:v>0.80390397615294829</c:v>
                </c:pt>
                <c:pt idx="596">
                  <c:v>0.80409709457060652</c:v>
                </c:pt>
                <c:pt idx="597">
                  <c:v>0.80433889694447502</c:v>
                </c:pt>
                <c:pt idx="598">
                  <c:v>0.804677986360405</c:v>
                </c:pt>
                <c:pt idx="599">
                  <c:v>0.80511468629983307</c:v>
                </c:pt>
                <c:pt idx="600">
                  <c:v>0.80562501870127035</c:v>
                </c:pt>
                <c:pt idx="601">
                  <c:v>0.80601449035095285</c:v>
                </c:pt>
                <c:pt idx="602">
                  <c:v>0.80630707931036971</c:v>
                </c:pt>
                <c:pt idx="603">
                  <c:v>0.8065757306434771</c:v>
                </c:pt>
                <c:pt idx="604">
                  <c:v>0.80696714318177931</c:v>
                </c:pt>
                <c:pt idx="605">
                  <c:v>0.80716317293236706</c:v>
                </c:pt>
                <c:pt idx="606">
                  <c:v>0.80740861447239753</c:v>
                </c:pt>
                <c:pt idx="607">
                  <c:v>0.80777738331013682</c:v>
                </c:pt>
                <c:pt idx="608">
                  <c:v>0.80814675867556973</c:v>
                </c:pt>
                <c:pt idx="609">
                  <c:v>0.8085414060282381</c:v>
                </c:pt>
                <c:pt idx="610">
                  <c:v>0.80886258265961564</c:v>
                </c:pt>
                <c:pt idx="611">
                  <c:v>0.8091100459586249</c:v>
                </c:pt>
                <c:pt idx="612">
                  <c:v>0.80933312684434944</c:v>
                </c:pt>
                <c:pt idx="613">
                  <c:v>0.80953174444643006</c:v>
                </c:pt>
                <c:pt idx="614">
                  <c:v>0.8098798913425852</c:v>
                </c:pt>
                <c:pt idx="615">
                  <c:v>0.81032823661373143</c:v>
                </c:pt>
                <c:pt idx="616">
                  <c:v>0.81055277316592067</c:v>
                </c:pt>
                <c:pt idx="617">
                  <c:v>0.81090261833961808</c:v>
                </c:pt>
                <c:pt idx="618">
                  <c:v>0.81120297085351367</c:v>
                </c:pt>
                <c:pt idx="619">
                  <c:v>0.81157901802357679</c:v>
                </c:pt>
                <c:pt idx="620">
                  <c:v>0.81180501024223084</c:v>
                </c:pt>
                <c:pt idx="621">
                  <c:v>0.81210681842259114</c:v>
                </c:pt>
                <c:pt idx="622">
                  <c:v>0.81261064076011646</c:v>
                </c:pt>
                <c:pt idx="623">
                  <c:v>0.81286295628067495</c:v>
                </c:pt>
                <c:pt idx="624">
                  <c:v>0.81311567615302915</c:v>
                </c:pt>
                <c:pt idx="625">
                  <c:v>0.81334348795476419</c:v>
                </c:pt>
                <c:pt idx="626">
                  <c:v>0.81379983939146661</c:v>
                </c:pt>
                <c:pt idx="627">
                  <c:v>0.81425691866140137</c:v>
                </c:pt>
                <c:pt idx="628">
                  <c:v>0.8144349547570775</c:v>
                </c:pt>
                <c:pt idx="629">
                  <c:v>0.81471517055154385</c:v>
                </c:pt>
                <c:pt idx="630">
                  <c:v>0.81494480193635976</c:v>
                </c:pt>
                <c:pt idx="631">
                  <c:v>0.8152003522712844</c:v>
                </c:pt>
                <c:pt idx="632">
                  <c:v>0.81548190242667684</c:v>
                </c:pt>
                <c:pt idx="633">
                  <c:v>0.8159177127921543</c:v>
                </c:pt>
                <c:pt idx="634">
                  <c:v>0.81627718153859097</c:v>
                </c:pt>
                <c:pt idx="635">
                  <c:v>0.81640576540964482</c:v>
                </c:pt>
                <c:pt idx="636">
                  <c:v>0.81661182308476754</c:v>
                </c:pt>
                <c:pt idx="637">
                  <c:v>0.81699878775331636</c:v>
                </c:pt>
                <c:pt idx="638">
                  <c:v>0.81723133047106178</c:v>
                </c:pt>
                <c:pt idx="639">
                  <c:v>0.81746423710542349</c:v>
                </c:pt>
                <c:pt idx="640">
                  <c:v>0.81785302135705318</c:v>
                </c:pt>
                <c:pt idx="641">
                  <c:v>0.81813857459522366</c:v>
                </c:pt>
                <c:pt idx="642">
                  <c:v>0.81839857279990169</c:v>
                </c:pt>
                <c:pt idx="643">
                  <c:v>0.81865897535637544</c:v>
                </c:pt>
                <c:pt idx="644">
                  <c:v>0.81884154019216415</c:v>
                </c:pt>
                <c:pt idx="645">
                  <c:v>0.81902438807420985</c:v>
                </c:pt>
                <c:pt idx="646">
                  <c:v>0.81939064993081534</c:v>
                </c:pt>
                <c:pt idx="647">
                  <c:v>0.81980988187266635</c:v>
                </c:pt>
                <c:pt idx="648">
                  <c:v>0.82009854861966425</c:v>
                </c:pt>
                <c:pt idx="649">
                  <c:v>0.8204402258870872</c:v>
                </c:pt>
                <c:pt idx="650">
                  <c:v>0.82075610550994016</c:v>
                </c:pt>
                <c:pt idx="651">
                  <c:v>0.8210988340920321</c:v>
                </c:pt>
                <c:pt idx="652">
                  <c:v>0.82141568415919497</c:v>
                </c:pt>
                <c:pt idx="653">
                  <c:v>0.8216801302336264</c:v>
                </c:pt>
                <c:pt idx="654">
                  <c:v>0.8221303759582127</c:v>
                </c:pt>
                <c:pt idx="655">
                  <c:v>0.82239563073623567</c:v>
                </c:pt>
                <c:pt idx="656">
                  <c:v>0.82274098760500003</c:v>
                </c:pt>
                <c:pt idx="657">
                  <c:v>0.82319329552374476</c:v>
                </c:pt>
                <c:pt idx="658">
                  <c:v>0.82351305692383714</c:v>
                </c:pt>
                <c:pt idx="659">
                  <c:v>0.8238066163275638</c:v>
                </c:pt>
                <c:pt idx="660">
                  <c:v>0.82426098644046686</c:v>
                </c:pt>
                <c:pt idx="661">
                  <c:v>0.82452866732926444</c:v>
                </c:pt>
                <c:pt idx="662">
                  <c:v>0.82485036961797653</c:v>
                </c:pt>
                <c:pt idx="663">
                  <c:v>0.82506516129188778</c:v>
                </c:pt>
                <c:pt idx="664">
                  <c:v>0.82528027644723567</c:v>
                </c:pt>
                <c:pt idx="665">
                  <c:v>0.82552264491361826</c:v>
                </c:pt>
                <c:pt idx="666">
                  <c:v>0.82590022862050527</c:v>
                </c:pt>
                <c:pt idx="667">
                  <c:v>0.82611631422016307</c:v>
                </c:pt>
                <c:pt idx="668">
                  <c:v>0.82652208124721505</c:v>
                </c:pt>
                <c:pt idx="669">
                  <c:v>0.82676590538006245</c:v>
                </c:pt>
                <c:pt idx="670">
                  <c:v>0.82690156540754223</c:v>
                </c:pt>
                <c:pt idx="671">
                  <c:v>0.82725480713632404</c:v>
                </c:pt>
                <c:pt idx="672">
                  <c:v>0.82758136164658525</c:v>
                </c:pt>
                <c:pt idx="673">
                  <c:v>0.82782664144589735</c:v>
                </c:pt>
                <c:pt idx="674">
                  <c:v>0.82815416640046846</c:v>
                </c:pt>
                <c:pt idx="675">
                  <c:v>0.82845484239580058</c:v>
                </c:pt>
                <c:pt idx="676">
                  <c:v>0.82859171547866761</c:v>
                </c:pt>
                <c:pt idx="677">
                  <c:v>0.82883845094444453</c:v>
                </c:pt>
                <c:pt idx="678">
                  <c:v>0.82927773873536559</c:v>
                </c:pt>
                <c:pt idx="679">
                  <c:v>0.82952520203437485</c:v>
                </c:pt>
                <c:pt idx="680">
                  <c:v>0.82980056560729198</c:v>
                </c:pt>
                <c:pt idx="681">
                  <c:v>0.82996602636211969</c:v>
                </c:pt>
                <c:pt idx="682">
                  <c:v>0.83024219863862836</c:v>
                </c:pt>
                <c:pt idx="683">
                  <c:v>0.83062940591825463</c:v>
                </c:pt>
                <c:pt idx="684">
                  <c:v>0.83112797168243502</c:v>
                </c:pt>
                <c:pt idx="685">
                  <c:v>0.83134987994795184</c:v>
                </c:pt>
                <c:pt idx="686">
                  <c:v>0.83179434344185865</c:v>
                </c:pt>
                <c:pt idx="687">
                  <c:v>0.83207253747734622</c:v>
                </c:pt>
                <c:pt idx="688">
                  <c:v>0.83232327602590117</c:v>
                </c:pt>
                <c:pt idx="689">
                  <c:v>0.83263017903888814</c:v>
                </c:pt>
                <c:pt idx="690">
                  <c:v>0.83293752683885047</c:v>
                </c:pt>
                <c:pt idx="691">
                  <c:v>0.83321733828152111</c:v>
                </c:pt>
                <c:pt idx="692">
                  <c:v>0.83344151091709417</c:v>
                </c:pt>
                <c:pt idx="693">
                  <c:v>0.83375019307798248</c:v>
                </c:pt>
                <c:pt idx="694">
                  <c:v>0.83411552492545771</c:v>
                </c:pt>
                <c:pt idx="695">
                  <c:v>0.83431252512035525</c:v>
                </c:pt>
                <c:pt idx="696">
                  <c:v>0.83465072496233461</c:v>
                </c:pt>
                <c:pt idx="697">
                  <c:v>0.835158752558536</c:v>
                </c:pt>
                <c:pt idx="698">
                  <c:v>0.83555445122587335</c:v>
                </c:pt>
                <c:pt idx="699">
                  <c:v>0.83580919285720645</c:v>
                </c:pt>
                <c:pt idx="700">
                  <c:v>0.8360359533442725</c:v>
                </c:pt>
                <c:pt idx="701">
                  <c:v>0.83629142280883795</c:v>
                </c:pt>
                <c:pt idx="702">
                  <c:v>0.83643355246504991</c:v>
                </c:pt>
                <c:pt idx="703">
                  <c:v>0.83660435066358174</c:v>
                </c:pt>
                <c:pt idx="704">
                  <c:v>0.83680389827479262</c:v>
                </c:pt>
                <c:pt idx="705">
                  <c:v>0.83708937064260391</c:v>
                </c:pt>
                <c:pt idx="706">
                  <c:v>0.83728948434632888</c:v>
                </c:pt>
                <c:pt idx="707">
                  <c:v>0.83771890595343323</c:v>
                </c:pt>
                <c:pt idx="708">
                  <c:v>0.83794825429199216</c:v>
                </c:pt>
                <c:pt idx="709">
                  <c:v>0.8381205081569888</c:v>
                </c:pt>
                <c:pt idx="710">
                  <c:v>0.83832175404574194</c:v>
                </c:pt>
                <c:pt idx="711">
                  <c:v>0.83846570328503489</c:v>
                </c:pt>
                <c:pt idx="712">
                  <c:v>0.83863868498326388</c:v>
                </c:pt>
                <c:pt idx="713">
                  <c:v>0.83881190929257032</c:v>
                </c:pt>
                <c:pt idx="714">
                  <c:v>0.83930339890032479</c:v>
                </c:pt>
                <c:pt idx="715">
                  <c:v>0.83939025366605546</c:v>
                </c:pt>
                <c:pt idx="716">
                  <c:v>0.83965118187986376</c:v>
                </c:pt>
                <c:pt idx="717">
                  <c:v>0.83994150646922427</c:v>
                </c:pt>
                <c:pt idx="718">
                  <c:v>0.84031945409272746</c:v>
                </c:pt>
                <c:pt idx="719">
                  <c:v>0.84049413406849871</c:v>
                </c:pt>
                <c:pt idx="720">
                  <c:v>0.84081482547772135</c:v>
                </c:pt>
                <c:pt idx="721">
                  <c:v>0.84107757327461063</c:v>
                </c:pt>
                <c:pt idx="722">
                  <c:v>0.84148685816228574</c:v>
                </c:pt>
                <c:pt idx="723">
                  <c:v>0.84175033379240738</c:v>
                </c:pt>
                <c:pt idx="724">
                  <c:v>0.84198485783395205</c:v>
                </c:pt>
                <c:pt idx="725">
                  <c:v>0.84219034941656068</c:v>
                </c:pt>
                <c:pt idx="726">
                  <c:v>0.84236672766987419</c:v>
                </c:pt>
                <c:pt idx="727">
                  <c:v>0.84266109577719239</c:v>
                </c:pt>
                <c:pt idx="728">
                  <c:v>0.84295586823630642</c:v>
                </c:pt>
                <c:pt idx="729">
                  <c:v>0.84319200968503416</c:v>
                </c:pt>
                <c:pt idx="730">
                  <c:v>0.84336935838265747</c:v>
                </c:pt>
                <c:pt idx="731">
                  <c:v>0.84378373810295926</c:v>
                </c:pt>
                <c:pt idx="732">
                  <c:v>0.84405048898262658</c:v>
                </c:pt>
                <c:pt idx="733">
                  <c:v>0.84425824493529156</c:v>
                </c:pt>
                <c:pt idx="734">
                  <c:v>0.84461488321915779</c:v>
                </c:pt>
                <c:pt idx="735">
                  <c:v>0.84485296555650524</c:v>
                </c:pt>
                <c:pt idx="736">
                  <c:v>0.8451509728299853</c:v>
                </c:pt>
                <c:pt idx="737">
                  <c:v>0.8455687491053715</c:v>
                </c:pt>
                <c:pt idx="738">
                  <c:v>0.84592732827785744</c:v>
                </c:pt>
                <c:pt idx="739">
                  <c:v>0.84631631470538504</c:v>
                </c:pt>
                <c:pt idx="740">
                  <c:v>0.8467357892583135</c:v>
                </c:pt>
                <c:pt idx="741">
                  <c:v>0.84712582700051009</c:v>
                </c:pt>
                <c:pt idx="742">
                  <c:v>0.84733613036948841</c:v>
                </c:pt>
                <c:pt idx="743">
                  <c:v>0.8476369681055389</c:v>
                </c:pt>
                <c:pt idx="744">
                  <c:v>0.84802858281973903</c:v>
                </c:pt>
                <c:pt idx="745">
                  <c:v>0.84839055854730938</c:v>
                </c:pt>
                <c:pt idx="746">
                  <c:v>0.84866240425960338</c:v>
                </c:pt>
                <c:pt idx="747">
                  <c:v>0.84896485940283695</c:v>
                </c:pt>
                <c:pt idx="748">
                  <c:v>0.84923743294836329</c:v>
                </c:pt>
                <c:pt idx="749">
                  <c:v>0.84963167594923583</c:v>
                </c:pt>
                <c:pt idx="750">
                  <c:v>0.85011754506702919</c:v>
                </c:pt>
                <c:pt idx="751">
                  <c:v>0.85051283938257083</c:v>
                </c:pt>
                <c:pt idx="752">
                  <c:v>0.8508782116652257</c:v>
                </c:pt>
                <c:pt idx="753">
                  <c:v>0.85124406917003548</c:v>
                </c:pt>
                <c:pt idx="754">
                  <c:v>0.85148829765467859</c:v>
                </c:pt>
                <c:pt idx="755">
                  <c:v>0.85179398761227831</c:v>
                </c:pt>
                <c:pt idx="756">
                  <c:v>0.8520388630597947</c:v>
                </c:pt>
                <c:pt idx="757">
                  <c:v>0.85222276225650939</c:v>
                </c:pt>
                <c:pt idx="758">
                  <c:v>0.85262173617339243</c:v>
                </c:pt>
                <c:pt idx="759">
                  <c:v>0.85283685132874032</c:v>
                </c:pt>
                <c:pt idx="760">
                  <c:v>0.85323687656029235</c:v>
                </c:pt>
                <c:pt idx="761">
                  <c:v>0.85351418102182919</c:v>
                </c:pt>
                <c:pt idx="762">
                  <c:v>0.85382270144199923</c:v>
                </c:pt>
                <c:pt idx="763">
                  <c:v>0.85400805630517873</c:v>
                </c:pt>
                <c:pt idx="764">
                  <c:v>0.85431738542894031</c:v>
                </c:pt>
                <c:pt idx="765">
                  <c:v>0.85459614555694197</c:v>
                </c:pt>
                <c:pt idx="766">
                  <c:v>0.85490628338429508</c:v>
                </c:pt>
                <c:pt idx="767">
                  <c:v>0.85518577134552909</c:v>
                </c:pt>
                <c:pt idx="768">
                  <c:v>0.85546562322337927</c:v>
                </c:pt>
                <c:pt idx="769">
                  <c:v>0.85571470392957161</c:v>
                </c:pt>
                <c:pt idx="770">
                  <c:v>0.85605763468756135</c:v>
                </c:pt>
                <c:pt idx="771">
                  <c:v>0.85633857831526006</c:v>
                </c:pt>
                <c:pt idx="772">
                  <c:v>0.85649486028432387</c:v>
                </c:pt>
                <c:pt idx="773">
                  <c:v>0.8568391254032397</c:v>
                </c:pt>
                <c:pt idx="774">
                  <c:v>0.85702714898827126</c:v>
                </c:pt>
                <c:pt idx="775">
                  <c:v>0.85730954828243477</c:v>
                </c:pt>
                <c:pt idx="776">
                  <c:v>0.85746663895509012</c:v>
                </c:pt>
                <c:pt idx="777">
                  <c:v>0.85787560036132859</c:v>
                </c:pt>
                <c:pt idx="778">
                  <c:v>0.85812759240045045</c:v>
                </c:pt>
                <c:pt idx="779">
                  <c:v>0.85841144736107866</c:v>
                </c:pt>
                <c:pt idx="780">
                  <c:v>0.85869566623832316</c:v>
                </c:pt>
                <c:pt idx="781">
                  <c:v>0.8589170084113259</c:v>
                </c:pt>
                <c:pt idx="782">
                  <c:v>0.85926527661301977</c:v>
                </c:pt>
                <c:pt idx="783">
                  <c:v>0.85948718487853659</c:v>
                </c:pt>
                <c:pt idx="784">
                  <c:v>0.8597093761903104</c:v>
                </c:pt>
                <c:pt idx="785">
                  <c:v>0.85996363259948849</c:v>
                </c:pt>
                <c:pt idx="786">
                  <c:v>0.86025003497643004</c:v>
                </c:pt>
                <c:pt idx="787">
                  <c:v>0.86047307542697504</c:v>
                </c:pt>
                <c:pt idx="788">
                  <c:v>0.86066449556709101</c:v>
                </c:pt>
                <c:pt idx="789">
                  <c:v>0.86076032694268778</c:v>
                </c:pt>
                <c:pt idx="790">
                  <c:v>0.86114413766722964</c:v>
                </c:pt>
                <c:pt idx="791">
                  <c:v>0.86152843361392639</c:v>
                </c:pt>
                <c:pt idx="792">
                  <c:v>0.86188114968537377</c:v>
                </c:pt>
                <c:pt idx="793">
                  <c:v>0.86213799394604484</c:v>
                </c:pt>
                <c:pt idx="794">
                  <c:v>0.86233086975262563</c:v>
                </c:pt>
                <c:pt idx="795">
                  <c:v>0.86255617457322686</c:v>
                </c:pt>
                <c:pt idx="796">
                  <c:v>0.86274953560196255</c:v>
                </c:pt>
                <c:pt idx="797">
                  <c:v>0.86294313924177568</c:v>
                </c:pt>
                <c:pt idx="798">
                  <c:v>0.86316929320114799</c:v>
                </c:pt>
                <c:pt idx="799">
                  <c:v>0.8633957302067774</c:v>
                </c:pt>
                <c:pt idx="800">
                  <c:v>0.86365483883750471</c:v>
                </c:pt>
                <c:pt idx="801">
                  <c:v>0.86397912897770968</c:v>
                </c:pt>
                <c:pt idx="802">
                  <c:v>0.86430382346971035</c:v>
                </c:pt>
                <c:pt idx="803">
                  <c:v>0.86443386300722891</c:v>
                </c:pt>
                <c:pt idx="804">
                  <c:v>0.86472681588326195</c:v>
                </c:pt>
                <c:pt idx="805">
                  <c:v>0.86495495116643351</c:v>
                </c:pt>
                <c:pt idx="806">
                  <c:v>0.86521600068578053</c:v>
                </c:pt>
                <c:pt idx="807">
                  <c:v>0.86551004531166209</c:v>
                </c:pt>
                <c:pt idx="808">
                  <c:v>0.86570631767332729</c:v>
                </c:pt>
                <c:pt idx="809">
                  <c:v>0.86587008015061284</c:v>
                </c:pt>
                <c:pt idx="810">
                  <c:v>0.86623080238761641</c:v>
                </c:pt>
                <c:pt idx="811">
                  <c:v>0.86646063594833023</c:v>
                </c:pt>
                <c:pt idx="812">
                  <c:v>0.86672362635629696</c:v>
                </c:pt>
                <c:pt idx="813">
                  <c:v>0.86701985448187568</c:v>
                </c:pt>
                <c:pt idx="814">
                  <c:v>0.86731644652407058</c:v>
                </c:pt>
                <c:pt idx="815">
                  <c:v>0.86751441716327804</c:v>
                </c:pt>
                <c:pt idx="816">
                  <c:v>0.86767959487184876</c:v>
                </c:pt>
                <c:pt idx="817">
                  <c:v>0.86784497475631739</c:v>
                </c:pt>
                <c:pt idx="818">
                  <c:v>0.8680436732287572</c:v>
                </c:pt>
                <c:pt idx="819">
                  <c:v>0.86830892800678017</c:v>
                </c:pt>
                <c:pt idx="820">
                  <c:v>0.86860770354867223</c:v>
                </c:pt>
                <c:pt idx="821">
                  <c:v>0.8687406544191203</c:v>
                </c:pt>
                <c:pt idx="822">
                  <c:v>0.86923982671099431</c:v>
                </c:pt>
                <c:pt idx="823">
                  <c:v>0.86937310106287902</c:v>
                </c:pt>
                <c:pt idx="824">
                  <c:v>0.86963997324808506</c:v>
                </c:pt>
                <c:pt idx="825">
                  <c:v>0.87004076674804909</c:v>
                </c:pt>
                <c:pt idx="826">
                  <c:v>0.87034172578963831</c:v>
                </c:pt>
                <c:pt idx="827">
                  <c:v>0.87057608809046472</c:v>
                </c:pt>
                <c:pt idx="828">
                  <c:v>0.87081073343754822</c:v>
                </c:pt>
                <c:pt idx="829">
                  <c:v>0.87087785583564548</c:v>
                </c:pt>
                <c:pt idx="830">
                  <c:v>0.87111306727524296</c:v>
                </c:pt>
                <c:pt idx="831">
                  <c:v>0.87128127762228191</c:v>
                </c:pt>
                <c:pt idx="832">
                  <c:v>0.87151705515439348</c:v>
                </c:pt>
                <c:pt idx="833">
                  <c:v>0.87171939279299515</c:v>
                </c:pt>
                <c:pt idx="834">
                  <c:v>0.87192197304267427</c:v>
                </c:pt>
                <c:pt idx="835">
                  <c:v>0.87226001114393525</c:v>
                </c:pt>
                <c:pt idx="836">
                  <c:v>0.87256460935168634</c:v>
                </c:pt>
                <c:pt idx="837">
                  <c:v>0.87280180211508307</c:v>
                </c:pt>
                <c:pt idx="838">
                  <c:v>0.87297142769340719</c:v>
                </c:pt>
                <c:pt idx="839">
                  <c:v>0.87331108320185125</c:v>
                </c:pt>
                <c:pt idx="840">
                  <c:v>0.87354912510401916</c:v>
                </c:pt>
                <c:pt idx="841">
                  <c:v>0.87375340363124054</c:v>
                </c:pt>
                <c:pt idx="842">
                  <c:v>0.87399201162592255</c:v>
                </c:pt>
                <c:pt idx="843">
                  <c:v>0.87416264808373612</c:v>
                </c:pt>
                <c:pt idx="844">
                  <c:v>0.87443598989767446</c:v>
                </c:pt>
                <c:pt idx="845">
                  <c:v>0.87470965519304944</c:v>
                </c:pt>
                <c:pt idx="846">
                  <c:v>0.87481240098435376</c:v>
                </c:pt>
                <c:pt idx="847">
                  <c:v>0.87518958033944494</c:v>
                </c:pt>
                <c:pt idx="848">
                  <c:v>0.87553287501405097</c:v>
                </c:pt>
                <c:pt idx="849">
                  <c:v>0.87573909442989206</c:v>
                </c:pt>
                <c:pt idx="850">
                  <c:v>0.87611760814590933</c:v>
                </c:pt>
                <c:pt idx="851">
                  <c:v>0.87628986201090597</c:v>
                </c:pt>
                <c:pt idx="852">
                  <c:v>0.87660028288451608</c:v>
                </c:pt>
                <c:pt idx="853">
                  <c:v>0.87680747274466697</c:v>
                </c:pt>
                <c:pt idx="854">
                  <c:v>0.87704947729443339</c:v>
                </c:pt>
                <c:pt idx="855">
                  <c:v>0.87722253986302157</c:v>
                </c:pt>
                <c:pt idx="856">
                  <c:v>0.87746511050530207</c:v>
                </c:pt>
                <c:pt idx="857">
                  <c:v>0.87770796419383956</c:v>
                </c:pt>
                <c:pt idx="858">
                  <c:v>0.8779163671093777</c:v>
                </c:pt>
                <c:pt idx="859">
                  <c:v>0.87805546412712143</c:v>
                </c:pt>
                <c:pt idx="860">
                  <c:v>0.87822953757519906</c:v>
                </c:pt>
                <c:pt idx="861">
                  <c:v>0.87864779907274015</c:v>
                </c:pt>
                <c:pt idx="862">
                  <c:v>0.87903165023246155</c:v>
                </c:pt>
                <c:pt idx="863">
                  <c:v>0.8793460741888498</c:v>
                </c:pt>
                <c:pt idx="864">
                  <c:v>0.87959090920118654</c:v>
                </c:pt>
                <c:pt idx="865">
                  <c:v>0.87973097666324018</c:v>
                </c:pt>
                <c:pt idx="866">
                  <c:v>0.87997637776809101</c:v>
                </c:pt>
                <c:pt idx="867">
                  <c:v>0.88008167097570866</c:v>
                </c:pt>
                <c:pt idx="868">
                  <c:v>0.88053846719938633</c:v>
                </c:pt>
                <c:pt idx="869">
                  <c:v>0.88092543186793515</c:v>
                </c:pt>
                <c:pt idx="870">
                  <c:v>0.88099586995075774</c:v>
                </c:pt>
                <c:pt idx="871">
                  <c:v>0.88120742681030295</c:v>
                </c:pt>
                <c:pt idx="872">
                  <c:v>0.88141922628092562</c:v>
                </c:pt>
                <c:pt idx="873">
                  <c:v>0.88159592801567566</c:v>
                </c:pt>
                <c:pt idx="874">
                  <c:v>0.88177283192632361</c:v>
                </c:pt>
                <c:pt idx="875">
                  <c:v>0.88202078044748777</c:v>
                </c:pt>
                <c:pt idx="876">
                  <c:v>0.88216262705744275</c:v>
                </c:pt>
                <c:pt idx="877">
                  <c:v>0.88244664375878934</c:v>
                </c:pt>
                <c:pt idx="878">
                  <c:v>0.88269544141872458</c:v>
                </c:pt>
                <c:pt idx="879">
                  <c:v>0.88298010508294433</c:v>
                </c:pt>
                <c:pt idx="880">
                  <c:v>0.88312259865577258</c:v>
                </c:pt>
                <c:pt idx="881">
                  <c:v>0.88337224545447901</c:v>
                </c:pt>
                <c:pt idx="882">
                  <c:v>0.88362217529944243</c:v>
                </c:pt>
                <c:pt idx="883">
                  <c:v>0.88390813288940873</c:v>
                </c:pt>
                <c:pt idx="884">
                  <c:v>0.88408705855903547</c:v>
                </c:pt>
                <c:pt idx="885">
                  <c:v>0.88419453526635028</c:v>
                </c:pt>
                <c:pt idx="886">
                  <c:v>0.88448146330062638</c:v>
                </c:pt>
                <c:pt idx="887">
                  <c:v>0.88469690193741091</c:v>
                </c:pt>
                <c:pt idx="888">
                  <c:v>0.88498447693456017</c:v>
                </c:pt>
                <c:pt idx="889">
                  <c:v>0.88516441348367636</c:v>
                </c:pt>
                <c:pt idx="890">
                  <c:v>0.88541660769869612</c:v>
                </c:pt>
                <c:pt idx="891">
                  <c:v>0.88559694859960814</c:v>
                </c:pt>
                <c:pt idx="892">
                  <c:v>0.88592192613786591</c:v>
                </c:pt>
                <c:pt idx="893">
                  <c:v>0.88628341664328136</c:v>
                </c:pt>
                <c:pt idx="894">
                  <c:v>0.8863919851004447</c:v>
                </c:pt>
                <c:pt idx="895">
                  <c:v>0.88657313470494825</c:v>
                </c:pt>
                <c:pt idx="896">
                  <c:v>0.88682702719751016</c:v>
                </c:pt>
                <c:pt idx="897">
                  <c:v>0.88700858115380943</c:v>
                </c:pt>
                <c:pt idx="898">
                  <c:v>0.8871903372860066</c:v>
                </c:pt>
                <c:pt idx="899">
                  <c:v>0.88737229559410169</c:v>
                </c:pt>
                <c:pt idx="900">
                  <c:v>0.88759088817489318</c:v>
                </c:pt>
                <c:pt idx="901">
                  <c:v>0.8877003057708277</c:v>
                </c:pt>
                <c:pt idx="902">
                  <c:v>0.88780984467230095</c:v>
                </c:pt>
                <c:pt idx="903">
                  <c:v>0.88795605828165025</c:v>
                </c:pt>
                <c:pt idx="904">
                  <c:v>0.88806583979420095</c:v>
                </c:pt>
                <c:pt idx="905">
                  <c:v>0.88821237688498678</c:v>
                </c:pt>
                <c:pt idx="906">
                  <c:v>0.88857912396374727</c:v>
                </c:pt>
                <c:pt idx="907">
                  <c:v>0.88901970568041477</c:v>
                </c:pt>
                <c:pt idx="908">
                  <c:v>0.88927699472806121</c:v>
                </c:pt>
                <c:pt idx="909">
                  <c:v>0.88946097479513508</c:v>
                </c:pt>
                <c:pt idx="910">
                  <c:v>0.88957148414091813</c:v>
                </c:pt>
                <c:pt idx="911">
                  <c:v>0.88979274544356168</c:v>
                </c:pt>
                <c:pt idx="912">
                  <c:v>0.88990349740042218</c:v>
                </c:pt>
                <c:pt idx="913">
                  <c:v>0.89016220167935378</c:v>
                </c:pt>
                <c:pt idx="914">
                  <c:v>0.89038419081522968</c:v>
                </c:pt>
                <c:pt idx="915">
                  <c:v>0.89045826806421413</c:v>
                </c:pt>
                <c:pt idx="916">
                  <c:v>0.8908290586609322</c:v>
                </c:pt>
                <c:pt idx="917">
                  <c:v>0.89097753664033774</c:v>
                </c:pt>
                <c:pt idx="918">
                  <c:v>0.89127481608058545</c:v>
                </c:pt>
                <c:pt idx="919">
                  <c:v>0.89164681973269089</c:v>
                </c:pt>
                <c:pt idx="920">
                  <c:v>0.89179578293425132</c:v>
                </c:pt>
                <c:pt idx="921">
                  <c:v>0.89205675158323916</c:v>
                </c:pt>
                <c:pt idx="922">
                  <c:v>0.89239264661998263</c:v>
                </c:pt>
                <c:pt idx="923">
                  <c:v>0.89254209504369808</c:v>
                </c:pt>
                <c:pt idx="924">
                  <c:v>0.89265430266702339</c:v>
                </c:pt>
                <c:pt idx="925">
                  <c:v>0.8929164035010394</c:v>
                </c:pt>
                <c:pt idx="926">
                  <c:v>0.89295388691250699</c:v>
                </c:pt>
                <c:pt idx="927">
                  <c:v>0.89302893460580135</c:v>
                </c:pt>
                <c:pt idx="928">
                  <c:v>0.89325432029676177</c:v>
                </c:pt>
                <c:pt idx="929">
                  <c:v>0.89336713444778071</c:v>
                </c:pt>
                <c:pt idx="930">
                  <c:v>0.89355536020871018</c:v>
                </c:pt>
                <c:pt idx="931">
                  <c:v>0.89389453049499934</c:v>
                </c:pt>
                <c:pt idx="932">
                  <c:v>0.89404543458517949</c:v>
                </c:pt>
                <c:pt idx="933">
                  <c:v>0.8941965004160779</c:v>
                </c:pt>
                <c:pt idx="934">
                  <c:v>0.89446114866640725</c:v>
                </c:pt>
                <c:pt idx="935">
                  <c:v>0.8949153166034125</c:v>
                </c:pt>
                <c:pt idx="936">
                  <c:v>0.89521841870951924</c:v>
                </c:pt>
                <c:pt idx="937">
                  <c:v>0.89548391609861966</c:v>
                </c:pt>
                <c:pt idx="938">
                  <c:v>0.89559782199948712</c:v>
                </c:pt>
                <c:pt idx="939">
                  <c:v>0.89586388548110163</c:v>
                </c:pt>
                <c:pt idx="940">
                  <c:v>0.89605413300100989</c:v>
                </c:pt>
                <c:pt idx="941">
                  <c:v>0.89613031287933231</c:v>
                </c:pt>
                <c:pt idx="942">
                  <c:v>0.8963972254997179</c:v>
                </c:pt>
                <c:pt idx="943">
                  <c:v>0.89670259197588098</c:v>
                </c:pt>
                <c:pt idx="944">
                  <c:v>0.89685543695468084</c:v>
                </c:pt>
                <c:pt idx="945">
                  <c:v>0.89712319871383761</c:v>
                </c:pt>
                <c:pt idx="946">
                  <c:v>0.89742953563431049</c:v>
                </c:pt>
                <c:pt idx="947">
                  <c:v>0.89754453328502659</c:v>
                </c:pt>
                <c:pt idx="948">
                  <c:v>0.89781314418295444</c:v>
                </c:pt>
                <c:pt idx="949">
                  <c:v>0.89792838444474798</c:v>
                </c:pt>
                <c:pt idx="950">
                  <c:v>0.89835137685829958</c:v>
                </c:pt>
                <c:pt idx="951">
                  <c:v>0.89865933118595553</c:v>
                </c:pt>
                <c:pt idx="952">
                  <c:v>0.89889053954277498</c:v>
                </c:pt>
                <c:pt idx="953">
                  <c:v>0.89904484018803954</c:v>
                </c:pt>
                <c:pt idx="954">
                  <c:v>0.89923791817051812</c:v>
                </c:pt>
                <c:pt idx="955">
                  <c:v>0.89958582245559582</c:v>
                </c:pt>
                <c:pt idx="956">
                  <c:v>0.89974060832301539</c:v>
                </c:pt>
                <c:pt idx="957">
                  <c:v>0.90001176663725657</c:v>
                </c:pt>
                <c:pt idx="958">
                  <c:v>0.90012809864889864</c:v>
                </c:pt>
                <c:pt idx="959">
                  <c:v>0.90036100528326035</c:v>
                </c:pt>
                <c:pt idx="960">
                  <c:v>0.9005552963211263</c:v>
                </c:pt>
                <c:pt idx="961">
                  <c:v>0.90071089089213729</c:v>
                </c:pt>
                <c:pt idx="962">
                  <c:v>0.90090558628179895</c:v>
                </c:pt>
                <c:pt idx="963">
                  <c:v>0.90113946336047046</c:v>
                </c:pt>
                <c:pt idx="964">
                  <c:v>0.90141260299851089</c:v>
                </c:pt>
                <c:pt idx="965">
                  <c:v>0.90184226721669269</c:v>
                </c:pt>
                <c:pt idx="966">
                  <c:v>0.90199867049129523</c:v>
                </c:pt>
                <c:pt idx="967">
                  <c:v>0.90215523550661614</c:v>
                </c:pt>
                <c:pt idx="968">
                  <c:v>0.90235114395166516</c:v>
                </c:pt>
                <c:pt idx="969">
                  <c:v>0.90242958820004393</c:v>
                </c:pt>
                <c:pt idx="970">
                  <c:v>0.90282221379373351</c:v>
                </c:pt>
                <c:pt idx="971">
                  <c:v>0.90290081978283054</c:v>
                </c:pt>
                <c:pt idx="972">
                  <c:v>0.90305819350174299</c:v>
                </c:pt>
                <c:pt idx="973">
                  <c:v>0.90325511282628135</c:v>
                </c:pt>
                <c:pt idx="974">
                  <c:v>0.90333396142645583</c:v>
                </c:pt>
                <c:pt idx="975">
                  <c:v>0.90353128510279002</c:v>
                </c:pt>
                <c:pt idx="976">
                  <c:v>0.90376831612546848</c:v>
                </c:pt>
                <c:pt idx="977">
                  <c:v>0.90408468097047645</c:v>
                </c:pt>
                <c:pt idx="978">
                  <c:v>0.90428261117450426</c:v>
                </c:pt>
                <c:pt idx="979">
                  <c:v>0.90455999650640029</c:v>
                </c:pt>
                <c:pt idx="980">
                  <c:v>0.90467899723989442</c:v>
                </c:pt>
                <c:pt idx="981">
                  <c:v>0.90479811927892728</c:v>
                </c:pt>
                <c:pt idx="982">
                  <c:v>0.90499685818654663</c:v>
                </c:pt>
                <c:pt idx="983">
                  <c:v>0.90511622283665694</c:v>
                </c:pt>
                <c:pt idx="984">
                  <c:v>0.9053153660960721</c:v>
                </c:pt>
                <c:pt idx="985">
                  <c:v>0.90539510427019732</c:v>
                </c:pt>
                <c:pt idx="986">
                  <c:v>0.9055148328369238</c:v>
                </c:pt>
                <c:pt idx="987">
                  <c:v>0.90567463266661086</c:v>
                </c:pt>
                <c:pt idx="988">
                  <c:v>0.90587458462961756</c:v>
                </c:pt>
                <c:pt idx="989">
                  <c:v>0.90611476959630299</c:v>
                </c:pt>
                <c:pt idx="990">
                  <c:v>0.90615484085926346</c:v>
                </c:pt>
                <c:pt idx="991">
                  <c:v>0.90639551104810379</c:v>
                </c:pt>
                <c:pt idx="992">
                  <c:v>0.90651596744806273</c:v>
                </c:pt>
                <c:pt idx="993">
                  <c:v>0.90671693029055878</c:v>
                </c:pt>
                <c:pt idx="994">
                  <c:v>0.90707902732366796</c:v>
                </c:pt>
                <c:pt idx="995">
                  <c:v>0.90740121483453495</c:v>
                </c:pt>
                <c:pt idx="996">
                  <c:v>0.90748184258261089</c:v>
                </c:pt>
                <c:pt idx="997">
                  <c:v>0.90760290551026346</c:v>
                </c:pt>
                <c:pt idx="998">
                  <c:v>0.90776448448785185</c:v>
                </c:pt>
                <c:pt idx="999">
                  <c:v>0.90784535484700524</c:v>
                </c:pt>
                <c:pt idx="1000">
                  <c:v>0.90800725730603027</c:v>
                </c:pt>
                <c:pt idx="1001">
                  <c:v>0.90829086965558103</c:v>
                </c:pt>
                <c:pt idx="1002">
                  <c:v>0.90849365208115807</c:v>
                </c:pt>
                <c:pt idx="1003">
                  <c:v>0.908656039762338</c:v>
                </c:pt>
                <c:pt idx="1004">
                  <c:v>0.90885922653971074</c:v>
                </c:pt>
                <c:pt idx="1005">
                  <c:v>0.90889990433036483</c:v>
                </c:pt>
                <c:pt idx="1006">
                  <c:v>0.9089813407820323</c:v>
                </c:pt>
                <c:pt idx="1007">
                  <c:v>0.90906285810405885</c:v>
                </c:pt>
                <c:pt idx="1008">
                  <c:v>0.90934845177740886</c:v>
                </c:pt>
                <c:pt idx="1009">
                  <c:v>0.90959348896564352</c:v>
                </c:pt>
                <c:pt idx="1010">
                  <c:v>0.90992052869805962</c:v>
                </c:pt>
                <c:pt idx="1011">
                  <c:v>0.91012513070671763</c:v>
                </c:pt>
                <c:pt idx="1012">
                  <c:v>0.91032993489127345</c:v>
                </c:pt>
                <c:pt idx="1013">
                  <c:v>0.91045306001308446</c:v>
                </c:pt>
                <c:pt idx="1014">
                  <c:v>0.9106173885828841</c:v>
                </c:pt>
                <c:pt idx="1015">
                  <c:v>0.91074075631577256</c:v>
                </c:pt>
                <c:pt idx="1016">
                  <c:v>0.91086424535419974</c:v>
                </c:pt>
                <c:pt idx="1017">
                  <c:v>0.91119387293810883</c:v>
                </c:pt>
                <c:pt idx="1018">
                  <c:v>0.91131760458761346</c:v>
                </c:pt>
                <c:pt idx="1019">
                  <c:v>0.91152402617935235</c:v>
                </c:pt>
                <c:pt idx="1020">
                  <c:v>0.9118959489610986</c:v>
                </c:pt>
                <c:pt idx="1021">
                  <c:v>0.9119373141498055</c:v>
                </c:pt>
                <c:pt idx="1022">
                  <c:v>0.91226855914089766</c:v>
                </c:pt>
                <c:pt idx="1023">
                  <c:v>0.912434343377162</c:v>
                </c:pt>
                <c:pt idx="1024">
                  <c:v>0.91260028935414472</c:v>
                </c:pt>
                <c:pt idx="1025">
                  <c:v>0.9127663970718457</c:v>
                </c:pt>
                <c:pt idx="1026">
                  <c:v>0.91301580125947468</c:v>
                </c:pt>
                <c:pt idx="1027">
                  <c:v>0.91326544805818111</c:v>
                </c:pt>
                <c:pt idx="1028">
                  <c:v>0.91343204099803699</c:v>
                </c:pt>
                <c:pt idx="1029">
                  <c:v>0.91368217301889831</c:v>
                </c:pt>
                <c:pt idx="1030">
                  <c:v>0.91384908944019083</c:v>
                </c:pt>
                <c:pt idx="1031">
                  <c:v>0.91405793714270434</c:v>
                </c:pt>
                <c:pt idx="1032">
                  <c:v>0.91439241694816265</c:v>
                </c:pt>
                <c:pt idx="1033">
                  <c:v>0.91451796818074826</c:v>
                </c:pt>
                <c:pt idx="1034">
                  <c:v>0.91472742241095539</c:v>
                </c:pt>
                <c:pt idx="1035">
                  <c:v>0.91510480394194449</c:v>
                </c:pt>
                <c:pt idx="1036">
                  <c:v>0.91531466252394744</c:v>
                </c:pt>
                <c:pt idx="1037">
                  <c:v>0.91552472328184831</c:v>
                </c:pt>
                <c:pt idx="1038">
                  <c:v>0.91565088104212755</c:v>
                </c:pt>
                <c:pt idx="1039">
                  <c:v>0.91590343917376349</c:v>
                </c:pt>
                <c:pt idx="1040">
                  <c:v>0.91619837337359578</c:v>
                </c:pt>
                <c:pt idx="1041">
                  <c:v>0.91645141672738661</c:v>
                </c:pt>
                <c:pt idx="1042">
                  <c:v>0.91662027403729884</c:v>
                </c:pt>
                <c:pt idx="1043">
                  <c:v>0.91695831213855983</c:v>
                </c:pt>
                <c:pt idx="1044">
                  <c:v>0.91721208332558302</c:v>
                </c:pt>
                <c:pt idx="1045">
                  <c:v>0.91725441895859983</c:v>
                </c:pt>
                <c:pt idx="1046">
                  <c:v>0.91755105143597437</c:v>
                </c:pt>
                <c:pt idx="1047">
                  <c:v>0.91767830094610214</c:v>
                </c:pt>
                <c:pt idx="1048">
                  <c:v>0.91780567176176864</c:v>
                </c:pt>
                <c:pt idx="1049">
                  <c:v>0.91814565075164933</c:v>
                </c:pt>
                <c:pt idx="1050">
                  <c:v>0.91818818856056394</c:v>
                </c:pt>
                <c:pt idx="1051">
                  <c:v>0.91848623626922365</c:v>
                </c:pt>
                <c:pt idx="1052">
                  <c:v>0.91865671098631896</c:v>
                </c:pt>
                <c:pt idx="1053">
                  <c:v>0.91878468832967919</c:v>
                </c:pt>
                <c:pt idx="1054">
                  <c:v>0.91904088562747699</c:v>
                </c:pt>
                <c:pt idx="1055">
                  <c:v>0.91921184556672719</c:v>
                </c:pt>
                <c:pt idx="1056">
                  <c:v>0.91946852808667989</c:v>
                </c:pt>
                <c:pt idx="1057">
                  <c:v>0.9195113489418516</c:v>
                </c:pt>
                <c:pt idx="1058">
                  <c:v>0.91959707152255421</c:v>
                </c:pt>
                <c:pt idx="1059">
                  <c:v>0.91963997324808511</c:v>
                </c:pt>
                <c:pt idx="1060">
                  <c:v>0.91968291540879554</c:v>
                </c:pt>
                <c:pt idx="1061">
                  <c:v>0.91981186319646557</c:v>
                </c:pt>
                <c:pt idx="1062">
                  <c:v>0.91998395532074395</c:v>
                </c:pt>
                <c:pt idx="1063">
                  <c:v>0.92011314571949143</c:v>
                </c:pt>
                <c:pt idx="1064">
                  <c:v>0.92041487302949254</c:v>
                </c:pt>
                <c:pt idx="1065">
                  <c:v>0.92050116170270913</c:v>
                </c:pt>
                <c:pt idx="1066">
                  <c:v>0.92067390078986067</c:v>
                </c:pt>
                <c:pt idx="1067">
                  <c:v>0.920890026824698</c:v>
                </c:pt>
                <c:pt idx="1068">
                  <c:v>0.92106308939328618</c:v>
                </c:pt>
                <c:pt idx="1069">
                  <c:v>0.9211497015479394</c:v>
                </c:pt>
                <c:pt idx="1070">
                  <c:v>0.92158316667300133</c:v>
                </c:pt>
                <c:pt idx="1071">
                  <c:v>0.92175671446374441</c:v>
                </c:pt>
                <c:pt idx="1072">
                  <c:v>0.9219738513780712</c:v>
                </c:pt>
                <c:pt idx="1073">
                  <c:v>0.92206078701416105</c:v>
                </c:pt>
                <c:pt idx="1074">
                  <c:v>0.92210429526738558</c:v>
                </c:pt>
                <c:pt idx="1075">
                  <c:v>0.9221913926441937</c:v>
                </c:pt>
                <c:pt idx="1076">
                  <c:v>0.92223498176777741</c:v>
                </c:pt>
                <c:pt idx="1077">
                  <c:v>0.92245312956159353</c:v>
                </c:pt>
                <c:pt idx="1078">
                  <c:v>0.922584139543422</c:v>
                </c:pt>
                <c:pt idx="1079">
                  <c:v>0.92271527083078919</c:v>
                </c:pt>
                <c:pt idx="1080">
                  <c:v>0.92293402515229905</c:v>
                </c:pt>
                <c:pt idx="1081">
                  <c:v>0.92302160775126219</c:v>
                </c:pt>
                <c:pt idx="1082">
                  <c:v>0.92310927122058439</c:v>
                </c:pt>
                <c:pt idx="1083">
                  <c:v>0.92332863206978788</c:v>
                </c:pt>
                <c:pt idx="1084">
                  <c:v>0.9234603698848487</c:v>
                </c:pt>
                <c:pt idx="1085">
                  <c:v>0.92359222900544824</c:v>
                </c:pt>
                <c:pt idx="1086">
                  <c:v>0.9239001833331042</c:v>
                </c:pt>
                <c:pt idx="1087">
                  <c:v>0.92403228506478119</c:v>
                </c:pt>
                <c:pt idx="1088">
                  <c:v>0.92429673113921262</c:v>
                </c:pt>
                <c:pt idx="1089">
                  <c:v>0.92447319026288521</c:v>
                </c:pt>
                <c:pt idx="1090">
                  <c:v>0.92478227677556935</c:v>
                </c:pt>
                <c:pt idx="1091">
                  <c:v>0.92487066807812401</c:v>
                </c:pt>
                <c:pt idx="1092">
                  <c:v>0.92513608459686536</c:v>
                </c:pt>
                <c:pt idx="1093">
                  <c:v>0.92531319068341122</c:v>
                </c:pt>
                <c:pt idx="1094">
                  <c:v>0.92553477546749141</c:v>
                </c:pt>
                <c:pt idx="1095">
                  <c:v>0.92575656242746951</c:v>
                </c:pt>
                <c:pt idx="1096">
                  <c:v>0.92602294939052066</c:v>
                </c:pt>
                <c:pt idx="1097">
                  <c:v>0.92615626417758501</c:v>
                </c:pt>
                <c:pt idx="1098">
                  <c:v>0.92628970027018809</c:v>
                </c:pt>
                <c:pt idx="1099">
                  <c:v>0.92651229593375772</c:v>
                </c:pt>
                <c:pt idx="1100">
                  <c:v>0.92673509377322516</c:v>
                </c:pt>
                <c:pt idx="1101">
                  <c:v>0.92682429377937126</c:v>
                </c:pt>
                <c:pt idx="1102">
                  <c:v>0.92695821509412923</c:v>
                </c:pt>
                <c:pt idx="1103">
                  <c:v>0.92713693858785817</c:v>
                </c:pt>
                <c:pt idx="1104">
                  <c:v>0.92731582382230537</c:v>
                </c:pt>
                <c:pt idx="1105">
                  <c:v>0.92753963254126226</c:v>
                </c:pt>
                <c:pt idx="1106">
                  <c:v>0.92780844561508802</c:v>
                </c:pt>
                <c:pt idx="1107">
                  <c:v>0.92785328822923852</c:v>
                </c:pt>
                <c:pt idx="1108">
                  <c:v>0.92789817127856866</c:v>
                </c:pt>
                <c:pt idx="1109">
                  <c:v>0.9280778652166074</c:v>
                </c:pt>
                <c:pt idx="1110">
                  <c:v>0.92843757657412151</c:v>
                </c:pt>
                <c:pt idx="1111">
                  <c:v>0.92857258963872802</c:v>
                </c:pt>
                <c:pt idx="1112">
                  <c:v>0.92866267921882484</c:v>
                </c:pt>
                <c:pt idx="1113">
                  <c:v>0.92906844624587681</c:v>
                </c:pt>
                <c:pt idx="1114">
                  <c:v>0.929158697566692</c:v>
                </c:pt>
                <c:pt idx="1115">
                  <c:v>0.92938452804462779</c:v>
                </c:pt>
                <c:pt idx="1116">
                  <c:v>0.92952014763692792</c:v>
                </c:pt>
                <c:pt idx="1117">
                  <c:v>0.92974638246665942</c:v>
                </c:pt>
                <c:pt idx="1118">
                  <c:v>0.92988224467003699</c:v>
                </c:pt>
                <c:pt idx="1119">
                  <c:v>0.9299729003426479</c:v>
                </c:pt>
                <c:pt idx="1120">
                  <c:v>0.93015437342858798</c:v>
                </c:pt>
                <c:pt idx="1121">
                  <c:v>0.93038141696191101</c:v>
                </c:pt>
                <c:pt idx="1122">
                  <c:v>0.9305177643874436</c:v>
                </c:pt>
                <c:pt idx="1123">
                  <c:v>0.93069972269553869</c:v>
                </c:pt>
                <c:pt idx="1124">
                  <c:v>0.93083631273214873</c:v>
                </c:pt>
                <c:pt idx="1125">
                  <c:v>0.93101859452168034</c:v>
                </c:pt>
                <c:pt idx="1126">
                  <c:v>0.93110981628680534</c:v>
                </c:pt>
                <c:pt idx="1127">
                  <c:v>0.93129242155777359</c:v>
                </c:pt>
                <c:pt idx="1128">
                  <c:v>0.93133811331069527</c:v>
                </c:pt>
                <c:pt idx="1129">
                  <c:v>0.93142957768689771</c:v>
                </c:pt>
                <c:pt idx="1130">
                  <c:v>0.93174998604986325</c:v>
                </c:pt>
                <c:pt idx="1131">
                  <c:v>0.93184161216678396</c:v>
                </c:pt>
                <c:pt idx="1132">
                  <c:v>0.93193331915406386</c:v>
                </c:pt>
                <c:pt idx="1133">
                  <c:v>0.93211689486934202</c:v>
                </c:pt>
                <c:pt idx="1134">
                  <c:v>0.93216282923334115</c:v>
                </c:pt>
                <c:pt idx="1135">
                  <c:v>0.93225477883169849</c:v>
                </c:pt>
                <c:pt idx="1136">
                  <c:v>0.93239282453477323</c:v>
                </c:pt>
                <c:pt idx="1137">
                  <c:v>0.9325309915433867</c:v>
                </c:pt>
                <c:pt idx="1138">
                  <c:v>0.93262318375282149</c:v>
                </c:pt>
                <c:pt idx="1139">
                  <c:v>0.93290000299220344</c:v>
                </c:pt>
                <c:pt idx="1140">
                  <c:v>0.93313088786758625</c:v>
                </c:pt>
                <c:pt idx="1141">
                  <c:v>0.93322332268809849</c:v>
                </c:pt>
                <c:pt idx="1142">
                  <c:v>0.93340835406984135</c:v>
                </c:pt>
                <c:pt idx="1143">
                  <c:v>0.93354724891168728</c:v>
                </c:pt>
                <c:pt idx="1144">
                  <c:v>0.93373260377486678</c:v>
                </c:pt>
                <c:pt idx="1145">
                  <c:v>0.93382536207681566</c:v>
                </c:pt>
                <c:pt idx="1146">
                  <c:v>0.93396462083527776</c:v>
                </c:pt>
                <c:pt idx="1147">
                  <c:v>0.93410400089927859</c:v>
                </c:pt>
                <c:pt idx="1148">
                  <c:v>0.93433650318184447</c:v>
                </c:pt>
                <c:pt idx="1149">
                  <c:v>0.9345226667486155</c:v>
                </c:pt>
                <c:pt idx="1150">
                  <c:v>0.93466241072923251</c:v>
                </c:pt>
                <c:pt idx="1151">
                  <c:v>0.93498876306359591</c:v>
                </c:pt>
                <c:pt idx="1152">
                  <c:v>0.93526897885806226</c:v>
                </c:pt>
                <c:pt idx="1153">
                  <c:v>0.93540920806083416</c:v>
                </c:pt>
                <c:pt idx="1154">
                  <c:v>0.93554955856914479</c:v>
                </c:pt>
                <c:pt idx="1155">
                  <c:v>0.9356432064450444</c:v>
                </c:pt>
                <c:pt idx="1156">
                  <c:v>0.93583066393756187</c:v>
                </c:pt>
                <c:pt idx="1157">
                  <c:v>0.9358775687458708</c:v>
                </c:pt>
                <c:pt idx="1158">
                  <c:v>0.93611229496331338</c:v>
                </c:pt>
                <c:pt idx="1159">
                  <c:v>0.93630023767798576</c:v>
                </c:pt>
                <c:pt idx="1160">
                  <c:v>0.93634726379183342</c:v>
                </c:pt>
                <c:pt idx="1161">
                  <c:v>0.93648846343891512</c:v>
                </c:pt>
                <c:pt idx="1162">
                  <c:v>0.93662978439153555</c:v>
                </c:pt>
                <c:pt idx="1163">
                  <c:v>0.93686552148846758</c:v>
                </c:pt>
                <c:pt idx="1164">
                  <c:v>0.93700708505216557</c:v>
                </c:pt>
                <c:pt idx="1165">
                  <c:v>0.93714876992140228</c:v>
                </c:pt>
                <c:pt idx="1166">
                  <c:v>0.93719603864632739</c:v>
                </c:pt>
                <c:pt idx="1167">
                  <c:v>0.93747989360695561</c:v>
                </c:pt>
                <c:pt idx="1168">
                  <c:v>0.9375745927975242</c:v>
                </c:pt>
                <c:pt idx="1169">
                  <c:v>0.93766937285845198</c:v>
                </c:pt>
                <c:pt idx="1170">
                  <c:v>0.93790652518666917</c:v>
                </c:pt>
                <c:pt idx="1171">
                  <c:v>0.93800146698831521</c:v>
                </c:pt>
                <c:pt idx="1172">
                  <c:v>0.93819151233232556</c:v>
                </c:pt>
                <c:pt idx="1173">
                  <c:v>0.93847682295941859</c:v>
                </c:pt>
                <c:pt idx="1174">
                  <c:v>0.93857200737214208</c:v>
                </c:pt>
                <c:pt idx="1175">
                  <c:v>0.93866727265522476</c:v>
                </c:pt>
                <c:pt idx="1176">
                  <c:v>0.93871494573194569</c:v>
                </c:pt>
                <c:pt idx="1177">
                  <c:v>0.93876265924384616</c:v>
                </c:pt>
                <c:pt idx="1178">
                  <c:v>0.9389059210850863</c:v>
                </c:pt>
                <c:pt idx="1179">
                  <c:v>0.93904930423186517</c:v>
                </c:pt>
                <c:pt idx="1180">
                  <c:v>0.93914505473710275</c:v>
                </c:pt>
                <c:pt idx="1181">
                  <c:v>0.93924088611269951</c:v>
                </c:pt>
                <c:pt idx="1182">
                  <c:v>0.93928884223567743</c:v>
                </c:pt>
                <c:pt idx="1183">
                  <c:v>0.93938483535199246</c:v>
                </c:pt>
                <c:pt idx="1184">
                  <c:v>0.93943291278050911</c:v>
                </c:pt>
                <c:pt idx="1185">
                  <c:v>0.93957726637159789</c:v>
                </c:pt>
                <c:pt idx="1186">
                  <c:v>0.93972174126822539</c:v>
                </c:pt>
                <c:pt idx="1187">
                  <c:v>0.93981813873633613</c:v>
                </c:pt>
                <c:pt idx="1188">
                  <c:v>0.93996285624404108</c:v>
                </c:pt>
                <c:pt idx="1189">
                  <c:v>0.94010769505728475</c:v>
                </c:pt>
                <c:pt idx="1190">
                  <c:v>0.94020441600683213</c:v>
                </c:pt>
                <c:pt idx="1191">
                  <c:v>0.9403012178267387</c:v>
                </c:pt>
                <c:pt idx="1192">
                  <c:v>0.94054342455240303</c:v>
                </c:pt>
                <c:pt idx="1193">
                  <c:v>0.9407373516736528</c:v>
                </c:pt>
                <c:pt idx="1194">
                  <c:v>0.94097996275111284</c:v>
                </c:pt>
                <c:pt idx="1195">
                  <c:v>0.94102852540178439</c:v>
                </c:pt>
                <c:pt idx="1196">
                  <c:v>0.94117433465933786</c:v>
                </c:pt>
                <c:pt idx="1197">
                  <c:v>0.94122301861554813</c:v>
                </c:pt>
                <c:pt idx="1198">
                  <c:v>0.94141791618110771</c:v>
                </c:pt>
                <c:pt idx="1199">
                  <c:v>0.94146668100767716</c:v>
                </c:pt>
                <c:pt idx="1200">
                  <c:v>0.94151548626942616</c:v>
                </c:pt>
                <c:pt idx="1201">
                  <c:v>0.94161317766328345</c:v>
                </c:pt>
                <c:pt idx="1202">
                  <c:v>0.94185760832382448</c:v>
                </c:pt>
                <c:pt idx="1203">
                  <c:v>0.94195554232875922</c:v>
                </c:pt>
                <c:pt idx="1204">
                  <c:v>0.94210256464170006</c:v>
                </c:pt>
                <c:pt idx="1205">
                  <c:v>0.94229875613300607</c:v>
                </c:pt>
                <c:pt idx="1206">
                  <c:v>0.94239693274901826</c:v>
                </c:pt>
                <c:pt idx="1207">
                  <c:v>0.94264257646494654</c:v>
                </c:pt>
                <c:pt idx="1208">
                  <c:v>0.94274091482167699</c:v>
                </c:pt>
                <c:pt idx="1209">
                  <c:v>0.94288854366231145</c:v>
                </c:pt>
                <c:pt idx="1210">
                  <c:v>0.94293779371103581</c:v>
                </c:pt>
                <c:pt idx="1211">
                  <c:v>0.94298708419493982</c:v>
                </c:pt>
                <c:pt idx="1212">
                  <c:v>0.94313507695219045</c:v>
                </c:pt>
                <c:pt idx="1213">
                  <c:v>0.94323381966071673</c:v>
                </c:pt>
                <c:pt idx="1214">
                  <c:v>0.94328323145015947</c:v>
                </c:pt>
                <c:pt idx="1215">
                  <c:v>0.94338213589940401</c:v>
                </c:pt>
                <c:pt idx="1216">
                  <c:v>0.94353061387880954</c:v>
                </c:pt>
                <c:pt idx="1217">
                  <c:v>0.943580146973791</c:v>
                </c:pt>
                <c:pt idx="1218">
                  <c:v>0.94377844109443498</c:v>
                </c:pt>
                <c:pt idx="1219">
                  <c:v>0.94387766902511616</c:v>
                </c:pt>
                <c:pt idx="1220">
                  <c:v>0.94392732342563634</c:v>
                </c:pt>
                <c:pt idx="1221">
                  <c:v>0.94412610276843534</c:v>
                </c:pt>
                <c:pt idx="1222">
                  <c:v>0.94422557331019397</c:v>
                </c:pt>
                <c:pt idx="1223">
                  <c:v>0.94432512472231178</c:v>
                </c:pt>
                <c:pt idx="1224">
                  <c:v>0.94447457314602723</c:v>
                </c:pt>
                <c:pt idx="1225">
                  <c:v>0.94467399945169939</c:v>
                </c:pt>
                <c:pt idx="1226">
                  <c:v>0.94482381179203101</c:v>
                </c:pt>
                <c:pt idx="1227">
                  <c:v>0.94492376755594454</c:v>
                </c:pt>
                <c:pt idx="1228">
                  <c:v>0.94507382250735361</c:v>
                </c:pt>
                <c:pt idx="1229">
                  <c:v>0.94527405751661731</c:v>
                </c:pt>
                <c:pt idx="1230">
                  <c:v>0.94532415670411285</c:v>
                </c:pt>
                <c:pt idx="1231">
                  <c:v>0.94552471519481318</c:v>
                </c:pt>
                <c:pt idx="1232">
                  <c:v>0.94562507531052253</c:v>
                </c:pt>
                <c:pt idx="1233">
                  <c:v>0.9456752958035568</c:v>
                </c:pt>
                <c:pt idx="1234">
                  <c:v>0.94577581765998442</c:v>
                </c:pt>
                <c:pt idx="1235">
                  <c:v>0.94597702311355791</c:v>
                </c:pt>
                <c:pt idx="1236">
                  <c:v>0.94607770671070379</c:v>
                </c:pt>
                <c:pt idx="1237">
                  <c:v>0.94612808894445632</c:v>
                </c:pt>
                <c:pt idx="1238">
                  <c:v>0.94622893428232058</c:v>
                </c:pt>
                <c:pt idx="1239">
                  <c:v>0.94638032359465563</c:v>
                </c:pt>
                <c:pt idx="1240">
                  <c:v>0.94643082713394688</c:v>
                </c:pt>
                <c:pt idx="1241">
                  <c:v>0.94653191508288859</c:v>
                </c:pt>
                <c:pt idx="1242">
                  <c:v>0.94658249949253903</c:v>
                </c:pt>
                <c:pt idx="1243">
                  <c:v>0.94663312433736901</c:v>
                </c:pt>
                <c:pt idx="1244">
                  <c:v>0.94678512017739769</c:v>
                </c:pt>
                <c:pt idx="1245">
                  <c:v>0.94688669334849429</c:v>
                </c:pt>
                <c:pt idx="1246">
                  <c:v>0.94693752036922219</c:v>
                </c:pt>
                <c:pt idx="1247">
                  <c:v>0.94714099019285203</c:v>
                </c:pt>
                <c:pt idx="1248">
                  <c:v>0.94729371386611316</c:v>
                </c:pt>
                <c:pt idx="1249">
                  <c:v>0.94744655884491302</c:v>
                </c:pt>
                <c:pt idx="1250">
                  <c:v>0.94749754760635918</c:v>
                </c:pt>
                <c:pt idx="1251">
                  <c:v>0.94754857680298499</c:v>
                </c:pt>
                <c:pt idx="1252">
                  <c:v>0.94759964643479033</c:v>
                </c:pt>
                <c:pt idx="1253">
                  <c:v>0.94770186656876021</c:v>
                </c:pt>
                <c:pt idx="1254">
                  <c:v>0.94785531807525369</c:v>
                </c:pt>
                <c:pt idx="1255">
                  <c:v>0.94826484557400625</c:v>
                </c:pt>
                <c:pt idx="1256">
                  <c:v>0.94831607694652986</c:v>
                </c:pt>
                <c:pt idx="1257">
                  <c:v>0.94836734875423312</c:v>
                </c:pt>
                <c:pt idx="1258">
                  <c:v>0.94841866099711591</c:v>
                </c:pt>
                <c:pt idx="1259">
                  <c:v>0.94852136635324069</c:v>
                </c:pt>
                <c:pt idx="1260">
                  <c:v>0.94857275946648267</c:v>
                </c:pt>
                <c:pt idx="1261">
                  <c:v>0.94877849366016875</c:v>
                </c:pt>
                <c:pt idx="1262">
                  <c:v>0.94903606575407218</c:v>
                </c:pt>
                <c:pt idx="1263">
                  <c:v>0.94929384002387351</c:v>
                </c:pt>
                <c:pt idx="1264">
                  <c:v>0.94939703060215319</c:v>
                </c:pt>
                <c:pt idx="1265">
                  <c:v>0.94944866632647262</c:v>
                </c:pt>
                <c:pt idx="1266">
                  <c:v>0.94950034248597159</c:v>
                </c:pt>
                <c:pt idx="1267">
                  <c:v>0.94955205908065021</c:v>
                </c:pt>
                <c:pt idx="1268">
                  <c:v>0.94960381611050837</c:v>
                </c:pt>
                <c:pt idx="1269">
                  <c:v>0.94970757278130213</c:v>
                </c:pt>
                <c:pt idx="1270">
                  <c:v>0.94981141032245509</c:v>
                </c:pt>
                <c:pt idx="1271">
                  <c:v>0.94986336952821115</c:v>
                </c:pt>
                <c:pt idx="1272">
                  <c:v>0.94996736881008237</c:v>
                </c:pt>
                <c:pt idx="1273">
                  <c:v>0.95012348903842792</c:v>
                </c:pt>
                <c:pt idx="1274">
                  <c:v>0.95022765006101739</c:v>
                </c:pt>
                <c:pt idx="1275">
                  <c:v>0.95033189195396606</c:v>
                </c:pt>
                <c:pt idx="1276">
                  <c:v>0.95043621471727391</c:v>
                </c:pt>
                <c:pt idx="1277">
                  <c:v>0.95059282016777435</c:v>
                </c:pt>
                <c:pt idx="1278">
                  <c:v>0.95080178917582658</c:v>
                </c:pt>
                <c:pt idx="1279">
                  <c:v>0.95095863723740448</c:v>
                </c:pt>
                <c:pt idx="1280">
                  <c:v>0.95101096035977672</c:v>
                </c:pt>
                <c:pt idx="1281">
                  <c:v>0.9511681723379708</c:v>
                </c:pt>
                <c:pt idx="1282">
                  <c:v>0.95127306119379273</c:v>
                </c:pt>
                <c:pt idx="1283">
                  <c:v>0.95132554605688324</c:v>
                </c:pt>
                <c:pt idx="1284">
                  <c:v>0.95153564724996365</c:v>
                </c:pt>
                <c:pt idx="1285">
                  <c:v>0.95164077871686303</c:v>
                </c:pt>
                <c:pt idx="1286">
                  <c:v>0.95169338488549227</c:v>
                </c:pt>
                <c:pt idx="1287">
                  <c:v>0.95190413304144594</c:v>
                </c:pt>
                <c:pt idx="1288">
                  <c:v>0.95200958798978197</c:v>
                </c:pt>
                <c:pt idx="1289">
                  <c:v>0.95216789171782468</c:v>
                </c:pt>
                <c:pt idx="1290">
                  <c:v>0.95227350840687897</c:v>
                </c:pt>
                <c:pt idx="1291">
                  <c:v>0.95232635718658565</c:v>
                </c:pt>
                <c:pt idx="1292">
                  <c:v>0.95259080326101708</c:v>
                </c:pt>
                <c:pt idx="1293">
                  <c:v>0.95274959221121469</c:v>
                </c:pt>
                <c:pt idx="1294">
                  <c:v>0.9528025622964601</c:v>
                </c:pt>
                <c:pt idx="1295">
                  <c:v>0.95301460437816021</c:v>
                </c:pt>
                <c:pt idx="1296">
                  <c:v>0.95312078715972859</c:v>
                </c:pt>
                <c:pt idx="1297">
                  <c:v>0.95322705081165604</c:v>
                </c:pt>
                <c:pt idx="1298">
                  <c:v>0.95338668890062472</c:v>
                </c:pt>
                <c:pt idx="1299">
                  <c:v>0.95343998246730677</c:v>
                </c:pt>
                <c:pt idx="1300">
                  <c:v>0.95359998447289163</c:v>
                </c:pt>
                <c:pt idx="1301">
                  <c:v>0.95370673334697409</c:v>
                </c:pt>
                <c:pt idx="1302">
                  <c:v>0.95397380770807805</c:v>
                </c:pt>
                <c:pt idx="1303">
                  <c:v>0.95413417363027919</c:v>
                </c:pt>
                <c:pt idx="1304">
                  <c:v>0.95418766937285915</c:v>
                </c:pt>
                <c:pt idx="1305">
                  <c:v>0.95424120555061864</c:v>
                </c:pt>
                <c:pt idx="1306">
                  <c:v>0.95434835877649682</c:v>
                </c:pt>
                <c:pt idx="1307">
                  <c:v>0.95440205669497469</c:v>
                </c:pt>
                <c:pt idx="1308">
                  <c:v>0.9545095334022895</c:v>
                </c:pt>
                <c:pt idx="1309">
                  <c:v>0.9546170909799635</c:v>
                </c:pt>
                <c:pt idx="1310">
                  <c:v>0.95472472942799658</c:v>
                </c:pt>
                <c:pt idx="1311">
                  <c:v>0.9549401680647811</c:v>
                </c:pt>
                <c:pt idx="1312">
                  <c:v>0.95510186834790822</c:v>
                </c:pt>
                <c:pt idx="1313">
                  <c:v>0.95520983027737794</c:v>
                </c:pt>
                <c:pt idx="1314">
                  <c:v>0.95537189447712123</c:v>
                </c:pt>
                <c:pt idx="1315">
                  <c:v>0.95548001814730921</c:v>
                </c:pt>
                <c:pt idx="1316">
                  <c:v>0.95558822268785637</c:v>
                </c:pt>
                <c:pt idx="1317">
                  <c:v>0.95575065080421584</c:v>
                </c:pt>
                <c:pt idx="1318">
                  <c:v>0.95580483394484861</c:v>
                </c:pt>
                <c:pt idx="1319">
                  <c:v>0.95585905752066092</c:v>
                </c:pt>
                <c:pt idx="1320">
                  <c:v>0.95596758554264472</c:v>
                </c:pt>
                <c:pt idx="1321">
                  <c:v>0.9560761944349877</c:v>
                </c:pt>
                <c:pt idx="1322">
                  <c:v>0.95613053931633873</c:v>
                </c:pt>
                <c:pt idx="1323">
                  <c:v>0.95618492463286942</c:v>
                </c:pt>
                <c:pt idx="1324">
                  <c:v>0.95634820188800007</c:v>
                </c:pt>
                <c:pt idx="1325">
                  <c:v>0.95645721513213877</c:v>
                </c:pt>
                <c:pt idx="1326">
                  <c:v>0.95651176218938772</c:v>
                </c:pt>
                <c:pt idx="1327">
                  <c:v>0.95673011215910175</c:v>
                </c:pt>
                <c:pt idx="1328">
                  <c:v>0.9568393680143179</c:v>
                </c:pt>
                <c:pt idx="1329">
                  <c:v>0.95694870473989324</c:v>
                </c:pt>
                <c:pt idx="1330">
                  <c:v>0.9571129524393337</c:v>
                </c:pt>
                <c:pt idx="1331">
                  <c:v>0.95722253177598648</c:v>
                </c:pt>
                <c:pt idx="1332">
                  <c:v>0.95733219198299846</c:v>
                </c:pt>
                <c:pt idx="1333">
                  <c:v>0.95744193306036951</c:v>
                </c:pt>
                <c:pt idx="1334">
                  <c:v>0.95755175500809975</c:v>
                </c:pt>
                <c:pt idx="1335">
                  <c:v>0.9576067064171444</c:v>
                </c:pt>
                <c:pt idx="1336">
                  <c:v>0.95766169826136871</c:v>
                </c:pt>
                <c:pt idx="1337">
                  <c:v>0.95771677097595209</c:v>
                </c:pt>
                <c:pt idx="1338">
                  <c:v>0.95782707814583723</c:v>
                </c:pt>
                <c:pt idx="1339">
                  <c:v>0.95793746618608155</c:v>
                </c:pt>
                <c:pt idx="1340">
                  <c:v>0.95804793509668507</c:v>
                </c:pt>
                <c:pt idx="1341">
                  <c:v>0.95815848487764765</c:v>
                </c:pt>
                <c:pt idx="1342">
                  <c:v>0.95821384063848813</c:v>
                </c:pt>
                <c:pt idx="1343">
                  <c:v>0.95832463303052817</c:v>
                </c:pt>
                <c:pt idx="1344">
                  <c:v>0.9584355062929274</c:v>
                </c:pt>
                <c:pt idx="1345">
                  <c:v>0.958546541296045</c:v>
                </c:pt>
                <c:pt idx="1346">
                  <c:v>0.95876877304299846</c:v>
                </c:pt>
                <c:pt idx="1347">
                  <c:v>0.95893556815875225</c:v>
                </c:pt>
                <c:pt idx="1348">
                  <c:v>0.95899124740102937</c:v>
                </c:pt>
                <c:pt idx="1349">
                  <c:v>0.95910268675594268</c:v>
                </c:pt>
                <c:pt idx="1350">
                  <c:v>0.95921420698121518</c:v>
                </c:pt>
                <c:pt idx="1351">
                  <c:v>0.95932580807684675</c:v>
                </c:pt>
                <c:pt idx="1352">
                  <c:v>0.95943749004283752</c:v>
                </c:pt>
                <c:pt idx="1353">
                  <c:v>0.95949337146101243</c:v>
                </c:pt>
                <c:pt idx="1354">
                  <c:v>0.95966113702107603</c:v>
                </c:pt>
                <c:pt idx="1355">
                  <c:v>0.95977306159814424</c:v>
                </c:pt>
                <c:pt idx="1356">
                  <c:v>0.95994119107482401</c:v>
                </c:pt>
                <c:pt idx="1357">
                  <c:v>0.95999731510407649</c:v>
                </c:pt>
                <c:pt idx="1358">
                  <c:v>0.96010964403294052</c:v>
                </c:pt>
                <c:pt idx="1359">
                  <c:v>0.96022205383216364</c:v>
                </c:pt>
                <c:pt idx="1360">
                  <c:v>0.96027829916695484</c:v>
                </c:pt>
                <c:pt idx="1361">
                  <c:v>0.96033458493692558</c:v>
                </c:pt>
                <c:pt idx="1362">
                  <c:v>0.96039091114207586</c:v>
                </c:pt>
                <c:pt idx="1363">
                  <c:v>0.96056001106306554</c:v>
                </c:pt>
                <c:pt idx="1364">
                  <c:v>0.96067282521408448</c:v>
                </c:pt>
                <c:pt idx="1365">
                  <c:v>0.9607857202354626</c:v>
                </c:pt>
                <c:pt idx="1366">
                  <c:v>0.96084220818133126</c:v>
                </c:pt>
                <c:pt idx="1367">
                  <c:v>0.96089873656237945</c:v>
                </c:pt>
                <c:pt idx="1368">
                  <c:v>0.96095530537860718</c:v>
                </c:pt>
                <c:pt idx="1369">
                  <c:v>0.96101191463001456</c:v>
                </c:pt>
                <c:pt idx="1370">
                  <c:v>0.96106856431660148</c:v>
                </c:pt>
                <c:pt idx="1371">
                  <c:v>0.96112525443836794</c:v>
                </c:pt>
                <c:pt idx="1372">
                  <c:v>0.96129544610920614</c:v>
                </c:pt>
                <c:pt idx="1373">
                  <c:v>0.96140898809345743</c:v>
                </c:pt>
                <c:pt idx="1374">
                  <c:v>0.9615226109480679</c:v>
                </c:pt>
                <c:pt idx="1375">
                  <c:v>0.96169316653552228</c:v>
                </c:pt>
                <c:pt idx="1376">
                  <c:v>0.96192073572617987</c:v>
                </c:pt>
                <c:pt idx="1377">
                  <c:v>0.96197766845902377</c:v>
                </c:pt>
                <c:pt idx="1378">
                  <c:v>0.96214858796309433</c:v>
                </c:pt>
                <c:pt idx="1379">
                  <c:v>0.96231962877270372</c:v>
                </c:pt>
                <c:pt idx="1380">
                  <c:v>0.96249091219339056</c:v>
                </c:pt>
                <c:pt idx="1381">
                  <c:v>0.96260518201087419</c:v>
                </c:pt>
                <c:pt idx="1382">
                  <c:v>0.96266235735479566</c:v>
                </c:pt>
                <c:pt idx="1383">
                  <c:v>0.96271957313389667</c:v>
                </c:pt>
                <c:pt idx="1384">
                  <c:v>0.96294859799101895</c:v>
                </c:pt>
                <c:pt idx="1385">
                  <c:v>0.96300593507565868</c:v>
                </c:pt>
                <c:pt idx="1386">
                  <c:v>0.96306339346583714</c:v>
                </c:pt>
                <c:pt idx="1387">
                  <c:v>0.96317839111655323</c:v>
                </c:pt>
                <c:pt idx="1388">
                  <c:v>0.96329355050798759</c:v>
                </c:pt>
                <c:pt idx="1389">
                  <c:v>0.96352403103157469</c:v>
                </c:pt>
                <c:pt idx="1390">
                  <c:v>0.96358169159765106</c:v>
                </c:pt>
                <c:pt idx="1391">
                  <c:v>0.96375479460141877</c:v>
                </c:pt>
                <c:pt idx="1392">
                  <c:v>0.96387027747428977</c:v>
                </c:pt>
                <c:pt idx="1393">
                  <c:v>0.96392805934590486</c:v>
                </c:pt>
                <c:pt idx="1394">
                  <c:v>0.96410164757182748</c:v>
                </c:pt>
                <c:pt idx="1395">
                  <c:v>0.96415959118416084</c:v>
                </c:pt>
                <c:pt idx="1396">
                  <c:v>0.96433378593777719</c:v>
                </c:pt>
                <c:pt idx="1397">
                  <c:v>0.96439189129082892</c:v>
                </c:pt>
                <c:pt idx="1398">
                  <c:v>0.96450818286729145</c:v>
                </c:pt>
                <c:pt idx="1399">
                  <c:v>0.96456644996106145</c:v>
                </c:pt>
                <c:pt idx="1400">
                  <c:v>0.96462479792519062</c:v>
                </c:pt>
                <c:pt idx="1401">
                  <c:v>0.96468322675967888</c:v>
                </c:pt>
                <c:pt idx="1402">
                  <c:v>0.96480024616937377</c:v>
                </c:pt>
                <c:pt idx="1403">
                  <c:v>0.96485883674458039</c:v>
                </c:pt>
                <c:pt idx="1404">
                  <c:v>0.96491746775496656</c:v>
                </c:pt>
                <c:pt idx="1405">
                  <c:v>0.96509360339720252</c:v>
                </c:pt>
                <c:pt idx="1406">
                  <c:v>0.9652111080290523</c:v>
                </c:pt>
                <c:pt idx="1407">
                  <c:v>0.96526994121533638</c:v>
                </c:pt>
                <c:pt idx="1408">
                  <c:v>0.96544656207972734</c:v>
                </c:pt>
                <c:pt idx="1409">
                  <c:v>0.96550551657155015</c:v>
                </c:pt>
                <c:pt idx="1410">
                  <c:v>0.96562350642555483</c:v>
                </c:pt>
                <c:pt idx="1411">
                  <c:v>0.96574157714991871</c:v>
                </c:pt>
                <c:pt idx="1412">
                  <c:v>0.96580069338245977</c:v>
                </c:pt>
                <c:pt idx="1413">
                  <c:v>0.96585985005018049</c:v>
                </c:pt>
                <c:pt idx="1414">
                  <c:v>0.965978244255981</c:v>
                </c:pt>
                <c:pt idx="1415">
                  <c:v>0.96603748179406079</c:v>
                </c:pt>
                <c:pt idx="1416">
                  <c:v>0.96615603774057957</c:v>
                </c:pt>
                <c:pt idx="1417">
                  <c:v>0.96627467455745752</c:v>
                </c:pt>
                <c:pt idx="1418">
                  <c:v>0.96645299369939064</c:v>
                </c:pt>
                <c:pt idx="1419">
                  <c:v>0.96657195399770524</c:v>
                </c:pt>
                <c:pt idx="1420">
                  <c:v>0.96663147458204213</c:v>
                </c:pt>
                <c:pt idx="1421">
                  <c:v>0.96669103560155856</c:v>
                </c:pt>
                <c:pt idx="1422">
                  <c:v>0.96686983996564657</c:v>
                </c:pt>
                <c:pt idx="1423">
                  <c:v>0.96692948185552219</c:v>
                </c:pt>
                <c:pt idx="1424">
                  <c:v>0.96698920461575699</c:v>
                </c:pt>
                <c:pt idx="1425">
                  <c:v>0.96704904868153052</c:v>
                </c:pt>
                <c:pt idx="1426">
                  <c:v>0.96710893318248359</c:v>
                </c:pt>
                <c:pt idx="1427">
                  <c:v>0.96716889855379584</c:v>
                </c:pt>
                <c:pt idx="1428">
                  <c:v>0.96728891016677943</c:v>
                </c:pt>
                <c:pt idx="1429">
                  <c:v>0.96734895640845076</c:v>
                </c:pt>
                <c:pt idx="1430">
                  <c:v>0.96740908352048127</c:v>
                </c:pt>
                <c:pt idx="1431">
                  <c:v>0.96746925106769133</c:v>
                </c:pt>
                <c:pt idx="1432">
                  <c:v>0.96758966703247062</c:v>
                </c:pt>
                <c:pt idx="1433">
                  <c:v>0.96771032560832737</c:v>
                </c:pt>
                <c:pt idx="1434">
                  <c:v>0.96777073576661488</c:v>
                </c:pt>
                <c:pt idx="1435">
                  <c:v>0.96783118636008203</c:v>
                </c:pt>
                <c:pt idx="1436">
                  <c:v>0.96789167738872872</c:v>
                </c:pt>
                <c:pt idx="1437">
                  <c:v>0.96795220885255495</c:v>
                </c:pt>
                <c:pt idx="1438">
                  <c:v>0.96801278075156083</c:v>
                </c:pt>
                <c:pt idx="1439">
                  <c:v>0.96813400541993166</c:v>
                </c:pt>
                <c:pt idx="1440">
                  <c:v>0.9683162063391042</c:v>
                </c:pt>
                <c:pt idx="1441">
                  <c:v>0.96837702084918753</c:v>
                </c:pt>
                <c:pt idx="1442">
                  <c:v>0.96843791622963005</c:v>
                </c:pt>
                <c:pt idx="1443">
                  <c:v>0.9684988520452521</c:v>
                </c:pt>
                <c:pt idx="1444">
                  <c:v>0.9686208045468554</c:v>
                </c:pt>
                <c:pt idx="1445">
                  <c:v>0.96874291878917695</c:v>
                </c:pt>
                <c:pt idx="1446">
                  <c:v>0.96880401634551727</c:v>
                </c:pt>
                <c:pt idx="1447">
                  <c:v>0.96886515433703724</c:v>
                </c:pt>
                <c:pt idx="1448">
                  <c:v>0.96892633276373674</c:v>
                </c:pt>
                <c:pt idx="1449">
                  <c:v>0.9691101106549127</c:v>
                </c:pt>
                <c:pt idx="1450">
                  <c:v>0.96917141038715093</c:v>
                </c:pt>
                <c:pt idx="1451">
                  <c:v>0.9692327505545687</c:v>
                </c:pt>
                <c:pt idx="1452">
                  <c:v>0.96929417159234565</c:v>
                </c:pt>
                <c:pt idx="1453">
                  <c:v>0.96941709453825875</c:v>
                </c:pt>
                <c:pt idx="1454">
                  <c:v>0.9696631021708032</c:v>
                </c:pt>
                <c:pt idx="1455">
                  <c:v>0.96978626772779375</c:v>
                </c:pt>
                <c:pt idx="1456">
                  <c:v>0.96984793137664815</c:v>
                </c:pt>
                <c:pt idx="1457">
                  <c:v>0.96997133954471615</c:v>
                </c:pt>
                <c:pt idx="1458">
                  <c:v>0.97015657310235692</c:v>
                </c:pt>
                <c:pt idx="1459">
                  <c:v>0.97028030475186156</c:v>
                </c:pt>
                <c:pt idx="1460">
                  <c:v>0.97040427901244364</c:v>
                </c:pt>
                <c:pt idx="1461">
                  <c:v>0.97059036170885549</c:v>
                </c:pt>
                <c:pt idx="1462">
                  <c:v>0.97065247014468525</c:v>
                </c:pt>
                <c:pt idx="1463">
                  <c:v>0.97071465945087421</c:v>
                </c:pt>
                <c:pt idx="1464">
                  <c:v>0.97077692962742224</c:v>
                </c:pt>
                <c:pt idx="1465">
                  <c:v>0.97090171259159586</c:v>
                </c:pt>
                <c:pt idx="1466">
                  <c:v>0.97102665729648774</c:v>
                </c:pt>
                <c:pt idx="1467">
                  <c:v>0.97115168287173881</c:v>
                </c:pt>
                <c:pt idx="1468">
                  <c:v>0.97121431696490312</c:v>
                </c:pt>
                <c:pt idx="1469">
                  <c:v>0.97127699149324698</c:v>
                </c:pt>
                <c:pt idx="1470">
                  <c:v>0.97133978732712956</c:v>
                </c:pt>
                <c:pt idx="1471">
                  <c:v>0.97140262359619167</c:v>
                </c:pt>
                <c:pt idx="1472">
                  <c:v>0.9715288622268301</c:v>
                </c:pt>
                <c:pt idx="1473">
                  <c:v>0.97159206241250839</c:v>
                </c:pt>
                <c:pt idx="1474">
                  <c:v>0.97165534346854587</c:v>
                </c:pt>
                <c:pt idx="1475">
                  <c:v>0.971718664959763</c:v>
                </c:pt>
                <c:pt idx="1476">
                  <c:v>0.971908750738953</c:v>
                </c:pt>
                <c:pt idx="1477">
                  <c:v>0.97216252192597619</c:v>
                </c:pt>
                <c:pt idx="1478">
                  <c:v>0.97228956926020615</c:v>
                </c:pt>
                <c:pt idx="1479">
                  <c:v>0.97235325466803946</c:v>
                </c:pt>
                <c:pt idx="1480">
                  <c:v>0.97241702094623184</c:v>
                </c:pt>
                <c:pt idx="1481">
                  <c:v>0.97248090852996294</c:v>
                </c:pt>
                <c:pt idx="1482">
                  <c:v>0.97254491741923277</c:v>
                </c:pt>
                <c:pt idx="1483">
                  <c:v>0.97260900717886178</c:v>
                </c:pt>
                <c:pt idx="1484">
                  <c:v>0.97273759104991564</c:v>
                </c:pt>
                <c:pt idx="1485">
                  <c:v>0.97280192342062211</c:v>
                </c:pt>
                <c:pt idx="1486">
                  <c:v>0.97293066903239422</c:v>
                </c:pt>
                <c:pt idx="1487">
                  <c:v>0.97299516314381906</c:v>
                </c:pt>
                <c:pt idx="1488">
                  <c:v>0.9731887667836322</c:v>
                </c:pt>
                <c:pt idx="1489">
                  <c:v>0.97325334176541611</c:v>
                </c:pt>
                <c:pt idx="1490">
                  <c:v>0.97338257259934313</c:v>
                </c:pt>
                <c:pt idx="1491">
                  <c:v>0.97344722845148624</c:v>
                </c:pt>
                <c:pt idx="1492">
                  <c:v>0.97351192473880888</c:v>
                </c:pt>
                <c:pt idx="1493">
                  <c:v>0.97357674233167024</c:v>
                </c:pt>
                <c:pt idx="1494">
                  <c:v>0.97370645838775227</c:v>
                </c:pt>
                <c:pt idx="1495">
                  <c:v>0.97377139728615236</c:v>
                </c:pt>
                <c:pt idx="1496">
                  <c:v>0.97383653836045037</c:v>
                </c:pt>
                <c:pt idx="1497">
                  <c:v>0.97403208288888321</c:v>
                </c:pt>
                <c:pt idx="1498">
                  <c:v>0.97409734526871994</c:v>
                </c:pt>
                <c:pt idx="1499">
                  <c:v>0.97422803176911177</c:v>
                </c:pt>
                <c:pt idx="1500">
                  <c:v>0.97429345588966687</c:v>
                </c:pt>
                <c:pt idx="1501">
                  <c:v>0.97442438500113615</c:v>
                </c:pt>
                <c:pt idx="1502">
                  <c:v>0.97448993042722998</c:v>
                </c:pt>
                <c:pt idx="1503">
                  <c:v>0.97462110214977671</c:v>
                </c:pt>
                <c:pt idx="1504">
                  <c:v>0.97468676888140926</c:v>
                </c:pt>
                <c:pt idx="1505">
                  <c:v>0.97481818321503344</c:v>
                </c:pt>
                <c:pt idx="1506">
                  <c:v>0.97488393081702507</c:v>
                </c:pt>
                <c:pt idx="1507">
                  <c:v>0.97501574950244507</c:v>
                </c:pt>
                <c:pt idx="1508">
                  <c:v>0.97521359883611369</c:v>
                </c:pt>
                <c:pt idx="1509">
                  <c:v>0.97527975078990115</c:v>
                </c:pt>
                <c:pt idx="1510">
                  <c:v>0.97534594317886814</c:v>
                </c:pt>
                <c:pt idx="1511">
                  <c:v>0.97541217600301477</c:v>
                </c:pt>
                <c:pt idx="1512">
                  <c:v>0.97547844926234095</c:v>
                </c:pt>
                <c:pt idx="1513">
                  <c:v>0.97561107665135249</c:v>
                </c:pt>
                <c:pt idx="1514">
                  <c:v>0.97567751165139693</c:v>
                </c:pt>
                <c:pt idx="1515">
                  <c:v>0.97574402752180056</c:v>
                </c:pt>
                <c:pt idx="1516">
                  <c:v>0.97581066469774291</c:v>
                </c:pt>
                <c:pt idx="1517">
                  <c:v>0.97594418166070507</c:v>
                </c:pt>
                <c:pt idx="1518">
                  <c:v>0.97601098057736568</c:v>
                </c:pt>
                <c:pt idx="1519">
                  <c:v>0.97607790079956513</c:v>
                </c:pt>
                <c:pt idx="1520">
                  <c:v>0.97621182211432311</c:v>
                </c:pt>
                <c:pt idx="1521">
                  <c:v>0.97627890407724083</c:v>
                </c:pt>
                <c:pt idx="1522">
                  <c:v>0.97641403844738606</c:v>
                </c:pt>
                <c:pt idx="1523">
                  <c:v>0.97648168650281786</c:v>
                </c:pt>
                <c:pt idx="1524">
                  <c:v>0.97661706348404054</c:v>
                </c:pt>
                <c:pt idx="1525">
                  <c:v>0.9767525213356224</c:v>
                </c:pt>
                <c:pt idx="1526">
                  <c:v>0.97688814092792253</c:v>
                </c:pt>
                <c:pt idx="1527">
                  <c:v>0.97695607202961132</c:v>
                </c:pt>
                <c:pt idx="1528">
                  <c:v>0.97716010794575525</c:v>
                </c:pt>
                <c:pt idx="1529">
                  <c:v>0.97729621276021039</c:v>
                </c:pt>
                <c:pt idx="1530">
                  <c:v>0.97736430560261756</c:v>
                </c:pt>
                <c:pt idx="1531">
                  <c:v>0.97743251975056344</c:v>
                </c:pt>
                <c:pt idx="1532">
                  <c:v>0.97750081476886841</c:v>
                </c:pt>
                <c:pt idx="1533">
                  <c:v>0.97763756654619671</c:v>
                </c:pt>
                <c:pt idx="1534">
                  <c:v>0.97770602330522005</c:v>
                </c:pt>
                <c:pt idx="1535">
                  <c:v>0.97777464180496165</c:v>
                </c:pt>
                <c:pt idx="1536">
                  <c:v>0.97784342204542163</c:v>
                </c:pt>
                <c:pt idx="1537">
                  <c:v>0.97798106339670066</c:v>
                </c:pt>
                <c:pt idx="1538">
                  <c:v>0.97804992450751971</c:v>
                </c:pt>
                <c:pt idx="1539">
                  <c:v>0.97818780846987619</c:v>
                </c:pt>
                <c:pt idx="1540">
                  <c:v>0.97825691219177269</c:v>
                </c:pt>
                <c:pt idx="1541">
                  <c:v>0.97832617765438756</c:v>
                </c:pt>
                <c:pt idx="1542">
                  <c:v>0.97839556442254116</c:v>
                </c:pt>
                <c:pt idx="1543">
                  <c:v>0.97853466144028489</c:v>
                </c:pt>
                <c:pt idx="1544">
                  <c:v>0.97867408193946526</c:v>
                </c:pt>
                <c:pt idx="1545">
                  <c:v>0.978813664179364</c:v>
                </c:pt>
                <c:pt idx="1546">
                  <c:v>0.97888349573449296</c:v>
                </c:pt>
                <c:pt idx="1547">
                  <c:v>0.978953408159981</c:v>
                </c:pt>
                <c:pt idx="1548">
                  <c:v>0.97902336102064869</c:v>
                </c:pt>
                <c:pt idx="1549">
                  <c:v>0.97909339475167545</c:v>
                </c:pt>
                <c:pt idx="1550">
                  <c:v>0.97923362395444735</c:v>
                </c:pt>
                <c:pt idx="1551">
                  <c:v>0.97930381942619249</c:v>
                </c:pt>
                <c:pt idx="1552">
                  <c:v>0.97937405533311717</c:v>
                </c:pt>
                <c:pt idx="1553">
                  <c:v>0.97944449341593975</c:v>
                </c:pt>
                <c:pt idx="1554">
                  <c:v>0.97965592896994624</c:v>
                </c:pt>
                <c:pt idx="1555">
                  <c:v>0.97972656922866674</c:v>
                </c:pt>
                <c:pt idx="1556">
                  <c:v>0.97986817322754427</c:v>
                </c:pt>
                <c:pt idx="1557">
                  <c:v>0.97993905609734222</c:v>
                </c:pt>
                <c:pt idx="1558">
                  <c:v>0.9800809027072972</c:v>
                </c:pt>
                <c:pt idx="1559">
                  <c:v>0.98015186644745422</c:v>
                </c:pt>
                <c:pt idx="1560">
                  <c:v>0.98029403653884584</c:v>
                </c:pt>
                <c:pt idx="1561">
                  <c:v>0.98036520245490077</c:v>
                </c:pt>
                <c:pt idx="1562">
                  <c:v>0.98043640880613525</c:v>
                </c:pt>
                <c:pt idx="1563">
                  <c:v>0.98050769602772891</c:v>
                </c:pt>
                <c:pt idx="1564">
                  <c:v>0.98057918542522049</c:v>
                </c:pt>
                <c:pt idx="1565">
                  <c:v>0.9806507152578916</c:v>
                </c:pt>
                <c:pt idx="1566">
                  <c:v>0.9809376432921677</c:v>
                </c:pt>
                <c:pt idx="1567">
                  <c:v>0.98100969878217337</c:v>
                </c:pt>
                <c:pt idx="1568">
                  <c:v>0.98108183514253811</c:v>
                </c:pt>
                <c:pt idx="1569">
                  <c:v>0.98122618873362688</c:v>
                </c:pt>
                <c:pt idx="1570">
                  <c:v>0.98129848683470999</c:v>
                </c:pt>
                <c:pt idx="1571">
                  <c:v>0.98137082537097264</c:v>
                </c:pt>
                <c:pt idx="1572">
                  <c:v>0.98151566418421632</c:v>
                </c:pt>
                <c:pt idx="1573">
                  <c:v>0.98158824533155642</c:v>
                </c:pt>
                <c:pt idx="1574">
                  <c:v>0.98166098821961489</c:v>
                </c:pt>
                <c:pt idx="1575">
                  <c:v>0.98173377154285291</c:v>
                </c:pt>
                <c:pt idx="1576">
                  <c:v>0.98180671660680918</c:v>
                </c:pt>
                <c:pt idx="1577">
                  <c:v>0.98195276847544011</c:v>
                </c:pt>
                <c:pt idx="1578">
                  <c:v>0.98202583484493511</c:v>
                </c:pt>
                <c:pt idx="1579">
                  <c:v>0.98209934600140547</c:v>
                </c:pt>
                <c:pt idx="1580">
                  <c:v>0.98217293802823502</c:v>
                </c:pt>
                <c:pt idx="1581">
                  <c:v>0.9823938354142624</c:v>
                </c:pt>
                <c:pt idx="1582">
                  <c:v>0.98246754874663067</c:v>
                </c:pt>
                <c:pt idx="1583">
                  <c:v>0.98254142381971721</c:v>
                </c:pt>
                <c:pt idx="1584">
                  <c:v>0.98261542019834247</c:v>
                </c:pt>
                <c:pt idx="1585">
                  <c:v>0.98268957831768611</c:v>
                </c:pt>
                <c:pt idx="1586">
                  <c:v>0.98276385774256847</c:v>
                </c:pt>
                <c:pt idx="1587">
                  <c:v>0.98291265920341064</c:v>
                </c:pt>
                <c:pt idx="1588">
                  <c:v>0.98306194588640772</c:v>
                </c:pt>
                <c:pt idx="1589">
                  <c:v>0.98313667009826544</c:v>
                </c:pt>
                <c:pt idx="1590">
                  <c:v>0.98321151561566189</c:v>
                </c:pt>
                <c:pt idx="1591">
                  <c:v>0.98328640156823788</c:v>
                </c:pt>
                <c:pt idx="1592">
                  <c:v>0.98336140882635259</c:v>
                </c:pt>
                <c:pt idx="1593">
                  <c:v>0.98343657782518568</c:v>
                </c:pt>
                <c:pt idx="1594">
                  <c:v>0.9835117872591983</c:v>
                </c:pt>
                <c:pt idx="1595">
                  <c:v>0.98358703712839046</c:v>
                </c:pt>
                <c:pt idx="1596">
                  <c:v>0.98373769860749316</c:v>
                </c:pt>
                <c:pt idx="1597">
                  <c:v>0.98381315065258323</c:v>
                </c:pt>
                <c:pt idx="1598">
                  <c:v>0.98388929009572612</c:v>
                </c:pt>
                <c:pt idx="1599">
                  <c:v>0.98404181159308934</c:v>
                </c:pt>
                <c:pt idx="1600">
                  <c:v>0.98411811277695049</c:v>
                </c:pt>
                <c:pt idx="1601">
                  <c:v>0.98419449483117083</c:v>
                </c:pt>
                <c:pt idx="1602">
                  <c:v>0.9842709173205707</c:v>
                </c:pt>
                <c:pt idx="1603">
                  <c:v>0.98442392404008883</c:v>
                </c:pt>
                <c:pt idx="1604">
                  <c:v>0.98450046783502743</c:v>
                </c:pt>
                <c:pt idx="1605">
                  <c:v>0.98457713293550475</c:v>
                </c:pt>
                <c:pt idx="1606">
                  <c:v>0.98465395977670045</c:v>
                </c:pt>
                <c:pt idx="1607">
                  <c:v>0.98473082705307569</c:v>
                </c:pt>
                <c:pt idx="1608">
                  <c:v>0.98480777519981011</c:v>
                </c:pt>
                <c:pt idx="1609">
                  <c:v>0.98488480421690372</c:v>
                </c:pt>
                <c:pt idx="1610">
                  <c:v>0.98496199497471559</c:v>
                </c:pt>
                <c:pt idx="1611">
                  <c:v>0.985039226167707</c:v>
                </c:pt>
                <c:pt idx="1612">
                  <c:v>0.98511657866623714</c:v>
                </c:pt>
                <c:pt idx="1613">
                  <c:v>0.98519409290548565</c:v>
                </c:pt>
                <c:pt idx="1614">
                  <c:v>0.98527176888545243</c:v>
                </c:pt>
                <c:pt idx="1615">
                  <c:v>0.98534952573577839</c:v>
                </c:pt>
                <c:pt idx="1616">
                  <c:v>0.98542740389164307</c:v>
                </c:pt>
                <c:pt idx="1617">
                  <c:v>0.98550572683448312</c:v>
                </c:pt>
                <c:pt idx="1618">
                  <c:v>0.98558421151804143</c:v>
                </c:pt>
                <c:pt idx="1619">
                  <c:v>0.98566277707195893</c:v>
                </c:pt>
                <c:pt idx="1620">
                  <c:v>0.98574150436659469</c:v>
                </c:pt>
                <c:pt idx="1621">
                  <c:v>0.98582059557784663</c:v>
                </c:pt>
                <c:pt idx="1622">
                  <c:v>0.98589972722427821</c:v>
                </c:pt>
                <c:pt idx="1623">
                  <c:v>0.98597898017624852</c:v>
                </c:pt>
                <c:pt idx="1624">
                  <c:v>0.98605827356339837</c:v>
                </c:pt>
                <c:pt idx="1625">
                  <c:v>0.98613817347824184</c:v>
                </c:pt>
                <c:pt idx="1626">
                  <c:v>0.98621839687452195</c:v>
                </c:pt>
                <c:pt idx="1627">
                  <c:v>0.98629878201152044</c:v>
                </c:pt>
                <c:pt idx="1628">
                  <c:v>0.98637928845405765</c:v>
                </c:pt>
                <c:pt idx="1629">
                  <c:v>0.98645995663731312</c:v>
                </c:pt>
                <c:pt idx="1630">
                  <c:v>0.98654111004272349</c:v>
                </c:pt>
                <c:pt idx="1631">
                  <c:v>0.9867046299089316</c:v>
                </c:pt>
                <c:pt idx="1632">
                  <c:v>0.98678643027721524</c:v>
                </c:pt>
                <c:pt idx="1633">
                  <c:v>0.98686831151585797</c:v>
                </c:pt>
                <c:pt idx="1634">
                  <c:v>0.98703255921529842</c:v>
                </c:pt>
                <c:pt idx="1635">
                  <c:v>0.98719688778509807</c:v>
                </c:pt>
                <c:pt idx="1636">
                  <c:v>0.98736145896597516</c:v>
                </c:pt>
                <c:pt idx="1637">
                  <c:v>0.98752643449864796</c:v>
                </c:pt>
                <c:pt idx="1638">
                  <c:v>0.98760904357052315</c:v>
                </c:pt>
                <c:pt idx="1639">
                  <c:v>0.98769193568865532</c:v>
                </c:pt>
                <c:pt idx="1640">
                  <c:v>0.9877750299826854</c:v>
                </c:pt>
                <c:pt idx="1641">
                  <c:v>0.98794162292254128</c:v>
                </c:pt>
                <c:pt idx="1642">
                  <c:v>0.98802516200354673</c:v>
                </c:pt>
                <c:pt idx="1643">
                  <c:v>0.98819240190627589</c:v>
                </c:pt>
                <c:pt idx="1644">
                  <c:v>0.98827614316317913</c:v>
                </c:pt>
                <c:pt idx="1645">
                  <c:v>0.98836053138295565</c:v>
                </c:pt>
                <c:pt idx="1646">
                  <c:v>0.98852946956322696</c:v>
                </c:pt>
                <c:pt idx="1647">
                  <c:v>0.98861397908854221</c:v>
                </c:pt>
                <c:pt idx="1648">
                  <c:v>0.98869865035457571</c:v>
                </c:pt>
                <c:pt idx="1649">
                  <c:v>0.9887834833613276</c:v>
                </c:pt>
                <c:pt idx="1650">
                  <c:v>0.98886847810879774</c:v>
                </c:pt>
                <c:pt idx="1651">
                  <c:v>0.98895375590252499</c:v>
                </c:pt>
                <c:pt idx="1652">
                  <c:v>0.9890391954369705</c:v>
                </c:pt>
                <c:pt idx="1653">
                  <c:v>0.98912479671213427</c:v>
                </c:pt>
                <c:pt idx="1654">
                  <c:v>0.98921047885765723</c:v>
                </c:pt>
                <c:pt idx="1655">
                  <c:v>0.98929652491979636</c:v>
                </c:pt>
                <c:pt idx="1656">
                  <c:v>0.98938261141711514</c:v>
                </c:pt>
                <c:pt idx="1657">
                  <c:v>0.989468778784793</c:v>
                </c:pt>
                <c:pt idx="1658">
                  <c:v>0.98955502702283005</c:v>
                </c:pt>
                <c:pt idx="1659">
                  <c:v>0.989641477436765</c:v>
                </c:pt>
                <c:pt idx="1660">
                  <c:v>0.98972808959141823</c:v>
                </c:pt>
                <c:pt idx="1661">
                  <c:v>0.9898149443571489</c:v>
                </c:pt>
                <c:pt idx="1662">
                  <c:v>0.98990183955805922</c:v>
                </c:pt>
                <c:pt idx="1663">
                  <c:v>0.98998909867558571</c:v>
                </c:pt>
                <c:pt idx="1664">
                  <c:v>0.99007672170972838</c:v>
                </c:pt>
                <c:pt idx="1665">
                  <c:v>0.99016462779012804</c:v>
                </c:pt>
                <c:pt idx="1666">
                  <c:v>0.99025269561124607</c:v>
                </c:pt>
                <c:pt idx="1667">
                  <c:v>0.9903409656082619</c:v>
                </c:pt>
                <c:pt idx="1668">
                  <c:v>0.99042959952189402</c:v>
                </c:pt>
                <c:pt idx="1669">
                  <c:v>0.99051831430588522</c:v>
                </c:pt>
                <c:pt idx="1670">
                  <c:v>0.9906071099602356</c:v>
                </c:pt>
                <c:pt idx="1671">
                  <c:v>0.99069606735530424</c:v>
                </c:pt>
                <c:pt idx="1672">
                  <c:v>0.99087430562687828</c:v>
                </c:pt>
                <c:pt idx="1673">
                  <c:v>0.99096350563302438</c:v>
                </c:pt>
                <c:pt idx="1674">
                  <c:v>0.99105282694470931</c:v>
                </c:pt>
                <c:pt idx="1675">
                  <c:v>0.99114235043229204</c:v>
                </c:pt>
                <c:pt idx="1676">
                  <c:v>0.99123235914202967</c:v>
                </c:pt>
                <c:pt idx="1677">
                  <c:v>0.99132261046284487</c:v>
                </c:pt>
                <c:pt idx="1678">
                  <c:v>0.99141298308919878</c:v>
                </c:pt>
                <c:pt idx="1679">
                  <c:v>0.99150367919698923</c:v>
                </c:pt>
                <c:pt idx="1680">
                  <c:v>0.9915944966103184</c:v>
                </c:pt>
                <c:pt idx="1681">
                  <c:v>0.99177653578877256</c:v>
                </c:pt>
                <c:pt idx="1682">
                  <c:v>0.99186771711871802</c:v>
                </c:pt>
                <c:pt idx="1683">
                  <c:v>0.99195966671707536</c:v>
                </c:pt>
                <c:pt idx="1684">
                  <c:v>0.99205169718579189</c:v>
                </c:pt>
                <c:pt idx="1685">
                  <c:v>0.99214392983040633</c:v>
                </c:pt>
                <c:pt idx="1686">
                  <c:v>0.99223636465091858</c:v>
                </c:pt>
                <c:pt idx="1687">
                  <c:v>0.99232892077696955</c:v>
                </c:pt>
                <c:pt idx="1688">
                  <c:v>0.99242163864373889</c:v>
                </c:pt>
                <c:pt idx="1689">
                  <c:v>0.99251447781604696</c:v>
                </c:pt>
                <c:pt idx="1690">
                  <c:v>0.99270153095676861</c:v>
                </c:pt>
                <c:pt idx="1691">
                  <c:v>0.99279517883266821</c:v>
                </c:pt>
                <c:pt idx="1692">
                  <c:v>0.99298425373236876</c:v>
                </c:pt>
                <c:pt idx="1693">
                  <c:v>0.9930796807561697</c:v>
                </c:pt>
                <c:pt idx="1694">
                  <c:v>0.99317539082622774</c:v>
                </c:pt>
                <c:pt idx="1695">
                  <c:v>0.99327126263700405</c:v>
                </c:pt>
                <c:pt idx="1696">
                  <c:v>0.99336761966993525</c:v>
                </c:pt>
                <c:pt idx="1697">
                  <c:v>0.99346450236020101</c:v>
                </c:pt>
                <c:pt idx="1698">
                  <c:v>0.99356178940226247</c:v>
                </c:pt>
                <c:pt idx="1699">
                  <c:v>0.99365948079611977</c:v>
                </c:pt>
                <c:pt idx="1700">
                  <c:v>0.99385631925029905</c:v>
                </c:pt>
                <c:pt idx="1701">
                  <c:v>0.99395490021810695</c:v>
                </c:pt>
                <c:pt idx="1702">
                  <c:v>0.99405360249145358</c:v>
                </c:pt>
                <c:pt idx="1703">
                  <c:v>0.99415274955177557</c:v>
                </c:pt>
                <c:pt idx="1704">
                  <c:v>0.99425266488050956</c:v>
                </c:pt>
                <c:pt idx="1705">
                  <c:v>0.99435266107960263</c:v>
                </c:pt>
                <c:pt idx="1706">
                  <c:v>0.99445374902854433</c:v>
                </c:pt>
                <c:pt idx="1707">
                  <c:v>0.99455536263482047</c:v>
                </c:pt>
                <c:pt idx="1708">
                  <c:v>0.99465729972253325</c:v>
                </c:pt>
                <c:pt idx="1709">
                  <c:v>0.99476016681937629</c:v>
                </c:pt>
                <c:pt idx="1710">
                  <c:v>0.99486392349017005</c:v>
                </c:pt>
                <c:pt idx="1711">
                  <c:v>0.99496836755901663</c:v>
                </c:pt>
                <c:pt idx="1712">
                  <c:v>0.99507382250735266</c:v>
                </c:pt>
                <c:pt idx="1713">
                  <c:v>0.99517964137230486</c:v>
                </c:pt>
                <c:pt idx="1714">
                  <c:v>0.99528586458905277</c:v>
                </c:pt>
                <c:pt idx="1715">
                  <c:v>0.9953937456481633</c:v>
                </c:pt>
                <c:pt idx="1716">
                  <c:v>0.99550320367927736</c:v>
                </c:pt>
                <c:pt idx="1717">
                  <c:v>0.99561367258988087</c:v>
                </c:pt>
                <c:pt idx="1718">
                  <c:v>0.99572559716694908</c:v>
                </c:pt>
                <c:pt idx="1719">
                  <c:v>0.99583861349386593</c:v>
                </c:pt>
                <c:pt idx="1720">
                  <c:v>0.99595264070027212</c:v>
                </c:pt>
                <c:pt idx="1721">
                  <c:v>0.99606687008257622</c:v>
                </c:pt>
                <c:pt idx="1722">
                  <c:v>0.99618158468703522</c:v>
                </c:pt>
                <c:pt idx="1723">
                  <c:v>0.99629674407846958</c:v>
                </c:pt>
                <c:pt idx="1724">
                  <c:v>0.99641271217349547</c:v>
                </c:pt>
                <c:pt idx="1725">
                  <c:v>0.99652892287959882</c:v>
                </c:pt>
                <c:pt idx="1726">
                  <c:v>0.99664614446519162</c:v>
                </c:pt>
                <c:pt idx="1727">
                  <c:v>0.99676550911530193</c:v>
                </c:pt>
                <c:pt idx="1728">
                  <c:v>0.99688515681166934</c:v>
                </c:pt>
                <c:pt idx="1729">
                  <c:v>0.99700816062794162</c:v>
                </c:pt>
                <c:pt idx="1730">
                  <c:v>0.99713193271262579</c:v>
                </c:pt>
                <c:pt idx="1731">
                  <c:v>0.99725623045464451</c:v>
                </c:pt>
                <c:pt idx="1732">
                  <c:v>0.99738190299276885</c:v>
                </c:pt>
                <c:pt idx="1733">
                  <c:v>0.99750797988268891</c:v>
                </c:pt>
                <c:pt idx="1734">
                  <c:v>0.99763425894850688</c:v>
                </c:pt>
                <c:pt idx="1735">
                  <c:v>0.99776179150489175</c:v>
                </c:pt>
                <c:pt idx="1736">
                  <c:v>0.99788968797789279</c:v>
                </c:pt>
                <c:pt idx="1737">
                  <c:v>0.99801786749715082</c:v>
                </c:pt>
                <c:pt idx="1738">
                  <c:v>0.99814839225682428</c:v>
                </c:pt>
                <c:pt idx="1739">
                  <c:v>0.99828898537621236</c:v>
                </c:pt>
                <c:pt idx="1740">
                  <c:v>0.9984305085047307</c:v>
                </c:pt>
                <c:pt idx="1741">
                  <c:v>0.99857502383653773</c:v>
                </c:pt>
                <c:pt idx="1742">
                  <c:v>0.99872378486220037</c:v>
                </c:pt>
                <c:pt idx="1743">
                  <c:v>0.99888140119219027</c:v>
                </c:pt>
                <c:pt idx="1744">
                  <c:v>0.99904920718743351</c:v>
                </c:pt>
                <c:pt idx="1745">
                  <c:v>0.99922113757099351</c:v>
                </c:pt>
                <c:pt idx="1746">
                  <c:v>0.99940317674944767</c:v>
                </c:pt>
                <c:pt idx="1747">
                  <c:v>0.99958533723344056</c:v>
                </c:pt>
                <c:pt idx="1748">
                  <c:v>0.99977016643928551</c:v>
                </c:pt>
                <c:pt idx="1749">
                  <c:v>0.99999999999999933</c:v>
                </c:pt>
              </c:numCache>
            </c:numRef>
          </c:xVal>
          <c:yVal>
            <c:numRef>
              <c:f>charts!$W$28:$W$1777</c:f>
              <c:numCache>
                <c:formatCode>General</c:formatCode>
                <c:ptCount val="175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  <c:pt idx="472">
                  <c:v>473</c:v>
                </c:pt>
                <c:pt idx="473">
                  <c:v>474</c:v>
                </c:pt>
                <c:pt idx="474">
                  <c:v>475</c:v>
                </c:pt>
                <c:pt idx="475">
                  <c:v>476</c:v>
                </c:pt>
                <c:pt idx="476">
                  <c:v>477</c:v>
                </c:pt>
                <c:pt idx="477">
                  <c:v>478</c:v>
                </c:pt>
                <c:pt idx="478">
                  <c:v>479</c:v>
                </c:pt>
                <c:pt idx="479">
                  <c:v>480</c:v>
                </c:pt>
                <c:pt idx="480">
                  <c:v>481</c:v>
                </c:pt>
                <c:pt idx="481">
                  <c:v>482</c:v>
                </c:pt>
                <c:pt idx="482">
                  <c:v>483</c:v>
                </c:pt>
                <c:pt idx="483">
                  <c:v>484</c:v>
                </c:pt>
                <c:pt idx="484">
                  <c:v>485</c:v>
                </c:pt>
                <c:pt idx="485">
                  <c:v>486</c:v>
                </c:pt>
                <c:pt idx="486">
                  <c:v>487</c:v>
                </c:pt>
                <c:pt idx="487">
                  <c:v>488</c:v>
                </c:pt>
                <c:pt idx="488">
                  <c:v>489</c:v>
                </c:pt>
                <c:pt idx="489">
                  <c:v>490</c:v>
                </c:pt>
                <c:pt idx="490">
                  <c:v>491</c:v>
                </c:pt>
                <c:pt idx="491">
                  <c:v>492</c:v>
                </c:pt>
                <c:pt idx="492">
                  <c:v>493</c:v>
                </c:pt>
                <c:pt idx="493">
                  <c:v>494</c:v>
                </c:pt>
                <c:pt idx="494">
                  <c:v>495</c:v>
                </c:pt>
                <c:pt idx="495">
                  <c:v>496</c:v>
                </c:pt>
                <c:pt idx="496">
                  <c:v>497</c:v>
                </c:pt>
                <c:pt idx="497">
                  <c:v>498</c:v>
                </c:pt>
                <c:pt idx="498">
                  <c:v>499</c:v>
                </c:pt>
                <c:pt idx="499">
                  <c:v>500</c:v>
                </c:pt>
                <c:pt idx="500">
                  <c:v>501</c:v>
                </c:pt>
                <c:pt idx="501">
                  <c:v>502</c:v>
                </c:pt>
                <c:pt idx="502">
                  <c:v>503</c:v>
                </c:pt>
                <c:pt idx="503">
                  <c:v>504</c:v>
                </c:pt>
                <c:pt idx="504">
                  <c:v>505</c:v>
                </c:pt>
                <c:pt idx="505">
                  <c:v>506</c:v>
                </c:pt>
                <c:pt idx="506">
                  <c:v>507</c:v>
                </c:pt>
                <c:pt idx="507">
                  <c:v>508</c:v>
                </c:pt>
                <c:pt idx="508">
                  <c:v>509</c:v>
                </c:pt>
                <c:pt idx="509">
                  <c:v>510</c:v>
                </c:pt>
                <c:pt idx="510">
                  <c:v>511</c:v>
                </c:pt>
                <c:pt idx="511">
                  <c:v>512</c:v>
                </c:pt>
                <c:pt idx="512">
                  <c:v>513</c:v>
                </c:pt>
                <c:pt idx="513">
                  <c:v>514</c:v>
                </c:pt>
                <c:pt idx="514">
                  <c:v>515</c:v>
                </c:pt>
                <c:pt idx="515">
                  <c:v>516</c:v>
                </c:pt>
                <c:pt idx="516">
                  <c:v>517</c:v>
                </c:pt>
                <c:pt idx="517">
                  <c:v>518</c:v>
                </c:pt>
                <c:pt idx="518">
                  <c:v>519</c:v>
                </c:pt>
                <c:pt idx="519">
                  <c:v>520</c:v>
                </c:pt>
                <c:pt idx="520">
                  <c:v>521</c:v>
                </c:pt>
                <c:pt idx="521">
                  <c:v>522</c:v>
                </c:pt>
                <c:pt idx="522">
                  <c:v>523</c:v>
                </c:pt>
                <c:pt idx="523">
                  <c:v>524</c:v>
                </c:pt>
                <c:pt idx="524">
                  <c:v>525</c:v>
                </c:pt>
                <c:pt idx="525">
                  <c:v>526</c:v>
                </c:pt>
                <c:pt idx="526">
                  <c:v>527</c:v>
                </c:pt>
                <c:pt idx="527">
                  <c:v>528</c:v>
                </c:pt>
                <c:pt idx="528">
                  <c:v>529</c:v>
                </c:pt>
                <c:pt idx="529">
                  <c:v>530</c:v>
                </c:pt>
                <c:pt idx="530">
                  <c:v>531</c:v>
                </c:pt>
                <c:pt idx="531">
                  <c:v>532</c:v>
                </c:pt>
                <c:pt idx="532">
                  <c:v>533</c:v>
                </c:pt>
                <c:pt idx="533">
                  <c:v>534</c:v>
                </c:pt>
                <c:pt idx="534">
                  <c:v>535</c:v>
                </c:pt>
                <c:pt idx="535">
                  <c:v>536</c:v>
                </c:pt>
                <c:pt idx="536">
                  <c:v>537</c:v>
                </c:pt>
                <c:pt idx="537">
                  <c:v>538</c:v>
                </c:pt>
                <c:pt idx="538">
                  <c:v>539</c:v>
                </c:pt>
                <c:pt idx="539">
                  <c:v>540</c:v>
                </c:pt>
                <c:pt idx="540">
                  <c:v>541</c:v>
                </c:pt>
                <c:pt idx="541">
                  <c:v>542</c:v>
                </c:pt>
                <c:pt idx="542">
                  <c:v>543</c:v>
                </c:pt>
                <c:pt idx="543">
                  <c:v>544</c:v>
                </c:pt>
                <c:pt idx="544">
                  <c:v>545</c:v>
                </c:pt>
                <c:pt idx="545">
                  <c:v>546</c:v>
                </c:pt>
                <c:pt idx="546">
                  <c:v>547</c:v>
                </c:pt>
                <c:pt idx="547">
                  <c:v>548</c:v>
                </c:pt>
                <c:pt idx="548">
                  <c:v>549</c:v>
                </c:pt>
                <c:pt idx="549">
                  <c:v>550</c:v>
                </c:pt>
                <c:pt idx="550">
                  <c:v>551</c:v>
                </c:pt>
                <c:pt idx="551">
                  <c:v>552</c:v>
                </c:pt>
                <c:pt idx="552">
                  <c:v>553</c:v>
                </c:pt>
                <c:pt idx="553">
                  <c:v>554</c:v>
                </c:pt>
                <c:pt idx="554">
                  <c:v>555</c:v>
                </c:pt>
                <c:pt idx="555">
                  <c:v>556</c:v>
                </c:pt>
                <c:pt idx="556">
                  <c:v>557</c:v>
                </c:pt>
                <c:pt idx="557">
                  <c:v>558</c:v>
                </c:pt>
                <c:pt idx="558">
                  <c:v>559</c:v>
                </c:pt>
                <c:pt idx="559">
                  <c:v>560</c:v>
                </c:pt>
                <c:pt idx="560">
                  <c:v>561</c:v>
                </c:pt>
                <c:pt idx="561">
                  <c:v>562</c:v>
                </c:pt>
                <c:pt idx="562">
                  <c:v>563</c:v>
                </c:pt>
                <c:pt idx="563">
                  <c:v>564</c:v>
                </c:pt>
                <c:pt idx="564">
                  <c:v>565</c:v>
                </c:pt>
                <c:pt idx="565">
                  <c:v>566</c:v>
                </c:pt>
                <c:pt idx="566">
                  <c:v>567</c:v>
                </c:pt>
                <c:pt idx="567">
                  <c:v>568</c:v>
                </c:pt>
                <c:pt idx="568">
                  <c:v>569</c:v>
                </c:pt>
                <c:pt idx="569">
                  <c:v>570</c:v>
                </c:pt>
                <c:pt idx="570">
                  <c:v>571</c:v>
                </c:pt>
                <c:pt idx="571">
                  <c:v>572</c:v>
                </c:pt>
                <c:pt idx="572">
                  <c:v>573</c:v>
                </c:pt>
                <c:pt idx="573">
                  <c:v>574</c:v>
                </c:pt>
                <c:pt idx="574">
                  <c:v>575</c:v>
                </c:pt>
                <c:pt idx="575">
                  <c:v>576</c:v>
                </c:pt>
                <c:pt idx="576">
                  <c:v>577</c:v>
                </c:pt>
                <c:pt idx="577">
                  <c:v>578</c:v>
                </c:pt>
                <c:pt idx="578">
                  <c:v>579</c:v>
                </c:pt>
                <c:pt idx="579">
                  <c:v>580</c:v>
                </c:pt>
                <c:pt idx="580">
                  <c:v>581</c:v>
                </c:pt>
                <c:pt idx="581">
                  <c:v>582</c:v>
                </c:pt>
                <c:pt idx="582">
                  <c:v>583</c:v>
                </c:pt>
                <c:pt idx="583">
                  <c:v>584</c:v>
                </c:pt>
                <c:pt idx="584">
                  <c:v>585</c:v>
                </c:pt>
                <c:pt idx="585">
                  <c:v>586</c:v>
                </c:pt>
                <c:pt idx="586">
                  <c:v>587</c:v>
                </c:pt>
                <c:pt idx="587">
                  <c:v>588</c:v>
                </c:pt>
                <c:pt idx="588">
                  <c:v>589</c:v>
                </c:pt>
                <c:pt idx="589">
                  <c:v>590</c:v>
                </c:pt>
                <c:pt idx="590">
                  <c:v>591</c:v>
                </c:pt>
                <c:pt idx="591">
                  <c:v>592</c:v>
                </c:pt>
                <c:pt idx="592">
                  <c:v>593</c:v>
                </c:pt>
                <c:pt idx="593">
                  <c:v>594</c:v>
                </c:pt>
                <c:pt idx="594">
                  <c:v>595</c:v>
                </c:pt>
                <c:pt idx="595">
                  <c:v>596</c:v>
                </c:pt>
                <c:pt idx="596">
                  <c:v>597</c:v>
                </c:pt>
                <c:pt idx="597">
                  <c:v>598</c:v>
                </c:pt>
                <c:pt idx="598">
                  <c:v>599</c:v>
                </c:pt>
                <c:pt idx="599">
                  <c:v>600</c:v>
                </c:pt>
                <c:pt idx="600">
                  <c:v>601</c:v>
                </c:pt>
                <c:pt idx="601">
                  <c:v>602</c:v>
                </c:pt>
                <c:pt idx="602">
                  <c:v>603</c:v>
                </c:pt>
                <c:pt idx="603">
                  <c:v>604</c:v>
                </c:pt>
                <c:pt idx="604">
                  <c:v>605</c:v>
                </c:pt>
                <c:pt idx="605">
                  <c:v>606</c:v>
                </c:pt>
                <c:pt idx="606">
                  <c:v>607</c:v>
                </c:pt>
                <c:pt idx="607">
                  <c:v>608</c:v>
                </c:pt>
                <c:pt idx="608">
                  <c:v>609</c:v>
                </c:pt>
                <c:pt idx="609">
                  <c:v>610</c:v>
                </c:pt>
                <c:pt idx="610">
                  <c:v>611</c:v>
                </c:pt>
                <c:pt idx="611">
                  <c:v>612</c:v>
                </c:pt>
                <c:pt idx="612">
                  <c:v>613</c:v>
                </c:pt>
                <c:pt idx="613">
                  <c:v>614</c:v>
                </c:pt>
                <c:pt idx="614">
                  <c:v>615</c:v>
                </c:pt>
                <c:pt idx="615">
                  <c:v>616</c:v>
                </c:pt>
                <c:pt idx="616">
                  <c:v>617</c:v>
                </c:pt>
                <c:pt idx="617">
                  <c:v>618</c:v>
                </c:pt>
                <c:pt idx="618">
                  <c:v>619</c:v>
                </c:pt>
                <c:pt idx="619">
                  <c:v>620</c:v>
                </c:pt>
                <c:pt idx="620">
                  <c:v>621</c:v>
                </c:pt>
                <c:pt idx="621">
                  <c:v>622</c:v>
                </c:pt>
                <c:pt idx="622">
                  <c:v>623</c:v>
                </c:pt>
                <c:pt idx="623">
                  <c:v>624</c:v>
                </c:pt>
                <c:pt idx="624">
                  <c:v>625</c:v>
                </c:pt>
                <c:pt idx="625">
                  <c:v>626</c:v>
                </c:pt>
                <c:pt idx="626">
                  <c:v>627</c:v>
                </c:pt>
                <c:pt idx="627">
                  <c:v>628</c:v>
                </c:pt>
                <c:pt idx="628">
                  <c:v>629</c:v>
                </c:pt>
                <c:pt idx="629">
                  <c:v>630</c:v>
                </c:pt>
                <c:pt idx="630">
                  <c:v>631</c:v>
                </c:pt>
                <c:pt idx="631">
                  <c:v>632</c:v>
                </c:pt>
                <c:pt idx="632">
                  <c:v>633</c:v>
                </c:pt>
                <c:pt idx="633">
                  <c:v>634</c:v>
                </c:pt>
                <c:pt idx="634">
                  <c:v>635</c:v>
                </c:pt>
                <c:pt idx="635">
                  <c:v>636</c:v>
                </c:pt>
                <c:pt idx="636">
                  <c:v>637</c:v>
                </c:pt>
                <c:pt idx="637">
                  <c:v>638</c:v>
                </c:pt>
                <c:pt idx="638">
                  <c:v>639</c:v>
                </c:pt>
                <c:pt idx="639">
                  <c:v>640</c:v>
                </c:pt>
                <c:pt idx="640">
                  <c:v>641</c:v>
                </c:pt>
                <c:pt idx="641">
                  <c:v>642</c:v>
                </c:pt>
                <c:pt idx="642">
                  <c:v>643</c:v>
                </c:pt>
                <c:pt idx="643">
                  <c:v>644</c:v>
                </c:pt>
                <c:pt idx="644">
                  <c:v>645</c:v>
                </c:pt>
                <c:pt idx="645">
                  <c:v>646</c:v>
                </c:pt>
                <c:pt idx="646">
                  <c:v>647</c:v>
                </c:pt>
                <c:pt idx="647">
                  <c:v>648</c:v>
                </c:pt>
                <c:pt idx="648">
                  <c:v>649</c:v>
                </c:pt>
                <c:pt idx="649">
                  <c:v>650</c:v>
                </c:pt>
                <c:pt idx="650">
                  <c:v>651</c:v>
                </c:pt>
                <c:pt idx="651">
                  <c:v>652</c:v>
                </c:pt>
                <c:pt idx="652">
                  <c:v>653</c:v>
                </c:pt>
                <c:pt idx="653">
                  <c:v>654</c:v>
                </c:pt>
                <c:pt idx="654">
                  <c:v>655</c:v>
                </c:pt>
                <c:pt idx="655">
                  <c:v>656</c:v>
                </c:pt>
                <c:pt idx="656">
                  <c:v>657</c:v>
                </c:pt>
                <c:pt idx="657">
                  <c:v>658</c:v>
                </c:pt>
                <c:pt idx="658">
                  <c:v>659</c:v>
                </c:pt>
                <c:pt idx="659">
                  <c:v>660</c:v>
                </c:pt>
                <c:pt idx="660">
                  <c:v>661</c:v>
                </c:pt>
                <c:pt idx="661">
                  <c:v>662</c:v>
                </c:pt>
                <c:pt idx="662">
                  <c:v>663</c:v>
                </c:pt>
                <c:pt idx="663">
                  <c:v>664</c:v>
                </c:pt>
                <c:pt idx="664">
                  <c:v>665</c:v>
                </c:pt>
                <c:pt idx="665">
                  <c:v>666</c:v>
                </c:pt>
                <c:pt idx="666">
                  <c:v>667</c:v>
                </c:pt>
                <c:pt idx="667">
                  <c:v>668</c:v>
                </c:pt>
                <c:pt idx="668">
                  <c:v>669</c:v>
                </c:pt>
                <c:pt idx="669">
                  <c:v>670</c:v>
                </c:pt>
                <c:pt idx="670">
                  <c:v>671</c:v>
                </c:pt>
                <c:pt idx="671">
                  <c:v>672</c:v>
                </c:pt>
                <c:pt idx="672">
                  <c:v>673</c:v>
                </c:pt>
                <c:pt idx="673">
                  <c:v>674</c:v>
                </c:pt>
                <c:pt idx="674">
                  <c:v>675</c:v>
                </c:pt>
                <c:pt idx="675">
                  <c:v>676</c:v>
                </c:pt>
                <c:pt idx="676">
                  <c:v>677</c:v>
                </c:pt>
                <c:pt idx="677">
                  <c:v>678</c:v>
                </c:pt>
                <c:pt idx="678">
                  <c:v>679</c:v>
                </c:pt>
                <c:pt idx="679">
                  <c:v>680</c:v>
                </c:pt>
                <c:pt idx="680">
                  <c:v>681</c:v>
                </c:pt>
                <c:pt idx="681">
                  <c:v>682</c:v>
                </c:pt>
                <c:pt idx="682">
                  <c:v>683</c:v>
                </c:pt>
                <c:pt idx="683">
                  <c:v>684</c:v>
                </c:pt>
                <c:pt idx="684">
                  <c:v>685</c:v>
                </c:pt>
                <c:pt idx="685">
                  <c:v>686</c:v>
                </c:pt>
                <c:pt idx="686">
                  <c:v>687</c:v>
                </c:pt>
                <c:pt idx="687">
                  <c:v>688</c:v>
                </c:pt>
                <c:pt idx="688">
                  <c:v>689</c:v>
                </c:pt>
                <c:pt idx="689">
                  <c:v>690</c:v>
                </c:pt>
                <c:pt idx="690">
                  <c:v>691</c:v>
                </c:pt>
                <c:pt idx="691">
                  <c:v>692</c:v>
                </c:pt>
                <c:pt idx="692">
                  <c:v>693</c:v>
                </c:pt>
                <c:pt idx="693">
                  <c:v>694</c:v>
                </c:pt>
                <c:pt idx="694">
                  <c:v>695</c:v>
                </c:pt>
                <c:pt idx="695">
                  <c:v>696</c:v>
                </c:pt>
                <c:pt idx="696">
                  <c:v>697</c:v>
                </c:pt>
                <c:pt idx="697">
                  <c:v>698</c:v>
                </c:pt>
                <c:pt idx="698">
                  <c:v>699</c:v>
                </c:pt>
                <c:pt idx="699">
                  <c:v>700</c:v>
                </c:pt>
                <c:pt idx="700">
                  <c:v>701</c:v>
                </c:pt>
                <c:pt idx="701">
                  <c:v>702</c:v>
                </c:pt>
                <c:pt idx="702">
                  <c:v>703</c:v>
                </c:pt>
                <c:pt idx="703">
                  <c:v>704</c:v>
                </c:pt>
                <c:pt idx="704">
                  <c:v>705</c:v>
                </c:pt>
                <c:pt idx="705">
                  <c:v>706</c:v>
                </c:pt>
                <c:pt idx="706">
                  <c:v>707</c:v>
                </c:pt>
                <c:pt idx="707">
                  <c:v>708</c:v>
                </c:pt>
                <c:pt idx="708">
                  <c:v>709</c:v>
                </c:pt>
                <c:pt idx="709">
                  <c:v>710</c:v>
                </c:pt>
                <c:pt idx="710">
                  <c:v>711</c:v>
                </c:pt>
                <c:pt idx="711">
                  <c:v>712</c:v>
                </c:pt>
                <c:pt idx="712">
                  <c:v>713</c:v>
                </c:pt>
                <c:pt idx="713">
                  <c:v>714</c:v>
                </c:pt>
                <c:pt idx="714">
                  <c:v>715</c:v>
                </c:pt>
                <c:pt idx="715">
                  <c:v>716</c:v>
                </c:pt>
                <c:pt idx="716">
                  <c:v>717</c:v>
                </c:pt>
                <c:pt idx="717">
                  <c:v>718</c:v>
                </c:pt>
                <c:pt idx="718">
                  <c:v>719</c:v>
                </c:pt>
                <c:pt idx="719">
                  <c:v>720</c:v>
                </c:pt>
                <c:pt idx="720">
                  <c:v>721</c:v>
                </c:pt>
                <c:pt idx="721">
                  <c:v>722</c:v>
                </c:pt>
                <c:pt idx="722">
                  <c:v>723</c:v>
                </c:pt>
                <c:pt idx="723">
                  <c:v>724</c:v>
                </c:pt>
                <c:pt idx="724">
                  <c:v>725</c:v>
                </c:pt>
                <c:pt idx="725">
                  <c:v>726</c:v>
                </c:pt>
                <c:pt idx="726">
                  <c:v>727</c:v>
                </c:pt>
                <c:pt idx="727">
                  <c:v>728</c:v>
                </c:pt>
                <c:pt idx="728">
                  <c:v>729</c:v>
                </c:pt>
                <c:pt idx="729">
                  <c:v>730</c:v>
                </c:pt>
                <c:pt idx="730">
                  <c:v>731</c:v>
                </c:pt>
                <c:pt idx="731">
                  <c:v>732</c:v>
                </c:pt>
                <c:pt idx="732">
                  <c:v>733</c:v>
                </c:pt>
                <c:pt idx="733">
                  <c:v>734</c:v>
                </c:pt>
                <c:pt idx="734">
                  <c:v>735</c:v>
                </c:pt>
                <c:pt idx="735">
                  <c:v>736</c:v>
                </c:pt>
                <c:pt idx="736">
                  <c:v>737</c:v>
                </c:pt>
                <c:pt idx="737">
                  <c:v>738</c:v>
                </c:pt>
                <c:pt idx="738">
                  <c:v>739</c:v>
                </c:pt>
                <c:pt idx="739">
                  <c:v>740</c:v>
                </c:pt>
                <c:pt idx="740">
                  <c:v>741</c:v>
                </c:pt>
                <c:pt idx="741">
                  <c:v>742</c:v>
                </c:pt>
                <c:pt idx="742">
                  <c:v>743</c:v>
                </c:pt>
                <c:pt idx="743">
                  <c:v>744</c:v>
                </c:pt>
                <c:pt idx="744">
                  <c:v>745</c:v>
                </c:pt>
                <c:pt idx="745">
                  <c:v>746</c:v>
                </c:pt>
                <c:pt idx="746">
                  <c:v>747</c:v>
                </c:pt>
                <c:pt idx="747">
                  <c:v>748</c:v>
                </c:pt>
                <c:pt idx="748">
                  <c:v>749</c:v>
                </c:pt>
                <c:pt idx="749">
                  <c:v>750</c:v>
                </c:pt>
                <c:pt idx="750">
                  <c:v>751</c:v>
                </c:pt>
                <c:pt idx="751">
                  <c:v>752</c:v>
                </c:pt>
                <c:pt idx="752">
                  <c:v>753</c:v>
                </c:pt>
                <c:pt idx="753">
                  <c:v>754</c:v>
                </c:pt>
                <c:pt idx="754">
                  <c:v>755</c:v>
                </c:pt>
                <c:pt idx="755">
                  <c:v>756</c:v>
                </c:pt>
                <c:pt idx="756">
                  <c:v>757</c:v>
                </c:pt>
                <c:pt idx="757">
                  <c:v>758</c:v>
                </c:pt>
                <c:pt idx="758">
                  <c:v>759</c:v>
                </c:pt>
                <c:pt idx="759">
                  <c:v>760</c:v>
                </c:pt>
                <c:pt idx="760">
                  <c:v>761</c:v>
                </c:pt>
                <c:pt idx="761">
                  <c:v>762</c:v>
                </c:pt>
                <c:pt idx="762">
                  <c:v>763</c:v>
                </c:pt>
                <c:pt idx="763">
                  <c:v>764</c:v>
                </c:pt>
                <c:pt idx="764">
                  <c:v>765</c:v>
                </c:pt>
                <c:pt idx="765">
                  <c:v>766</c:v>
                </c:pt>
                <c:pt idx="766">
                  <c:v>767</c:v>
                </c:pt>
                <c:pt idx="767">
                  <c:v>768</c:v>
                </c:pt>
                <c:pt idx="768">
                  <c:v>769</c:v>
                </c:pt>
                <c:pt idx="769">
                  <c:v>770</c:v>
                </c:pt>
                <c:pt idx="770">
                  <c:v>771</c:v>
                </c:pt>
                <c:pt idx="771">
                  <c:v>772</c:v>
                </c:pt>
                <c:pt idx="772">
                  <c:v>773</c:v>
                </c:pt>
                <c:pt idx="773">
                  <c:v>774</c:v>
                </c:pt>
                <c:pt idx="774">
                  <c:v>775</c:v>
                </c:pt>
                <c:pt idx="775">
                  <c:v>776</c:v>
                </c:pt>
                <c:pt idx="776">
                  <c:v>777</c:v>
                </c:pt>
                <c:pt idx="777">
                  <c:v>778</c:v>
                </c:pt>
                <c:pt idx="778">
                  <c:v>779</c:v>
                </c:pt>
                <c:pt idx="779">
                  <c:v>780</c:v>
                </c:pt>
                <c:pt idx="780">
                  <c:v>781</c:v>
                </c:pt>
                <c:pt idx="781">
                  <c:v>782</c:v>
                </c:pt>
                <c:pt idx="782">
                  <c:v>783</c:v>
                </c:pt>
                <c:pt idx="783">
                  <c:v>784</c:v>
                </c:pt>
                <c:pt idx="784">
                  <c:v>785</c:v>
                </c:pt>
                <c:pt idx="785">
                  <c:v>786</c:v>
                </c:pt>
                <c:pt idx="786">
                  <c:v>787</c:v>
                </c:pt>
                <c:pt idx="787">
                  <c:v>788</c:v>
                </c:pt>
                <c:pt idx="788">
                  <c:v>789</c:v>
                </c:pt>
                <c:pt idx="789">
                  <c:v>790</c:v>
                </c:pt>
                <c:pt idx="790">
                  <c:v>791</c:v>
                </c:pt>
                <c:pt idx="791">
                  <c:v>792</c:v>
                </c:pt>
                <c:pt idx="792">
                  <c:v>793</c:v>
                </c:pt>
                <c:pt idx="793">
                  <c:v>794</c:v>
                </c:pt>
                <c:pt idx="794">
                  <c:v>795</c:v>
                </c:pt>
                <c:pt idx="795">
                  <c:v>796</c:v>
                </c:pt>
                <c:pt idx="796">
                  <c:v>797</c:v>
                </c:pt>
                <c:pt idx="797">
                  <c:v>798</c:v>
                </c:pt>
                <c:pt idx="798">
                  <c:v>799</c:v>
                </c:pt>
                <c:pt idx="799">
                  <c:v>800</c:v>
                </c:pt>
                <c:pt idx="800">
                  <c:v>801</c:v>
                </c:pt>
                <c:pt idx="801">
                  <c:v>802</c:v>
                </c:pt>
                <c:pt idx="802">
                  <c:v>803</c:v>
                </c:pt>
                <c:pt idx="803">
                  <c:v>804</c:v>
                </c:pt>
                <c:pt idx="804">
                  <c:v>805</c:v>
                </c:pt>
                <c:pt idx="805">
                  <c:v>806</c:v>
                </c:pt>
                <c:pt idx="806">
                  <c:v>807</c:v>
                </c:pt>
                <c:pt idx="807">
                  <c:v>808</c:v>
                </c:pt>
                <c:pt idx="808">
                  <c:v>809</c:v>
                </c:pt>
                <c:pt idx="809">
                  <c:v>810</c:v>
                </c:pt>
                <c:pt idx="810">
                  <c:v>811</c:v>
                </c:pt>
                <c:pt idx="811">
                  <c:v>812</c:v>
                </c:pt>
                <c:pt idx="812">
                  <c:v>813</c:v>
                </c:pt>
                <c:pt idx="813">
                  <c:v>814</c:v>
                </c:pt>
                <c:pt idx="814">
                  <c:v>815</c:v>
                </c:pt>
                <c:pt idx="815">
                  <c:v>816</c:v>
                </c:pt>
                <c:pt idx="816">
                  <c:v>817</c:v>
                </c:pt>
                <c:pt idx="817">
                  <c:v>818</c:v>
                </c:pt>
                <c:pt idx="818">
                  <c:v>819</c:v>
                </c:pt>
                <c:pt idx="819">
                  <c:v>820</c:v>
                </c:pt>
                <c:pt idx="820">
                  <c:v>821</c:v>
                </c:pt>
                <c:pt idx="821">
                  <c:v>822</c:v>
                </c:pt>
                <c:pt idx="822">
                  <c:v>823</c:v>
                </c:pt>
                <c:pt idx="823">
                  <c:v>824</c:v>
                </c:pt>
                <c:pt idx="824">
                  <c:v>825</c:v>
                </c:pt>
                <c:pt idx="825">
                  <c:v>826</c:v>
                </c:pt>
                <c:pt idx="826">
                  <c:v>827</c:v>
                </c:pt>
                <c:pt idx="827">
                  <c:v>828</c:v>
                </c:pt>
                <c:pt idx="828">
                  <c:v>829</c:v>
                </c:pt>
                <c:pt idx="829">
                  <c:v>830</c:v>
                </c:pt>
                <c:pt idx="830">
                  <c:v>831</c:v>
                </c:pt>
                <c:pt idx="831">
                  <c:v>832</c:v>
                </c:pt>
                <c:pt idx="832">
                  <c:v>833</c:v>
                </c:pt>
                <c:pt idx="833">
                  <c:v>834</c:v>
                </c:pt>
                <c:pt idx="834">
                  <c:v>835</c:v>
                </c:pt>
                <c:pt idx="835">
                  <c:v>836</c:v>
                </c:pt>
                <c:pt idx="836">
                  <c:v>837</c:v>
                </c:pt>
                <c:pt idx="837">
                  <c:v>838</c:v>
                </c:pt>
                <c:pt idx="838">
                  <c:v>839</c:v>
                </c:pt>
                <c:pt idx="839">
                  <c:v>840</c:v>
                </c:pt>
                <c:pt idx="840">
                  <c:v>841</c:v>
                </c:pt>
                <c:pt idx="841">
                  <c:v>842</c:v>
                </c:pt>
                <c:pt idx="842">
                  <c:v>843</c:v>
                </c:pt>
                <c:pt idx="843">
                  <c:v>844</c:v>
                </c:pt>
                <c:pt idx="844">
                  <c:v>845</c:v>
                </c:pt>
                <c:pt idx="845">
                  <c:v>846</c:v>
                </c:pt>
                <c:pt idx="846">
                  <c:v>847</c:v>
                </c:pt>
                <c:pt idx="847">
                  <c:v>848</c:v>
                </c:pt>
                <c:pt idx="848">
                  <c:v>849</c:v>
                </c:pt>
                <c:pt idx="849">
                  <c:v>850</c:v>
                </c:pt>
                <c:pt idx="850">
                  <c:v>851</c:v>
                </c:pt>
                <c:pt idx="851">
                  <c:v>852</c:v>
                </c:pt>
                <c:pt idx="852">
                  <c:v>853</c:v>
                </c:pt>
                <c:pt idx="853">
                  <c:v>854</c:v>
                </c:pt>
                <c:pt idx="854">
                  <c:v>855</c:v>
                </c:pt>
                <c:pt idx="855">
                  <c:v>856</c:v>
                </c:pt>
                <c:pt idx="856">
                  <c:v>857</c:v>
                </c:pt>
                <c:pt idx="857">
                  <c:v>858</c:v>
                </c:pt>
                <c:pt idx="858">
                  <c:v>859</c:v>
                </c:pt>
                <c:pt idx="859">
                  <c:v>860</c:v>
                </c:pt>
                <c:pt idx="860">
                  <c:v>861</c:v>
                </c:pt>
                <c:pt idx="861">
                  <c:v>862</c:v>
                </c:pt>
                <c:pt idx="862">
                  <c:v>863</c:v>
                </c:pt>
                <c:pt idx="863">
                  <c:v>864</c:v>
                </c:pt>
                <c:pt idx="864">
                  <c:v>865</c:v>
                </c:pt>
                <c:pt idx="865">
                  <c:v>866</c:v>
                </c:pt>
                <c:pt idx="866">
                  <c:v>867</c:v>
                </c:pt>
                <c:pt idx="867">
                  <c:v>868</c:v>
                </c:pt>
                <c:pt idx="868">
                  <c:v>869</c:v>
                </c:pt>
                <c:pt idx="869">
                  <c:v>870</c:v>
                </c:pt>
                <c:pt idx="870">
                  <c:v>871</c:v>
                </c:pt>
                <c:pt idx="871">
                  <c:v>872</c:v>
                </c:pt>
                <c:pt idx="872">
                  <c:v>873</c:v>
                </c:pt>
                <c:pt idx="873">
                  <c:v>874</c:v>
                </c:pt>
                <c:pt idx="874">
                  <c:v>875</c:v>
                </c:pt>
                <c:pt idx="875">
                  <c:v>876</c:v>
                </c:pt>
                <c:pt idx="876">
                  <c:v>877</c:v>
                </c:pt>
                <c:pt idx="877">
                  <c:v>878</c:v>
                </c:pt>
                <c:pt idx="878">
                  <c:v>879</c:v>
                </c:pt>
                <c:pt idx="879">
                  <c:v>880</c:v>
                </c:pt>
                <c:pt idx="880">
                  <c:v>881</c:v>
                </c:pt>
                <c:pt idx="881">
                  <c:v>882</c:v>
                </c:pt>
                <c:pt idx="882">
                  <c:v>883</c:v>
                </c:pt>
                <c:pt idx="883">
                  <c:v>884</c:v>
                </c:pt>
                <c:pt idx="884">
                  <c:v>885</c:v>
                </c:pt>
                <c:pt idx="885">
                  <c:v>886</c:v>
                </c:pt>
                <c:pt idx="886">
                  <c:v>887</c:v>
                </c:pt>
                <c:pt idx="887">
                  <c:v>888</c:v>
                </c:pt>
                <c:pt idx="888">
                  <c:v>889</c:v>
                </c:pt>
                <c:pt idx="889">
                  <c:v>890</c:v>
                </c:pt>
                <c:pt idx="890">
                  <c:v>891</c:v>
                </c:pt>
                <c:pt idx="891">
                  <c:v>892</c:v>
                </c:pt>
                <c:pt idx="892">
                  <c:v>893</c:v>
                </c:pt>
                <c:pt idx="893">
                  <c:v>894</c:v>
                </c:pt>
                <c:pt idx="894">
                  <c:v>895</c:v>
                </c:pt>
                <c:pt idx="895">
                  <c:v>896</c:v>
                </c:pt>
                <c:pt idx="896">
                  <c:v>897</c:v>
                </c:pt>
                <c:pt idx="897">
                  <c:v>898</c:v>
                </c:pt>
                <c:pt idx="898">
                  <c:v>899</c:v>
                </c:pt>
                <c:pt idx="899">
                  <c:v>900</c:v>
                </c:pt>
                <c:pt idx="900">
                  <c:v>901</c:v>
                </c:pt>
                <c:pt idx="901">
                  <c:v>902</c:v>
                </c:pt>
                <c:pt idx="902">
                  <c:v>903</c:v>
                </c:pt>
                <c:pt idx="903">
                  <c:v>904</c:v>
                </c:pt>
                <c:pt idx="904">
                  <c:v>905</c:v>
                </c:pt>
                <c:pt idx="905">
                  <c:v>906</c:v>
                </c:pt>
                <c:pt idx="906">
                  <c:v>907</c:v>
                </c:pt>
                <c:pt idx="907">
                  <c:v>908</c:v>
                </c:pt>
                <c:pt idx="908">
                  <c:v>909</c:v>
                </c:pt>
                <c:pt idx="909">
                  <c:v>910</c:v>
                </c:pt>
                <c:pt idx="910">
                  <c:v>911</c:v>
                </c:pt>
                <c:pt idx="911">
                  <c:v>912</c:v>
                </c:pt>
                <c:pt idx="912">
                  <c:v>913</c:v>
                </c:pt>
                <c:pt idx="913">
                  <c:v>914</c:v>
                </c:pt>
                <c:pt idx="914">
                  <c:v>915</c:v>
                </c:pt>
                <c:pt idx="915">
                  <c:v>916</c:v>
                </c:pt>
                <c:pt idx="916">
                  <c:v>917</c:v>
                </c:pt>
                <c:pt idx="917">
                  <c:v>918</c:v>
                </c:pt>
                <c:pt idx="918">
                  <c:v>919</c:v>
                </c:pt>
                <c:pt idx="919">
                  <c:v>920</c:v>
                </c:pt>
                <c:pt idx="920">
                  <c:v>921</c:v>
                </c:pt>
                <c:pt idx="921">
                  <c:v>922</c:v>
                </c:pt>
                <c:pt idx="922">
                  <c:v>923</c:v>
                </c:pt>
                <c:pt idx="923">
                  <c:v>924</c:v>
                </c:pt>
                <c:pt idx="924">
                  <c:v>925</c:v>
                </c:pt>
                <c:pt idx="925">
                  <c:v>926</c:v>
                </c:pt>
                <c:pt idx="926">
                  <c:v>927</c:v>
                </c:pt>
                <c:pt idx="927">
                  <c:v>928</c:v>
                </c:pt>
                <c:pt idx="928">
                  <c:v>929</c:v>
                </c:pt>
                <c:pt idx="929">
                  <c:v>930</c:v>
                </c:pt>
                <c:pt idx="930">
                  <c:v>931</c:v>
                </c:pt>
                <c:pt idx="931">
                  <c:v>932</c:v>
                </c:pt>
                <c:pt idx="932">
                  <c:v>933</c:v>
                </c:pt>
                <c:pt idx="933">
                  <c:v>934</c:v>
                </c:pt>
                <c:pt idx="934">
                  <c:v>935</c:v>
                </c:pt>
                <c:pt idx="935">
                  <c:v>936</c:v>
                </c:pt>
                <c:pt idx="936">
                  <c:v>937</c:v>
                </c:pt>
                <c:pt idx="937">
                  <c:v>938</c:v>
                </c:pt>
                <c:pt idx="938">
                  <c:v>939</c:v>
                </c:pt>
                <c:pt idx="939">
                  <c:v>940</c:v>
                </c:pt>
                <c:pt idx="940">
                  <c:v>941</c:v>
                </c:pt>
                <c:pt idx="941">
                  <c:v>942</c:v>
                </c:pt>
                <c:pt idx="942">
                  <c:v>943</c:v>
                </c:pt>
                <c:pt idx="943">
                  <c:v>944</c:v>
                </c:pt>
                <c:pt idx="944">
                  <c:v>945</c:v>
                </c:pt>
                <c:pt idx="945">
                  <c:v>946</c:v>
                </c:pt>
                <c:pt idx="946">
                  <c:v>947</c:v>
                </c:pt>
                <c:pt idx="947">
                  <c:v>948</c:v>
                </c:pt>
                <c:pt idx="948">
                  <c:v>949</c:v>
                </c:pt>
                <c:pt idx="949">
                  <c:v>950</c:v>
                </c:pt>
                <c:pt idx="950">
                  <c:v>951</c:v>
                </c:pt>
                <c:pt idx="951">
                  <c:v>952</c:v>
                </c:pt>
                <c:pt idx="952">
                  <c:v>953</c:v>
                </c:pt>
                <c:pt idx="953">
                  <c:v>954</c:v>
                </c:pt>
                <c:pt idx="954">
                  <c:v>955</c:v>
                </c:pt>
                <c:pt idx="955">
                  <c:v>956</c:v>
                </c:pt>
                <c:pt idx="956">
                  <c:v>957</c:v>
                </c:pt>
                <c:pt idx="957">
                  <c:v>958</c:v>
                </c:pt>
                <c:pt idx="958">
                  <c:v>959</c:v>
                </c:pt>
                <c:pt idx="959">
                  <c:v>960</c:v>
                </c:pt>
                <c:pt idx="960">
                  <c:v>961</c:v>
                </c:pt>
                <c:pt idx="961">
                  <c:v>962</c:v>
                </c:pt>
                <c:pt idx="962">
                  <c:v>963</c:v>
                </c:pt>
                <c:pt idx="963">
                  <c:v>964</c:v>
                </c:pt>
                <c:pt idx="964">
                  <c:v>965</c:v>
                </c:pt>
                <c:pt idx="965">
                  <c:v>966</c:v>
                </c:pt>
                <c:pt idx="966">
                  <c:v>967</c:v>
                </c:pt>
                <c:pt idx="967">
                  <c:v>968</c:v>
                </c:pt>
                <c:pt idx="968">
                  <c:v>969</c:v>
                </c:pt>
                <c:pt idx="969">
                  <c:v>970</c:v>
                </c:pt>
                <c:pt idx="970">
                  <c:v>971</c:v>
                </c:pt>
                <c:pt idx="971">
                  <c:v>972</c:v>
                </c:pt>
                <c:pt idx="972">
                  <c:v>973</c:v>
                </c:pt>
                <c:pt idx="973">
                  <c:v>974</c:v>
                </c:pt>
                <c:pt idx="974">
                  <c:v>975</c:v>
                </c:pt>
                <c:pt idx="975">
                  <c:v>976</c:v>
                </c:pt>
                <c:pt idx="976">
                  <c:v>977</c:v>
                </c:pt>
                <c:pt idx="977">
                  <c:v>978</c:v>
                </c:pt>
                <c:pt idx="978">
                  <c:v>979</c:v>
                </c:pt>
                <c:pt idx="979">
                  <c:v>980</c:v>
                </c:pt>
                <c:pt idx="980">
                  <c:v>981</c:v>
                </c:pt>
                <c:pt idx="981">
                  <c:v>982</c:v>
                </c:pt>
                <c:pt idx="982">
                  <c:v>983</c:v>
                </c:pt>
                <c:pt idx="983">
                  <c:v>984</c:v>
                </c:pt>
                <c:pt idx="984">
                  <c:v>985</c:v>
                </c:pt>
                <c:pt idx="985">
                  <c:v>986</c:v>
                </c:pt>
                <c:pt idx="986">
                  <c:v>987</c:v>
                </c:pt>
                <c:pt idx="987">
                  <c:v>988</c:v>
                </c:pt>
                <c:pt idx="988">
                  <c:v>989</c:v>
                </c:pt>
                <c:pt idx="989">
                  <c:v>990</c:v>
                </c:pt>
                <c:pt idx="990">
                  <c:v>991</c:v>
                </c:pt>
                <c:pt idx="991">
                  <c:v>992</c:v>
                </c:pt>
                <c:pt idx="992">
                  <c:v>993</c:v>
                </c:pt>
                <c:pt idx="993">
                  <c:v>994</c:v>
                </c:pt>
                <c:pt idx="994">
                  <c:v>995</c:v>
                </c:pt>
                <c:pt idx="995">
                  <c:v>996</c:v>
                </c:pt>
                <c:pt idx="996">
                  <c:v>997</c:v>
                </c:pt>
                <c:pt idx="997">
                  <c:v>998</c:v>
                </c:pt>
                <c:pt idx="998">
                  <c:v>999</c:v>
                </c:pt>
                <c:pt idx="999">
                  <c:v>1000</c:v>
                </c:pt>
                <c:pt idx="1000">
                  <c:v>1001</c:v>
                </c:pt>
                <c:pt idx="1001">
                  <c:v>1002</c:v>
                </c:pt>
                <c:pt idx="1002">
                  <c:v>1003</c:v>
                </c:pt>
                <c:pt idx="1003">
                  <c:v>1004</c:v>
                </c:pt>
                <c:pt idx="1004">
                  <c:v>1005</c:v>
                </c:pt>
                <c:pt idx="1005">
                  <c:v>1006</c:v>
                </c:pt>
                <c:pt idx="1006">
                  <c:v>1007</c:v>
                </c:pt>
                <c:pt idx="1007">
                  <c:v>1008</c:v>
                </c:pt>
                <c:pt idx="1008">
                  <c:v>1009</c:v>
                </c:pt>
                <c:pt idx="1009">
                  <c:v>1010</c:v>
                </c:pt>
                <c:pt idx="1010">
                  <c:v>1011</c:v>
                </c:pt>
                <c:pt idx="1011">
                  <c:v>1012</c:v>
                </c:pt>
                <c:pt idx="1012">
                  <c:v>1013</c:v>
                </c:pt>
                <c:pt idx="1013">
                  <c:v>1015</c:v>
                </c:pt>
                <c:pt idx="1014">
                  <c:v>1016</c:v>
                </c:pt>
                <c:pt idx="1015">
                  <c:v>1017</c:v>
                </c:pt>
                <c:pt idx="1016">
                  <c:v>1018</c:v>
                </c:pt>
                <c:pt idx="1017">
                  <c:v>1019</c:v>
                </c:pt>
                <c:pt idx="1018">
                  <c:v>1020</c:v>
                </c:pt>
                <c:pt idx="1019">
                  <c:v>1021</c:v>
                </c:pt>
                <c:pt idx="1020">
                  <c:v>1022</c:v>
                </c:pt>
                <c:pt idx="1021">
                  <c:v>1023</c:v>
                </c:pt>
                <c:pt idx="1022">
                  <c:v>1024</c:v>
                </c:pt>
                <c:pt idx="1023">
                  <c:v>1025</c:v>
                </c:pt>
                <c:pt idx="1024">
                  <c:v>1026</c:v>
                </c:pt>
                <c:pt idx="1025">
                  <c:v>1027</c:v>
                </c:pt>
                <c:pt idx="1026">
                  <c:v>1028</c:v>
                </c:pt>
                <c:pt idx="1027">
                  <c:v>1029</c:v>
                </c:pt>
                <c:pt idx="1028">
                  <c:v>1030</c:v>
                </c:pt>
                <c:pt idx="1029">
                  <c:v>1031</c:v>
                </c:pt>
                <c:pt idx="1030">
                  <c:v>1032</c:v>
                </c:pt>
                <c:pt idx="1031">
                  <c:v>1033</c:v>
                </c:pt>
                <c:pt idx="1032">
                  <c:v>1034</c:v>
                </c:pt>
                <c:pt idx="1033">
                  <c:v>1035</c:v>
                </c:pt>
                <c:pt idx="1034">
                  <c:v>1036</c:v>
                </c:pt>
                <c:pt idx="1035">
                  <c:v>1037</c:v>
                </c:pt>
                <c:pt idx="1036">
                  <c:v>1038</c:v>
                </c:pt>
                <c:pt idx="1037">
                  <c:v>1039</c:v>
                </c:pt>
                <c:pt idx="1038">
                  <c:v>1040</c:v>
                </c:pt>
                <c:pt idx="1039">
                  <c:v>1041</c:v>
                </c:pt>
                <c:pt idx="1040">
                  <c:v>1042</c:v>
                </c:pt>
                <c:pt idx="1041">
                  <c:v>1043</c:v>
                </c:pt>
                <c:pt idx="1042">
                  <c:v>1044</c:v>
                </c:pt>
                <c:pt idx="1043">
                  <c:v>1045</c:v>
                </c:pt>
                <c:pt idx="1044">
                  <c:v>1046</c:v>
                </c:pt>
                <c:pt idx="1045">
                  <c:v>1047</c:v>
                </c:pt>
                <c:pt idx="1046">
                  <c:v>1048</c:v>
                </c:pt>
                <c:pt idx="1047">
                  <c:v>1049</c:v>
                </c:pt>
                <c:pt idx="1048">
                  <c:v>1050</c:v>
                </c:pt>
                <c:pt idx="1049">
                  <c:v>1051</c:v>
                </c:pt>
                <c:pt idx="1050">
                  <c:v>1052</c:v>
                </c:pt>
                <c:pt idx="1051">
                  <c:v>1053</c:v>
                </c:pt>
                <c:pt idx="1052">
                  <c:v>1054</c:v>
                </c:pt>
                <c:pt idx="1053">
                  <c:v>1055</c:v>
                </c:pt>
                <c:pt idx="1054">
                  <c:v>1056</c:v>
                </c:pt>
                <c:pt idx="1055">
                  <c:v>1057</c:v>
                </c:pt>
                <c:pt idx="1056">
                  <c:v>1058</c:v>
                </c:pt>
                <c:pt idx="1057">
                  <c:v>1059</c:v>
                </c:pt>
                <c:pt idx="1058">
                  <c:v>1060</c:v>
                </c:pt>
                <c:pt idx="1059">
                  <c:v>1061</c:v>
                </c:pt>
                <c:pt idx="1060">
                  <c:v>1062</c:v>
                </c:pt>
                <c:pt idx="1061">
                  <c:v>1063</c:v>
                </c:pt>
                <c:pt idx="1062">
                  <c:v>1064</c:v>
                </c:pt>
                <c:pt idx="1063">
                  <c:v>1065</c:v>
                </c:pt>
                <c:pt idx="1064">
                  <c:v>1066</c:v>
                </c:pt>
                <c:pt idx="1065">
                  <c:v>1067</c:v>
                </c:pt>
                <c:pt idx="1066">
                  <c:v>1068</c:v>
                </c:pt>
                <c:pt idx="1067">
                  <c:v>1069</c:v>
                </c:pt>
                <c:pt idx="1068">
                  <c:v>1070</c:v>
                </c:pt>
                <c:pt idx="1069">
                  <c:v>1071</c:v>
                </c:pt>
                <c:pt idx="1070">
                  <c:v>1072</c:v>
                </c:pt>
                <c:pt idx="1071">
                  <c:v>1073</c:v>
                </c:pt>
                <c:pt idx="1072">
                  <c:v>1074</c:v>
                </c:pt>
                <c:pt idx="1073">
                  <c:v>1075</c:v>
                </c:pt>
                <c:pt idx="1074">
                  <c:v>1076</c:v>
                </c:pt>
                <c:pt idx="1075">
                  <c:v>1077</c:v>
                </c:pt>
                <c:pt idx="1076">
                  <c:v>1078</c:v>
                </c:pt>
                <c:pt idx="1077">
                  <c:v>1079</c:v>
                </c:pt>
                <c:pt idx="1078">
                  <c:v>1080</c:v>
                </c:pt>
                <c:pt idx="1079">
                  <c:v>1081</c:v>
                </c:pt>
                <c:pt idx="1080">
                  <c:v>1082</c:v>
                </c:pt>
                <c:pt idx="1081">
                  <c:v>1083</c:v>
                </c:pt>
                <c:pt idx="1082">
                  <c:v>1084</c:v>
                </c:pt>
                <c:pt idx="1083">
                  <c:v>1085</c:v>
                </c:pt>
                <c:pt idx="1084">
                  <c:v>1086</c:v>
                </c:pt>
                <c:pt idx="1085">
                  <c:v>1087</c:v>
                </c:pt>
                <c:pt idx="1086">
                  <c:v>1088</c:v>
                </c:pt>
                <c:pt idx="1087">
                  <c:v>1089</c:v>
                </c:pt>
                <c:pt idx="1088">
                  <c:v>1090</c:v>
                </c:pt>
                <c:pt idx="1089">
                  <c:v>1091</c:v>
                </c:pt>
                <c:pt idx="1090">
                  <c:v>1092</c:v>
                </c:pt>
                <c:pt idx="1091">
                  <c:v>1093</c:v>
                </c:pt>
                <c:pt idx="1092">
                  <c:v>1094</c:v>
                </c:pt>
                <c:pt idx="1093">
                  <c:v>1095</c:v>
                </c:pt>
                <c:pt idx="1094">
                  <c:v>1096</c:v>
                </c:pt>
                <c:pt idx="1095">
                  <c:v>1097</c:v>
                </c:pt>
                <c:pt idx="1096">
                  <c:v>1098</c:v>
                </c:pt>
                <c:pt idx="1097">
                  <c:v>1099</c:v>
                </c:pt>
                <c:pt idx="1098">
                  <c:v>1100</c:v>
                </c:pt>
                <c:pt idx="1099">
                  <c:v>1101</c:v>
                </c:pt>
                <c:pt idx="1100">
                  <c:v>1102</c:v>
                </c:pt>
                <c:pt idx="1101">
                  <c:v>1103</c:v>
                </c:pt>
                <c:pt idx="1102">
                  <c:v>1104</c:v>
                </c:pt>
                <c:pt idx="1103">
                  <c:v>1105</c:v>
                </c:pt>
                <c:pt idx="1104">
                  <c:v>1106</c:v>
                </c:pt>
                <c:pt idx="1105">
                  <c:v>1107</c:v>
                </c:pt>
                <c:pt idx="1106">
                  <c:v>1108</c:v>
                </c:pt>
                <c:pt idx="1107">
                  <c:v>1109</c:v>
                </c:pt>
                <c:pt idx="1108">
                  <c:v>1110</c:v>
                </c:pt>
                <c:pt idx="1109">
                  <c:v>1111</c:v>
                </c:pt>
                <c:pt idx="1110">
                  <c:v>1112</c:v>
                </c:pt>
                <c:pt idx="1111">
                  <c:v>1113</c:v>
                </c:pt>
                <c:pt idx="1112">
                  <c:v>1114</c:v>
                </c:pt>
                <c:pt idx="1113">
                  <c:v>1115</c:v>
                </c:pt>
                <c:pt idx="1114">
                  <c:v>1116</c:v>
                </c:pt>
                <c:pt idx="1115">
                  <c:v>1117</c:v>
                </c:pt>
                <c:pt idx="1116">
                  <c:v>1118</c:v>
                </c:pt>
                <c:pt idx="1117">
                  <c:v>1119</c:v>
                </c:pt>
                <c:pt idx="1118">
                  <c:v>1120</c:v>
                </c:pt>
                <c:pt idx="1119">
                  <c:v>1121</c:v>
                </c:pt>
                <c:pt idx="1120">
                  <c:v>1122</c:v>
                </c:pt>
                <c:pt idx="1121">
                  <c:v>1123</c:v>
                </c:pt>
                <c:pt idx="1122">
                  <c:v>1124</c:v>
                </c:pt>
                <c:pt idx="1123">
                  <c:v>1125</c:v>
                </c:pt>
                <c:pt idx="1124">
                  <c:v>1126</c:v>
                </c:pt>
                <c:pt idx="1125">
                  <c:v>1127</c:v>
                </c:pt>
                <c:pt idx="1126">
                  <c:v>1128</c:v>
                </c:pt>
                <c:pt idx="1127">
                  <c:v>1129</c:v>
                </c:pt>
                <c:pt idx="1128">
                  <c:v>1130</c:v>
                </c:pt>
                <c:pt idx="1129">
                  <c:v>1131</c:v>
                </c:pt>
                <c:pt idx="1130">
                  <c:v>1132</c:v>
                </c:pt>
                <c:pt idx="1131">
                  <c:v>1133</c:v>
                </c:pt>
                <c:pt idx="1132">
                  <c:v>1134</c:v>
                </c:pt>
                <c:pt idx="1133">
                  <c:v>1135</c:v>
                </c:pt>
                <c:pt idx="1134">
                  <c:v>1136</c:v>
                </c:pt>
                <c:pt idx="1135">
                  <c:v>1137</c:v>
                </c:pt>
                <c:pt idx="1136">
                  <c:v>1138</c:v>
                </c:pt>
                <c:pt idx="1137">
                  <c:v>1139</c:v>
                </c:pt>
                <c:pt idx="1138">
                  <c:v>1140</c:v>
                </c:pt>
                <c:pt idx="1139">
                  <c:v>1141</c:v>
                </c:pt>
                <c:pt idx="1140">
                  <c:v>1142</c:v>
                </c:pt>
                <c:pt idx="1141">
                  <c:v>1143</c:v>
                </c:pt>
                <c:pt idx="1142">
                  <c:v>1144</c:v>
                </c:pt>
                <c:pt idx="1143">
                  <c:v>1145</c:v>
                </c:pt>
                <c:pt idx="1144">
                  <c:v>1146</c:v>
                </c:pt>
                <c:pt idx="1145">
                  <c:v>1147</c:v>
                </c:pt>
                <c:pt idx="1146">
                  <c:v>1148</c:v>
                </c:pt>
                <c:pt idx="1147">
                  <c:v>1149</c:v>
                </c:pt>
                <c:pt idx="1148">
                  <c:v>1150</c:v>
                </c:pt>
                <c:pt idx="1149">
                  <c:v>1151</c:v>
                </c:pt>
                <c:pt idx="1150">
                  <c:v>1152</c:v>
                </c:pt>
                <c:pt idx="1151">
                  <c:v>1153</c:v>
                </c:pt>
                <c:pt idx="1152">
                  <c:v>1155</c:v>
                </c:pt>
                <c:pt idx="1153">
                  <c:v>1156</c:v>
                </c:pt>
                <c:pt idx="1154">
                  <c:v>1157</c:v>
                </c:pt>
                <c:pt idx="1155">
                  <c:v>1158</c:v>
                </c:pt>
                <c:pt idx="1156">
                  <c:v>1159</c:v>
                </c:pt>
                <c:pt idx="1157">
                  <c:v>1160</c:v>
                </c:pt>
                <c:pt idx="1158">
                  <c:v>1161</c:v>
                </c:pt>
                <c:pt idx="1159">
                  <c:v>1162</c:v>
                </c:pt>
                <c:pt idx="1160">
                  <c:v>1163</c:v>
                </c:pt>
                <c:pt idx="1161">
                  <c:v>1164</c:v>
                </c:pt>
                <c:pt idx="1162">
                  <c:v>1165</c:v>
                </c:pt>
                <c:pt idx="1163">
                  <c:v>1166</c:v>
                </c:pt>
                <c:pt idx="1164">
                  <c:v>1167</c:v>
                </c:pt>
                <c:pt idx="1165">
                  <c:v>1168</c:v>
                </c:pt>
                <c:pt idx="1166">
                  <c:v>1169</c:v>
                </c:pt>
                <c:pt idx="1167">
                  <c:v>1170</c:v>
                </c:pt>
                <c:pt idx="1168">
                  <c:v>1171</c:v>
                </c:pt>
                <c:pt idx="1169">
                  <c:v>1172</c:v>
                </c:pt>
                <c:pt idx="1170">
                  <c:v>1173</c:v>
                </c:pt>
                <c:pt idx="1171">
                  <c:v>1174</c:v>
                </c:pt>
                <c:pt idx="1172">
                  <c:v>1175</c:v>
                </c:pt>
                <c:pt idx="1173">
                  <c:v>1176</c:v>
                </c:pt>
                <c:pt idx="1174">
                  <c:v>1177</c:v>
                </c:pt>
                <c:pt idx="1175">
                  <c:v>1178</c:v>
                </c:pt>
                <c:pt idx="1176">
                  <c:v>1179</c:v>
                </c:pt>
                <c:pt idx="1177">
                  <c:v>1180</c:v>
                </c:pt>
                <c:pt idx="1178">
                  <c:v>1181</c:v>
                </c:pt>
                <c:pt idx="1179">
                  <c:v>1182</c:v>
                </c:pt>
                <c:pt idx="1180">
                  <c:v>1184</c:v>
                </c:pt>
                <c:pt idx="1181">
                  <c:v>1185</c:v>
                </c:pt>
                <c:pt idx="1182">
                  <c:v>1186</c:v>
                </c:pt>
                <c:pt idx="1183">
                  <c:v>1187</c:v>
                </c:pt>
                <c:pt idx="1184">
                  <c:v>1189</c:v>
                </c:pt>
                <c:pt idx="1185">
                  <c:v>1190</c:v>
                </c:pt>
                <c:pt idx="1186">
                  <c:v>1191</c:v>
                </c:pt>
                <c:pt idx="1187">
                  <c:v>1192</c:v>
                </c:pt>
                <c:pt idx="1188">
                  <c:v>1193</c:v>
                </c:pt>
                <c:pt idx="1189">
                  <c:v>1194</c:v>
                </c:pt>
                <c:pt idx="1190">
                  <c:v>1196</c:v>
                </c:pt>
                <c:pt idx="1191">
                  <c:v>1197</c:v>
                </c:pt>
                <c:pt idx="1192">
                  <c:v>1198</c:v>
                </c:pt>
                <c:pt idx="1193">
                  <c:v>1199</c:v>
                </c:pt>
                <c:pt idx="1194">
                  <c:v>1200</c:v>
                </c:pt>
                <c:pt idx="1195">
                  <c:v>1201</c:v>
                </c:pt>
                <c:pt idx="1196">
                  <c:v>1202</c:v>
                </c:pt>
                <c:pt idx="1197">
                  <c:v>1204</c:v>
                </c:pt>
                <c:pt idx="1198">
                  <c:v>1205</c:v>
                </c:pt>
                <c:pt idx="1199">
                  <c:v>1206</c:v>
                </c:pt>
                <c:pt idx="1200">
                  <c:v>1207</c:v>
                </c:pt>
                <c:pt idx="1201">
                  <c:v>1208</c:v>
                </c:pt>
                <c:pt idx="1202">
                  <c:v>1209</c:v>
                </c:pt>
                <c:pt idx="1203">
                  <c:v>1211</c:v>
                </c:pt>
                <c:pt idx="1204">
                  <c:v>1212</c:v>
                </c:pt>
                <c:pt idx="1205">
                  <c:v>1213</c:v>
                </c:pt>
                <c:pt idx="1206">
                  <c:v>1214</c:v>
                </c:pt>
                <c:pt idx="1207">
                  <c:v>1215</c:v>
                </c:pt>
                <c:pt idx="1208">
                  <c:v>1216</c:v>
                </c:pt>
                <c:pt idx="1209">
                  <c:v>1217</c:v>
                </c:pt>
                <c:pt idx="1210">
                  <c:v>1218</c:v>
                </c:pt>
                <c:pt idx="1211">
                  <c:v>1219</c:v>
                </c:pt>
                <c:pt idx="1212">
                  <c:v>1220</c:v>
                </c:pt>
                <c:pt idx="1213">
                  <c:v>1221</c:v>
                </c:pt>
                <c:pt idx="1214">
                  <c:v>1222</c:v>
                </c:pt>
                <c:pt idx="1215">
                  <c:v>1223</c:v>
                </c:pt>
                <c:pt idx="1216">
                  <c:v>1224</c:v>
                </c:pt>
                <c:pt idx="1217">
                  <c:v>1225</c:v>
                </c:pt>
                <c:pt idx="1218">
                  <c:v>1226</c:v>
                </c:pt>
                <c:pt idx="1219">
                  <c:v>1227</c:v>
                </c:pt>
                <c:pt idx="1220">
                  <c:v>1228</c:v>
                </c:pt>
                <c:pt idx="1221">
                  <c:v>1229</c:v>
                </c:pt>
                <c:pt idx="1222">
                  <c:v>1230</c:v>
                </c:pt>
                <c:pt idx="1223">
                  <c:v>1231</c:v>
                </c:pt>
                <c:pt idx="1224">
                  <c:v>1232</c:v>
                </c:pt>
                <c:pt idx="1225">
                  <c:v>1233</c:v>
                </c:pt>
                <c:pt idx="1226">
                  <c:v>1235</c:v>
                </c:pt>
                <c:pt idx="1227">
                  <c:v>1236</c:v>
                </c:pt>
                <c:pt idx="1228">
                  <c:v>1237</c:v>
                </c:pt>
                <c:pt idx="1229">
                  <c:v>1238</c:v>
                </c:pt>
                <c:pt idx="1230">
                  <c:v>1239</c:v>
                </c:pt>
                <c:pt idx="1231">
                  <c:v>1240</c:v>
                </c:pt>
                <c:pt idx="1232">
                  <c:v>1241</c:v>
                </c:pt>
                <c:pt idx="1233">
                  <c:v>1242</c:v>
                </c:pt>
                <c:pt idx="1234">
                  <c:v>1243</c:v>
                </c:pt>
                <c:pt idx="1235">
                  <c:v>1244</c:v>
                </c:pt>
                <c:pt idx="1236">
                  <c:v>1245</c:v>
                </c:pt>
                <c:pt idx="1237">
                  <c:v>1246</c:v>
                </c:pt>
                <c:pt idx="1238">
                  <c:v>1247</c:v>
                </c:pt>
                <c:pt idx="1239">
                  <c:v>1248</c:v>
                </c:pt>
                <c:pt idx="1240">
                  <c:v>1249</c:v>
                </c:pt>
                <c:pt idx="1241">
                  <c:v>1250</c:v>
                </c:pt>
                <c:pt idx="1242">
                  <c:v>1251</c:v>
                </c:pt>
                <c:pt idx="1243">
                  <c:v>1252</c:v>
                </c:pt>
                <c:pt idx="1244">
                  <c:v>1253</c:v>
                </c:pt>
                <c:pt idx="1245">
                  <c:v>1256</c:v>
                </c:pt>
                <c:pt idx="1246">
                  <c:v>1257</c:v>
                </c:pt>
                <c:pt idx="1247">
                  <c:v>1258</c:v>
                </c:pt>
                <c:pt idx="1248">
                  <c:v>1259</c:v>
                </c:pt>
                <c:pt idx="1249">
                  <c:v>1260</c:v>
                </c:pt>
                <c:pt idx="1250">
                  <c:v>1261</c:v>
                </c:pt>
                <c:pt idx="1251">
                  <c:v>1262</c:v>
                </c:pt>
                <c:pt idx="1252">
                  <c:v>1263</c:v>
                </c:pt>
                <c:pt idx="1253">
                  <c:v>1264</c:v>
                </c:pt>
                <c:pt idx="1254">
                  <c:v>1265</c:v>
                </c:pt>
                <c:pt idx="1255">
                  <c:v>1266</c:v>
                </c:pt>
                <c:pt idx="1256">
                  <c:v>1267</c:v>
                </c:pt>
                <c:pt idx="1257">
                  <c:v>1268</c:v>
                </c:pt>
                <c:pt idx="1258">
                  <c:v>1269</c:v>
                </c:pt>
                <c:pt idx="1259">
                  <c:v>1270</c:v>
                </c:pt>
                <c:pt idx="1260">
                  <c:v>1271</c:v>
                </c:pt>
                <c:pt idx="1261">
                  <c:v>1272</c:v>
                </c:pt>
                <c:pt idx="1262">
                  <c:v>1274</c:v>
                </c:pt>
                <c:pt idx="1263">
                  <c:v>1275</c:v>
                </c:pt>
                <c:pt idx="1264">
                  <c:v>1276</c:v>
                </c:pt>
                <c:pt idx="1265">
                  <c:v>1277</c:v>
                </c:pt>
                <c:pt idx="1266">
                  <c:v>1278</c:v>
                </c:pt>
                <c:pt idx="1267">
                  <c:v>1279</c:v>
                </c:pt>
                <c:pt idx="1268">
                  <c:v>1280</c:v>
                </c:pt>
                <c:pt idx="1269">
                  <c:v>1283</c:v>
                </c:pt>
                <c:pt idx="1270">
                  <c:v>1284</c:v>
                </c:pt>
                <c:pt idx="1271">
                  <c:v>1285</c:v>
                </c:pt>
                <c:pt idx="1272">
                  <c:v>1286</c:v>
                </c:pt>
                <c:pt idx="1273">
                  <c:v>1287</c:v>
                </c:pt>
                <c:pt idx="1274">
                  <c:v>1288</c:v>
                </c:pt>
                <c:pt idx="1275">
                  <c:v>1289</c:v>
                </c:pt>
                <c:pt idx="1276">
                  <c:v>1290</c:v>
                </c:pt>
                <c:pt idx="1277">
                  <c:v>1291</c:v>
                </c:pt>
                <c:pt idx="1278">
                  <c:v>1292</c:v>
                </c:pt>
                <c:pt idx="1279">
                  <c:v>1293</c:v>
                </c:pt>
                <c:pt idx="1280">
                  <c:v>1294</c:v>
                </c:pt>
                <c:pt idx="1281">
                  <c:v>1296</c:v>
                </c:pt>
                <c:pt idx="1282">
                  <c:v>1297</c:v>
                </c:pt>
                <c:pt idx="1283">
                  <c:v>1298</c:v>
                </c:pt>
                <c:pt idx="1284">
                  <c:v>1299</c:v>
                </c:pt>
                <c:pt idx="1285">
                  <c:v>1300</c:v>
                </c:pt>
                <c:pt idx="1286">
                  <c:v>1301</c:v>
                </c:pt>
                <c:pt idx="1287">
                  <c:v>1303</c:v>
                </c:pt>
                <c:pt idx="1288">
                  <c:v>1304</c:v>
                </c:pt>
                <c:pt idx="1289">
                  <c:v>1305</c:v>
                </c:pt>
                <c:pt idx="1290">
                  <c:v>1306</c:v>
                </c:pt>
                <c:pt idx="1291">
                  <c:v>1307</c:v>
                </c:pt>
                <c:pt idx="1292">
                  <c:v>1308</c:v>
                </c:pt>
                <c:pt idx="1293">
                  <c:v>1309</c:v>
                </c:pt>
                <c:pt idx="1294">
                  <c:v>1310</c:v>
                </c:pt>
                <c:pt idx="1295">
                  <c:v>1311</c:v>
                </c:pt>
                <c:pt idx="1296">
                  <c:v>1313</c:v>
                </c:pt>
                <c:pt idx="1297">
                  <c:v>1314</c:v>
                </c:pt>
                <c:pt idx="1298">
                  <c:v>1316</c:v>
                </c:pt>
                <c:pt idx="1299">
                  <c:v>1318</c:v>
                </c:pt>
                <c:pt idx="1300">
                  <c:v>1319</c:v>
                </c:pt>
                <c:pt idx="1301">
                  <c:v>1320</c:v>
                </c:pt>
                <c:pt idx="1302">
                  <c:v>1321</c:v>
                </c:pt>
                <c:pt idx="1303">
                  <c:v>1322</c:v>
                </c:pt>
                <c:pt idx="1304">
                  <c:v>1323</c:v>
                </c:pt>
                <c:pt idx="1305">
                  <c:v>1324</c:v>
                </c:pt>
                <c:pt idx="1306">
                  <c:v>1325</c:v>
                </c:pt>
                <c:pt idx="1307">
                  <c:v>1328</c:v>
                </c:pt>
                <c:pt idx="1308">
                  <c:v>1329</c:v>
                </c:pt>
                <c:pt idx="1309">
                  <c:v>1330</c:v>
                </c:pt>
                <c:pt idx="1310">
                  <c:v>1331</c:v>
                </c:pt>
                <c:pt idx="1311">
                  <c:v>1332</c:v>
                </c:pt>
                <c:pt idx="1312">
                  <c:v>1333</c:v>
                </c:pt>
                <c:pt idx="1313">
                  <c:v>1335</c:v>
                </c:pt>
                <c:pt idx="1314">
                  <c:v>1336</c:v>
                </c:pt>
                <c:pt idx="1315">
                  <c:v>1337</c:v>
                </c:pt>
                <c:pt idx="1316">
                  <c:v>1338</c:v>
                </c:pt>
                <c:pt idx="1317">
                  <c:v>1339</c:v>
                </c:pt>
                <c:pt idx="1318">
                  <c:v>1340</c:v>
                </c:pt>
                <c:pt idx="1319">
                  <c:v>1341</c:v>
                </c:pt>
                <c:pt idx="1320">
                  <c:v>1342</c:v>
                </c:pt>
                <c:pt idx="1321">
                  <c:v>1343</c:v>
                </c:pt>
                <c:pt idx="1322">
                  <c:v>1344</c:v>
                </c:pt>
                <c:pt idx="1323">
                  <c:v>1345</c:v>
                </c:pt>
                <c:pt idx="1324">
                  <c:v>1346</c:v>
                </c:pt>
                <c:pt idx="1325">
                  <c:v>1348</c:v>
                </c:pt>
                <c:pt idx="1326">
                  <c:v>1349</c:v>
                </c:pt>
                <c:pt idx="1327">
                  <c:v>1350</c:v>
                </c:pt>
                <c:pt idx="1328">
                  <c:v>1351</c:v>
                </c:pt>
                <c:pt idx="1329">
                  <c:v>1352</c:v>
                </c:pt>
                <c:pt idx="1330">
                  <c:v>1354</c:v>
                </c:pt>
                <c:pt idx="1331">
                  <c:v>1355</c:v>
                </c:pt>
                <c:pt idx="1332">
                  <c:v>1356</c:v>
                </c:pt>
                <c:pt idx="1333">
                  <c:v>1357</c:v>
                </c:pt>
                <c:pt idx="1334">
                  <c:v>1358</c:v>
                </c:pt>
                <c:pt idx="1335">
                  <c:v>1359</c:v>
                </c:pt>
                <c:pt idx="1336">
                  <c:v>1360</c:v>
                </c:pt>
                <c:pt idx="1337">
                  <c:v>1362</c:v>
                </c:pt>
                <c:pt idx="1338">
                  <c:v>1364</c:v>
                </c:pt>
                <c:pt idx="1339">
                  <c:v>1365</c:v>
                </c:pt>
                <c:pt idx="1340">
                  <c:v>1366</c:v>
                </c:pt>
                <c:pt idx="1341">
                  <c:v>1367</c:v>
                </c:pt>
                <c:pt idx="1342">
                  <c:v>1369</c:v>
                </c:pt>
                <c:pt idx="1343">
                  <c:v>1370</c:v>
                </c:pt>
                <c:pt idx="1344">
                  <c:v>1371</c:v>
                </c:pt>
                <c:pt idx="1345">
                  <c:v>1373</c:v>
                </c:pt>
                <c:pt idx="1346">
                  <c:v>1374</c:v>
                </c:pt>
                <c:pt idx="1347">
                  <c:v>1375</c:v>
                </c:pt>
                <c:pt idx="1348">
                  <c:v>1377</c:v>
                </c:pt>
                <c:pt idx="1349">
                  <c:v>1378</c:v>
                </c:pt>
                <c:pt idx="1350">
                  <c:v>1379</c:v>
                </c:pt>
                <c:pt idx="1351">
                  <c:v>1380</c:v>
                </c:pt>
                <c:pt idx="1352">
                  <c:v>1381</c:v>
                </c:pt>
                <c:pt idx="1353">
                  <c:v>1382</c:v>
                </c:pt>
                <c:pt idx="1354">
                  <c:v>1383</c:v>
                </c:pt>
                <c:pt idx="1355">
                  <c:v>1384</c:v>
                </c:pt>
                <c:pt idx="1356">
                  <c:v>1386</c:v>
                </c:pt>
                <c:pt idx="1357">
                  <c:v>1388</c:v>
                </c:pt>
                <c:pt idx="1358">
                  <c:v>1389</c:v>
                </c:pt>
                <c:pt idx="1359">
                  <c:v>1390</c:v>
                </c:pt>
                <c:pt idx="1360">
                  <c:v>1391</c:v>
                </c:pt>
                <c:pt idx="1361">
                  <c:v>1392</c:v>
                </c:pt>
                <c:pt idx="1362">
                  <c:v>1393</c:v>
                </c:pt>
                <c:pt idx="1363">
                  <c:v>1394</c:v>
                </c:pt>
                <c:pt idx="1364">
                  <c:v>1395</c:v>
                </c:pt>
                <c:pt idx="1365">
                  <c:v>1396</c:v>
                </c:pt>
                <c:pt idx="1366">
                  <c:v>1397</c:v>
                </c:pt>
                <c:pt idx="1367">
                  <c:v>1398</c:v>
                </c:pt>
                <c:pt idx="1368">
                  <c:v>1399</c:v>
                </c:pt>
                <c:pt idx="1369">
                  <c:v>1400</c:v>
                </c:pt>
                <c:pt idx="1370">
                  <c:v>1401</c:v>
                </c:pt>
                <c:pt idx="1371">
                  <c:v>1402</c:v>
                </c:pt>
                <c:pt idx="1372">
                  <c:v>1403</c:v>
                </c:pt>
                <c:pt idx="1373">
                  <c:v>1404</c:v>
                </c:pt>
                <c:pt idx="1374">
                  <c:v>1405</c:v>
                </c:pt>
                <c:pt idx="1375">
                  <c:v>1406</c:v>
                </c:pt>
                <c:pt idx="1376">
                  <c:v>1407</c:v>
                </c:pt>
                <c:pt idx="1377">
                  <c:v>1408</c:v>
                </c:pt>
                <c:pt idx="1378">
                  <c:v>1409</c:v>
                </c:pt>
                <c:pt idx="1379">
                  <c:v>1410</c:v>
                </c:pt>
                <c:pt idx="1380">
                  <c:v>1412</c:v>
                </c:pt>
                <c:pt idx="1381">
                  <c:v>1413</c:v>
                </c:pt>
                <c:pt idx="1382">
                  <c:v>1414</c:v>
                </c:pt>
                <c:pt idx="1383">
                  <c:v>1415</c:v>
                </c:pt>
                <c:pt idx="1384">
                  <c:v>1416</c:v>
                </c:pt>
                <c:pt idx="1385">
                  <c:v>1418</c:v>
                </c:pt>
                <c:pt idx="1386">
                  <c:v>1421</c:v>
                </c:pt>
                <c:pt idx="1387">
                  <c:v>1422</c:v>
                </c:pt>
                <c:pt idx="1388">
                  <c:v>1424</c:v>
                </c:pt>
                <c:pt idx="1389">
                  <c:v>1425</c:v>
                </c:pt>
                <c:pt idx="1390">
                  <c:v>1426</c:v>
                </c:pt>
                <c:pt idx="1391">
                  <c:v>1427</c:v>
                </c:pt>
                <c:pt idx="1392">
                  <c:v>1428</c:v>
                </c:pt>
                <c:pt idx="1393">
                  <c:v>1429</c:v>
                </c:pt>
                <c:pt idx="1394">
                  <c:v>1431</c:v>
                </c:pt>
                <c:pt idx="1395">
                  <c:v>1433</c:v>
                </c:pt>
                <c:pt idx="1396">
                  <c:v>1436</c:v>
                </c:pt>
                <c:pt idx="1397">
                  <c:v>1437</c:v>
                </c:pt>
                <c:pt idx="1398">
                  <c:v>1438</c:v>
                </c:pt>
                <c:pt idx="1399">
                  <c:v>1441</c:v>
                </c:pt>
                <c:pt idx="1400">
                  <c:v>1443</c:v>
                </c:pt>
                <c:pt idx="1401">
                  <c:v>1445</c:v>
                </c:pt>
                <c:pt idx="1402">
                  <c:v>1447</c:v>
                </c:pt>
                <c:pt idx="1403">
                  <c:v>1449</c:v>
                </c:pt>
                <c:pt idx="1404">
                  <c:v>1450</c:v>
                </c:pt>
                <c:pt idx="1405">
                  <c:v>1452</c:v>
                </c:pt>
                <c:pt idx="1406">
                  <c:v>1453</c:v>
                </c:pt>
                <c:pt idx="1407">
                  <c:v>1455</c:v>
                </c:pt>
                <c:pt idx="1408">
                  <c:v>1456</c:v>
                </c:pt>
                <c:pt idx="1409">
                  <c:v>1458</c:v>
                </c:pt>
                <c:pt idx="1410">
                  <c:v>1459</c:v>
                </c:pt>
                <c:pt idx="1411">
                  <c:v>1460</c:v>
                </c:pt>
                <c:pt idx="1412">
                  <c:v>1462</c:v>
                </c:pt>
                <c:pt idx="1413">
                  <c:v>1463</c:v>
                </c:pt>
                <c:pt idx="1414">
                  <c:v>1464</c:v>
                </c:pt>
                <c:pt idx="1415">
                  <c:v>1465</c:v>
                </c:pt>
                <c:pt idx="1416">
                  <c:v>1466</c:v>
                </c:pt>
                <c:pt idx="1417">
                  <c:v>1467</c:v>
                </c:pt>
                <c:pt idx="1418">
                  <c:v>1470</c:v>
                </c:pt>
                <c:pt idx="1419">
                  <c:v>1471</c:v>
                </c:pt>
                <c:pt idx="1420">
                  <c:v>1472</c:v>
                </c:pt>
                <c:pt idx="1421">
                  <c:v>1473</c:v>
                </c:pt>
                <c:pt idx="1422">
                  <c:v>1474</c:v>
                </c:pt>
                <c:pt idx="1423">
                  <c:v>1475</c:v>
                </c:pt>
                <c:pt idx="1424">
                  <c:v>1477</c:v>
                </c:pt>
                <c:pt idx="1425">
                  <c:v>1480</c:v>
                </c:pt>
                <c:pt idx="1426">
                  <c:v>1481</c:v>
                </c:pt>
                <c:pt idx="1427">
                  <c:v>1483</c:v>
                </c:pt>
                <c:pt idx="1428">
                  <c:v>1484</c:v>
                </c:pt>
                <c:pt idx="1429">
                  <c:v>1485</c:v>
                </c:pt>
                <c:pt idx="1430">
                  <c:v>1487</c:v>
                </c:pt>
                <c:pt idx="1431">
                  <c:v>1488</c:v>
                </c:pt>
                <c:pt idx="1432">
                  <c:v>1489</c:v>
                </c:pt>
                <c:pt idx="1433">
                  <c:v>1492</c:v>
                </c:pt>
                <c:pt idx="1434">
                  <c:v>1494</c:v>
                </c:pt>
                <c:pt idx="1435">
                  <c:v>1495</c:v>
                </c:pt>
                <c:pt idx="1436">
                  <c:v>1496</c:v>
                </c:pt>
                <c:pt idx="1437">
                  <c:v>1497</c:v>
                </c:pt>
                <c:pt idx="1438">
                  <c:v>1498</c:v>
                </c:pt>
                <c:pt idx="1439">
                  <c:v>1499</c:v>
                </c:pt>
                <c:pt idx="1440">
                  <c:v>1502</c:v>
                </c:pt>
                <c:pt idx="1441">
                  <c:v>1504</c:v>
                </c:pt>
                <c:pt idx="1442">
                  <c:v>1506</c:v>
                </c:pt>
                <c:pt idx="1443">
                  <c:v>1507</c:v>
                </c:pt>
                <c:pt idx="1444">
                  <c:v>1508</c:v>
                </c:pt>
                <c:pt idx="1445">
                  <c:v>1510</c:v>
                </c:pt>
                <c:pt idx="1446">
                  <c:v>1511</c:v>
                </c:pt>
                <c:pt idx="1447">
                  <c:v>1512</c:v>
                </c:pt>
                <c:pt idx="1448">
                  <c:v>1513</c:v>
                </c:pt>
                <c:pt idx="1449">
                  <c:v>1515</c:v>
                </c:pt>
                <c:pt idx="1450">
                  <c:v>1516</c:v>
                </c:pt>
                <c:pt idx="1451">
                  <c:v>1517</c:v>
                </c:pt>
                <c:pt idx="1452">
                  <c:v>1519</c:v>
                </c:pt>
                <c:pt idx="1453">
                  <c:v>1520</c:v>
                </c:pt>
                <c:pt idx="1454">
                  <c:v>1521</c:v>
                </c:pt>
                <c:pt idx="1455">
                  <c:v>1523</c:v>
                </c:pt>
                <c:pt idx="1456">
                  <c:v>1525</c:v>
                </c:pt>
                <c:pt idx="1457">
                  <c:v>1526</c:v>
                </c:pt>
                <c:pt idx="1458">
                  <c:v>1527</c:v>
                </c:pt>
                <c:pt idx="1459">
                  <c:v>1530</c:v>
                </c:pt>
                <c:pt idx="1460">
                  <c:v>1533</c:v>
                </c:pt>
                <c:pt idx="1461">
                  <c:v>1534</c:v>
                </c:pt>
                <c:pt idx="1462">
                  <c:v>1536</c:v>
                </c:pt>
                <c:pt idx="1463">
                  <c:v>1538</c:v>
                </c:pt>
                <c:pt idx="1464">
                  <c:v>1540</c:v>
                </c:pt>
                <c:pt idx="1465">
                  <c:v>1543</c:v>
                </c:pt>
                <c:pt idx="1466">
                  <c:v>1545</c:v>
                </c:pt>
                <c:pt idx="1467">
                  <c:v>1546</c:v>
                </c:pt>
                <c:pt idx="1468">
                  <c:v>1549</c:v>
                </c:pt>
                <c:pt idx="1469">
                  <c:v>1550</c:v>
                </c:pt>
                <c:pt idx="1470">
                  <c:v>1553</c:v>
                </c:pt>
                <c:pt idx="1471">
                  <c:v>1554</c:v>
                </c:pt>
                <c:pt idx="1472">
                  <c:v>1561</c:v>
                </c:pt>
                <c:pt idx="1473">
                  <c:v>1563</c:v>
                </c:pt>
                <c:pt idx="1474">
                  <c:v>1565</c:v>
                </c:pt>
                <c:pt idx="1475">
                  <c:v>1566</c:v>
                </c:pt>
                <c:pt idx="1476">
                  <c:v>1567</c:v>
                </c:pt>
                <c:pt idx="1477">
                  <c:v>1569</c:v>
                </c:pt>
                <c:pt idx="1478">
                  <c:v>1571</c:v>
                </c:pt>
                <c:pt idx="1479">
                  <c:v>1575</c:v>
                </c:pt>
                <c:pt idx="1480">
                  <c:v>1577</c:v>
                </c:pt>
                <c:pt idx="1481">
                  <c:v>1580</c:v>
                </c:pt>
                <c:pt idx="1482">
                  <c:v>1583</c:v>
                </c:pt>
                <c:pt idx="1483">
                  <c:v>1585</c:v>
                </c:pt>
                <c:pt idx="1484">
                  <c:v>1590</c:v>
                </c:pt>
                <c:pt idx="1485">
                  <c:v>1591</c:v>
                </c:pt>
                <c:pt idx="1486">
                  <c:v>1592</c:v>
                </c:pt>
                <c:pt idx="1487">
                  <c:v>1595</c:v>
                </c:pt>
                <c:pt idx="1488">
                  <c:v>1596</c:v>
                </c:pt>
                <c:pt idx="1489">
                  <c:v>1597</c:v>
                </c:pt>
                <c:pt idx="1490">
                  <c:v>1598</c:v>
                </c:pt>
                <c:pt idx="1491">
                  <c:v>1599</c:v>
                </c:pt>
                <c:pt idx="1492">
                  <c:v>1600</c:v>
                </c:pt>
                <c:pt idx="1493">
                  <c:v>1603</c:v>
                </c:pt>
                <c:pt idx="1494">
                  <c:v>1604</c:v>
                </c:pt>
                <c:pt idx="1495">
                  <c:v>1606</c:v>
                </c:pt>
                <c:pt idx="1496">
                  <c:v>1611</c:v>
                </c:pt>
                <c:pt idx="1497">
                  <c:v>1612</c:v>
                </c:pt>
                <c:pt idx="1498">
                  <c:v>1614</c:v>
                </c:pt>
                <c:pt idx="1499">
                  <c:v>1616</c:v>
                </c:pt>
                <c:pt idx="1500">
                  <c:v>1618</c:v>
                </c:pt>
                <c:pt idx="1501">
                  <c:v>1619</c:v>
                </c:pt>
                <c:pt idx="1502">
                  <c:v>1621</c:v>
                </c:pt>
                <c:pt idx="1503">
                  <c:v>1622</c:v>
                </c:pt>
                <c:pt idx="1504">
                  <c:v>1624</c:v>
                </c:pt>
                <c:pt idx="1505">
                  <c:v>1625</c:v>
                </c:pt>
                <c:pt idx="1506">
                  <c:v>1626</c:v>
                </c:pt>
                <c:pt idx="1507">
                  <c:v>1630</c:v>
                </c:pt>
                <c:pt idx="1508">
                  <c:v>1631</c:v>
                </c:pt>
                <c:pt idx="1509">
                  <c:v>1636</c:v>
                </c:pt>
                <c:pt idx="1510">
                  <c:v>1637</c:v>
                </c:pt>
                <c:pt idx="1511">
                  <c:v>1638</c:v>
                </c:pt>
                <c:pt idx="1512">
                  <c:v>1639</c:v>
                </c:pt>
                <c:pt idx="1513">
                  <c:v>1640</c:v>
                </c:pt>
                <c:pt idx="1514">
                  <c:v>1643</c:v>
                </c:pt>
                <c:pt idx="1515">
                  <c:v>1645</c:v>
                </c:pt>
                <c:pt idx="1516">
                  <c:v>1648</c:v>
                </c:pt>
                <c:pt idx="1517">
                  <c:v>1651</c:v>
                </c:pt>
                <c:pt idx="1518">
                  <c:v>1652</c:v>
                </c:pt>
                <c:pt idx="1519">
                  <c:v>1655</c:v>
                </c:pt>
                <c:pt idx="1520">
                  <c:v>1656</c:v>
                </c:pt>
                <c:pt idx="1521">
                  <c:v>1659</c:v>
                </c:pt>
                <c:pt idx="1522">
                  <c:v>1671</c:v>
                </c:pt>
                <c:pt idx="1523">
                  <c:v>1673</c:v>
                </c:pt>
                <c:pt idx="1524">
                  <c:v>1674</c:v>
                </c:pt>
                <c:pt idx="1525">
                  <c:v>1675</c:v>
                </c:pt>
                <c:pt idx="1526">
                  <c:v>1677</c:v>
                </c:pt>
                <c:pt idx="1527">
                  <c:v>1680</c:v>
                </c:pt>
                <c:pt idx="1528">
                  <c:v>1682</c:v>
                </c:pt>
                <c:pt idx="1529">
                  <c:v>1683</c:v>
                </c:pt>
                <c:pt idx="1530">
                  <c:v>1684</c:v>
                </c:pt>
                <c:pt idx="1531">
                  <c:v>1687</c:v>
                </c:pt>
                <c:pt idx="1532">
                  <c:v>1689</c:v>
                </c:pt>
                <c:pt idx="1533">
                  <c:v>1691</c:v>
                </c:pt>
                <c:pt idx="1534">
                  <c:v>1693</c:v>
                </c:pt>
                <c:pt idx="1535">
                  <c:v>1697</c:v>
                </c:pt>
                <c:pt idx="1536">
                  <c:v>1701</c:v>
                </c:pt>
                <c:pt idx="1537">
                  <c:v>1702</c:v>
                </c:pt>
                <c:pt idx="1538">
                  <c:v>1703</c:v>
                </c:pt>
                <c:pt idx="1539">
                  <c:v>1705</c:v>
                </c:pt>
                <c:pt idx="1540">
                  <c:v>1709</c:v>
                </c:pt>
                <c:pt idx="1541">
                  <c:v>1713</c:v>
                </c:pt>
                <c:pt idx="1542">
                  <c:v>1716</c:v>
                </c:pt>
                <c:pt idx="1543">
                  <c:v>1720</c:v>
                </c:pt>
                <c:pt idx="1544">
                  <c:v>1724</c:v>
                </c:pt>
                <c:pt idx="1545">
                  <c:v>1726</c:v>
                </c:pt>
                <c:pt idx="1546">
                  <c:v>1727</c:v>
                </c:pt>
                <c:pt idx="1547">
                  <c:v>1729</c:v>
                </c:pt>
                <c:pt idx="1548">
                  <c:v>1730</c:v>
                </c:pt>
                <c:pt idx="1549">
                  <c:v>1732</c:v>
                </c:pt>
                <c:pt idx="1550">
                  <c:v>1734</c:v>
                </c:pt>
                <c:pt idx="1551">
                  <c:v>1736</c:v>
                </c:pt>
                <c:pt idx="1552">
                  <c:v>1737</c:v>
                </c:pt>
                <c:pt idx="1553">
                  <c:v>1742</c:v>
                </c:pt>
                <c:pt idx="1554">
                  <c:v>1743</c:v>
                </c:pt>
                <c:pt idx="1555">
                  <c:v>1747</c:v>
                </c:pt>
                <c:pt idx="1556">
                  <c:v>1751</c:v>
                </c:pt>
                <c:pt idx="1557">
                  <c:v>1753</c:v>
                </c:pt>
                <c:pt idx="1558">
                  <c:v>1754</c:v>
                </c:pt>
                <c:pt idx="1559">
                  <c:v>1755</c:v>
                </c:pt>
                <c:pt idx="1560">
                  <c:v>1758</c:v>
                </c:pt>
                <c:pt idx="1561">
                  <c:v>1760</c:v>
                </c:pt>
                <c:pt idx="1562">
                  <c:v>1761</c:v>
                </c:pt>
                <c:pt idx="1563">
                  <c:v>1763</c:v>
                </c:pt>
                <c:pt idx="1564">
                  <c:v>1768</c:v>
                </c:pt>
                <c:pt idx="1565">
                  <c:v>1769</c:v>
                </c:pt>
                <c:pt idx="1566">
                  <c:v>1774</c:v>
                </c:pt>
                <c:pt idx="1567">
                  <c:v>1782</c:v>
                </c:pt>
                <c:pt idx="1568">
                  <c:v>1784</c:v>
                </c:pt>
                <c:pt idx="1569">
                  <c:v>1785</c:v>
                </c:pt>
                <c:pt idx="1570">
                  <c:v>1788</c:v>
                </c:pt>
                <c:pt idx="1571">
                  <c:v>1789</c:v>
                </c:pt>
                <c:pt idx="1572">
                  <c:v>1791</c:v>
                </c:pt>
                <c:pt idx="1573">
                  <c:v>1795</c:v>
                </c:pt>
                <c:pt idx="1574">
                  <c:v>1799</c:v>
                </c:pt>
                <c:pt idx="1575">
                  <c:v>1800</c:v>
                </c:pt>
                <c:pt idx="1576">
                  <c:v>1804</c:v>
                </c:pt>
                <c:pt idx="1577">
                  <c:v>1806</c:v>
                </c:pt>
                <c:pt idx="1578">
                  <c:v>1807</c:v>
                </c:pt>
                <c:pt idx="1579">
                  <c:v>1818</c:v>
                </c:pt>
                <c:pt idx="1580">
                  <c:v>1820</c:v>
                </c:pt>
                <c:pt idx="1581">
                  <c:v>1821</c:v>
                </c:pt>
                <c:pt idx="1582">
                  <c:v>1823</c:v>
                </c:pt>
                <c:pt idx="1583">
                  <c:v>1827</c:v>
                </c:pt>
                <c:pt idx="1584">
                  <c:v>1830</c:v>
                </c:pt>
                <c:pt idx="1585">
                  <c:v>1834</c:v>
                </c:pt>
                <c:pt idx="1586">
                  <c:v>1837</c:v>
                </c:pt>
                <c:pt idx="1587">
                  <c:v>1840</c:v>
                </c:pt>
                <c:pt idx="1588">
                  <c:v>1846</c:v>
                </c:pt>
                <c:pt idx="1589">
                  <c:v>1848</c:v>
                </c:pt>
                <c:pt idx="1590">
                  <c:v>1851</c:v>
                </c:pt>
                <c:pt idx="1591">
                  <c:v>1852</c:v>
                </c:pt>
                <c:pt idx="1592">
                  <c:v>1855</c:v>
                </c:pt>
                <c:pt idx="1593">
                  <c:v>1859</c:v>
                </c:pt>
                <c:pt idx="1594">
                  <c:v>1860</c:v>
                </c:pt>
                <c:pt idx="1595">
                  <c:v>1861</c:v>
                </c:pt>
                <c:pt idx="1596">
                  <c:v>1863</c:v>
                </c:pt>
                <c:pt idx="1597">
                  <c:v>1866</c:v>
                </c:pt>
                <c:pt idx="1598">
                  <c:v>1883</c:v>
                </c:pt>
                <c:pt idx="1599">
                  <c:v>1886</c:v>
                </c:pt>
                <c:pt idx="1600">
                  <c:v>1887</c:v>
                </c:pt>
                <c:pt idx="1601">
                  <c:v>1889</c:v>
                </c:pt>
                <c:pt idx="1602">
                  <c:v>1890</c:v>
                </c:pt>
                <c:pt idx="1603">
                  <c:v>1892</c:v>
                </c:pt>
                <c:pt idx="1604">
                  <c:v>1893</c:v>
                </c:pt>
                <c:pt idx="1605">
                  <c:v>1896</c:v>
                </c:pt>
                <c:pt idx="1606">
                  <c:v>1900</c:v>
                </c:pt>
                <c:pt idx="1607">
                  <c:v>1901</c:v>
                </c:pt>
                <c:pt idx="1608">
                  <c:v>1903</c:v>
                </c:pt>
                <c:pt idx="1609">
                  <c:v>1905</c:v>
                </c:pt>
                <c:pt idx="1610">
                  <c:v>1909</c:v>
                </c:pt>
                <c:pt idx="1611">
                  <c:v>1910</c:v>
                </c:pt>
                <c:pt idx="1612">
                  <c:v>1913</c:v>
                </c:pt>
                <c:pt idx="1613">
                  <c:v>1917</c:v>
                </c:pt>
                <c:pt idx="1614">
                  <c:v>1921</c:v>
                </c:pt>
                <c:pt idx="1615">
                  <c:v>1923</c:v>
                </c:pt>
                <c:pt idx="1616">
                  <c:v>1926</c:v>
                </c:pt>
                <c:pt idx="1617">
                  <c:v>1937</c:v>
                </c:pt>
                <c:pt idx="1618">
                  <c:v>1941</c:v>
                </c:pt>
                <c:pt idx="1619">
                  <c:v>1943</c:v>
                </c:pt>
                <c:pt idx="1620">
                  <c:v>1947</c:v>
                </c:pt>
                <c:pt idx="1621">
                  <c:v>1956</c:v>
                </c:pt>
                <c:pt idx="1622">
                  <c:v>1957</c:v>
                </c:pt>
                <c:pt idx="1623">
                  <c:v>1960</c:v>
                </c:pt>
                <c:pt idx="1624">
                  <c:v>1961</c:v>
                </c:pt>
                <c:pt idx="1625">
                  <c:v>1976</c:v>
                </c:pt>
                <c:pt idx="1626">
                  <c:v>1984</c:v>
                </c:pt>
                <c:pt idx="1627">
                  <c:v>1988</c:v>
                </c:pt>
                <c:pt idx="1628">
                  <c:v>1991</c:v>
                </c:pt>
                <c:pt idx="1629">
                  <c:v>1995</c:v>
                </c:pt>
                <c:pt idx="1630">
                  <c:v>2007</c:v>
                </c:pt>
                <c:pt idx="1631">
                  <c:v>2022</c:v>
                </c:pt>
                <c:pt idx="1632">
                  <c:v>2023</c:v>
                </c:pt>
                <c:pt idx="1633">
                  <c:v>2025</c:v>
                </c:pt>
                <c:pt idx="1634">
                  <c:v>2031</c:v>
                </c:pt>
                <c:pt idx="1635">
                  <c:v>2032</c:v>
                </c:pt>
                <c:pt idx="1636">
                  <c:v>2035</c:v>
                </c:pt>
                <c:pt idx="1637">
                  <c:v>2040</c:v>
                </c:pt>
                <c:pt idx="1638">
                  <c:v>2043</c:v>
                </c:pt>
                <c:pt idx="1639">
                  <c:v>2050</c:v>
                </c:pt>
                <c:pt idx="1640">
                  <c:v>2055</c:v>
                </c:pt>
                <c:pt idx="1641">
                  <c:v>2060</c:v>
                </c:pt>
                <c:pt idx="1642">
                  <c:v>2066</c:v>
                </c:pt>
                <c:pt idx="1643">
                  <c:v>2068</c:v>
                </c:pt>
                <c:pt idx="1644">
                  <c:v>2071</c:v>
                </c:pt>
                <c:pt idx="1645">
                  <c:v>2087</c:v>
                </c:pt>
                <c:pt idx="1646">
                  <c:v>2089</c:v>
                </c:pt>
                <c:pt idx="1647">
                  <c:v>2090</c:v>
                </c:pt>
                <c:pt idx="1648">
                  <c:v>2094</c:v>
                </c:pt>
                <c:pt idx="1649">
                  <c:v>2098</c:v>
                </c:pt>
                <c:pt idx="1650">
                  <c:v>2102</c:v>
                </c:pt>
                <c:pt idx="1651">
                  <c:v>2109</c:v>
                </c:pt>
                <c:pt idx="1652">
                  <c:v>2113</c:v>
                </c:pt>
                <c:pt idx="1653">
                  <c:v>2117</c:v>
                </c:pt>
                <c:pt idx="1654">
                  <c:v>2119</c:v>
                </c:pt>
                <c:pt idx="1655">
                  <c:v>2128</c:v>
                </c:pt>
                <c:pt idx="1656">
                  <c:v>2129</c:v>
                </c:pt>
                <c:pt idx="1657">
                  <c:v>2131</c:v>
                </c:pt>
                <c:pt idx="1658">
                  <c:v>2133</c:v>
                </c:pt>
                <c:pt idx="1659">
                  <c:v>2138</c:v>
                </c:pt>
                <c:pt idx="1660">
                  <c:v>2142</c:v>
                </c:pt>
                <c:pt idx="1661">
                  <c:v>2148</c:v>
                </c:pt>
                <c:pt idx="1662">
                  <c:v>2149</c:v>
                </c:pt>
                <c:pt idx="1663">
                  <c:v>2158</c:v>
                </c:pt>
                <c:pt idx="1664">
                  <c:v>2167</c:v>
                </c:pt>
                <c:pt idx="1665">
                  <c:v>2174</c:v>
                </c:pt>
                <c:pt idx="1666">
                  <c:v>2178</c:v>
                </c:pt>
                <c:pt idx="1667">
                  <c:v>2183</c:v>
                </c:pt>
                <c:pt idx="1668">
                  <c:v>2192</c:v>
                </c:pt>
                <c:pt idx="1669">
                  <c:v>2194</c:v>
                </c:pt>
                <c:pt idx="1670">
                  <c:v>2196</c:v>
                </c:pt>
                <c:pt idx="1671">
                  <c:v>2200</c:v>
                </c:pt>
                <c:pt idx="1672">
                  <c:v>2204</c:v>
                </c:pt>
                <c:pt idx="1673">
                  <c:v>2206</c:v>
                </c:pt>
                <c:pt idx="1674">
                  <c:v>2209</c:v>
                </c:pt>
                <c:pt idx="1675">
                  <c:v>2214</c:v>
                </c:pt>
                <c:pt idx="1676">
                  <c:v>2226</c:v>
                </c:pt>
                <c:pt idx="1677">
                  <c:v>2232</c:v>
                </c:pt>
                <c:pt idx="1678">
                  <c:v>2235</c:v>
                </c:pt>
                <c:pt idx="1679">
                  <c:v>2243</c:v>
                </c:pt>
                <c:pt idx="1680">
                  <c:v>2246</c:v>
                </c:pt>
                <c:pt idx="1681">
                  <c:v>2251</c:v>
                </c:pt>
                <c:pt idx="1682">
                  <c:v>2255</c:v>
                </c:pt>
                <c:pt idx="1683">
                  <c:v>2274</c:v>
                </c:pt>
                <c:pt idx="1684">
                  <c:v>2276</c:v>
                </c:pt>
                <c:pt idx="1685">
                  <c:v>2281</c:v>
                </c:pt>
                <c:pt idx="1686">
                  <c:v>2286</c:v>
                </c:pt>
                <c:pt idx="1687">
                  <c:v>2289</c:v>
                </c:pt>
                <c:pt idx="1688">
                  <c:v>2293</c:v>
                </c:pt>
                <c:pt idx="1689">
                  <c:v>2296</c:v>
                </c:pt>
                <c:pt idx="1690">
                  <c:v>2313</c:v>
                </c:pt>
                <c:pt idx="1691">
                  <c:v>2316</c:v>
                </c:pt>
                <c:pt idx="1692">
                  <c:v>2338</c:v>
                </c:pt>
                <c:pt idx="1693">
                  <c:v>2360</c:v>
                </c:pt>
                <c:pt idx="1694">
                  <c:v>2367</c:v>
                </c:pt>
                <c:pt idx="1695">
                  <c:v>2371</c:v>
                </c:pt>
                <c:pt idx="1696">
                  <c:v>2383</c:v>
                </c:pt>
                <c:pt idx="1697">
                  <c:v>2396</c:v>
                </c:pt>
                <c:pt idx="1698">
                  <c:v>2406</c:v>
                </c:pt>
                <c:pt idx="1699">
                  <c:v>2416</c:v>
                </c:pt>
                <c:pt idx="1700">
                  <c:v>2434</c:v>
                </c:pt>
                <c:pt idx="1701">
                  <c:v>2438</c:v>
                </c:pt>
                <c:pt idx="1702">
                  <c:v>2441</c:v>
                </c:pt>
                <c:pt idx="1703">
                  <c:v>2452</c:v>
                </c:pt>
                <c:pt idx="1704">
                  <c:v>2471</c:v>
                </c:pt>
                <c:pt idx="1705">
                  <c:v>2473</c:v>
                </c:pt>
                <c:pt idx="1706">
                  <c:v>2500</c:v>
                </c:pt>
                <c:pt idx="1707">
                  <c:v>2513</c:v>
                </c:pt>
                <c:pt idx="1708">
                  <c:v>2521</c:v>
                </c:pt>
                <c:pt idx="1709">
                  <c:v>2544</c:v>
                </c:pt>
                <c:pt idx="1710">
                  <c:v>2566</c:v>
                </c:pt>
                <c:pt idx="1711">
                  <c:v>2583</c:v>
                </c:pt>
                <c:pt idx="1712">
                  <c:v>2608</c:v>
                </c:pt>
                <c:pt idx="1713">
                  <c:v>2617</c:v>
                </c:pt>
                <c:pt idx="1714">
                  <c:v>2627</c:v>
                </c:pt>
                <c:pt idx="1715">
                  <c:v>2668</c:v>
                </c:pt>
                <c:pt idx="1716">
                  <c:v>2707</c:v>
                </c:pt>
                <c:pt idx="1717">
                  <c:v>2732</c:v>
                </c:pt>
                <c:pt idx="1718">
                  <c:v>2768</c:v>
                </c:pt>
                <c:pt idx="1719">
                  <c:v>2795</c:v>
                </c:pt>
                <c:pt idx="1720">
                  <c:v>2820</c:v>
                </c:pt>
                <c:pt idx="1721">
                  <c:v>2825</c:v>
                </c:pt>
                <c:pt idx="1722">
                  <c:v>2837</c:v>
                </c:pt>
                <c:pt idx="1723">
                  <c:v>2848</c:v>
                </c:pt>
                <c:pt idx="1724">
                  <c:v>2868</c:v>
                </c:pt>
                <c:pt idx="1725">
                  <c:v>2874</c:v>
                </c:pt>
                <c:pt idx="1726">
                  <c:v>2899</c:v>
                </c:pt>
                <c:pt idx="1727">
                  <c:v>2952</c:v>
                </c:pt>
                <c:pt idx="1728">
                  <c:v>2959</c:v>
                </c:pt>
                <c:pt idx="1729">
                  <c:v>3042</c:v>
                </c:pt>
                <c:pt idx="1730">
                  <c:v>3061</c:v>
                </c:pt>
                <c:pt idx="1731">
                  <c:v>3074</c:v>
                </c:pt>
                <c:pt idx="1732">
                  <c:v>3108</c:v>
                </c:pt>
                <c:pt idx="1733">
                  <c:v>3118</c:v>
                </c:pt>
                <c:pt idx="1734">
                  <c:v>3123</c:v>
                </c:pt>
                <c:pt idx="1735">
                  <c:v>3154</c:v>
                </c:pt>
                <c:pt idx="1736">
                  <c:v>3163</c:v>
                </c:pt>
                <c:pt idx="1737">
                  <c:v>3170</c:v>
                </c:pt>
                <c:pt idx="1738">
                  <c:v>3228</c:v>
                </c:pt>
                <c:pt idx="1739">
                  <c:v>3477</c:v>
                </c:pt>
                <c:pt idx="1740">
                  <c:v>3500</c:v>
                </c:pt>
                <c:pt idx="1741">
                  <c:v>3574</c:v>
                </c:pt>
                <c:pt idx="1742">
                  <c:v>3679</c:v>
                </c:pt>
                <c:pt idx="1743">
                  <c:v>3898</c:v>
                </c:pt>
                <c:pt idx="1744">
                  <c:v>4150</c:v>
                </c:pt>
                <c:pt idx="1745">
                  <c:v>4252</c:v>
                </c:pt>
                <c:pt idx="1746">
                  <c:v>4502</c:v>
                </c:pt>
                <c:pt idx="1747">
                  <c:v>4505</c:v>
                </c:pt>
                <c:pt idx="1748">
                  <c:v>4571</c:v>
                </c:pt>
                <c:pt idx="1749">
                  <c:v>5684</c:v>
                </c:pt>
              </c:numCache>
            </c:numRef>
          </c:yVal>
        </c:ser>
        <c:axId val="216020480"/>
        <c:axId val="216969216"/>
      </c:scatterChart>
      <c:valAx>
        <c:axId val="216020480"/>
        <c:scaling>
          <c:orientation val="minMax"/>
          <c:max val="1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Cumulative proportion of all commuters</a:t>
                </a:r>
              </a:p>
            </c:rich>
          </c:tx>
          <c:layout/>
        </c:title>
        <c:numFmt formatCode="0%" sourceLinked="0"/>
        <c:tickLblPos val="nextTo"/>
        <c:crossAx val="216969216"/>
        <c:crosses val="autoZero"/>
        <c:crossBetween val="midCat"/>
      </c:valAx>
      <c:valAx>
        <c:axId val="216969216"/>
        <c:scaling>
          <c:logBase val="10"/>
          <c:orientation val="minMax"/>
        </c:scaling>
        <c:axPos val="l"/>
        <c:majorGridlines>
          <c:spPr>
            <a:ln>
              <a:prstDash val="sysDot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Persons in flow</a:t>
                </a:r>
              </a:p>
            </c:rich>
          </c:tx>
          <c:layout/>
        </c:title>
        <c:numFmt formatCode="General" sourceLinked="1"/>
        <c:tickLblPos val="nextTo"/>
        <c:crossAx val="216020480"/>
        <c:crosses val="autoZero"/>
        <c:crossBetween val="midCat"/>
      </c:valAx>
    </c:plotArea>
    <c:legend>
      <c:legendPos val="b"/>
      <c:layout/>
    </c:legend>
    <c:plotVisOnly val="1"/>
  </c:chart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en-US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5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5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/>
            </a:lvl1pPr>
          </a:lstStyle>
          <a:p>
            <a:pPr>
              <a:defRPr/>
            </a:pPr>
            <a:fld id="{71AC8315-594A-4F1A-BF2A-52CA4C9288A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7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37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7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/>
            </a:lvl1pPr>
          </a:lstStyle>
          <a:p>
            <a:pPr>
              <a:defRPr/>
            </a:pPr>
            <a:fld id="{8002291B-B4E1-4493-9249-182B177CB49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095272-5FFF-4F8A-A6AF-4866E90F25A5}" type="slidenum">
              <a:rPr lang="en-GB" smtClean="0"/>
              <a:pPr/>
              <a:t>2</a:t>
            </a:fld>
            <a:endParaRPr lang="en-GB" smtClean="0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984375" y="42863"/>
            <a:ext cx="4964113" cy="3722687"/>
          </a:xfrm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7325" y="3865563"/>
            <a:ext cx="6423025" cy="5535612"/>
          </a:xfrm>
          <a:noFill/>
          <a:ln/>
        </p:spPr>
        <p:txBody>
          <a:bodyPr/>
          <a:lstStyle/>
          <a:p>
            <a:pPr eaLnBrk="1" hangingPunct="1"/>
            <a:r>
              <a:rPr lang="en-GB" smtClean="0"/>
              <a:t>What are the Census interaction data?</a:t>
            </a:r>
          </a:p>
          <a:p>
            <a:pPr eaLnBrk="1" hangingPunct="1"/>
            <a:endParaRPr lang="en-GB" smtClean="0"/>
          </a:p>
          <a:p>
            <a:pPr eaLnBrk="1" hangingPunct="1"/>
            <a:r>
              <a:rPr lang="en-GB" smtClean="0"/>
              <a:t>They are relatively little known and are under-used.</a:t>
            </a:r>
          </a:p>
          <a:p>
            <a:pPr eaLnBrk="1" hangingPunct="1"/>
            <a:endParaRPr lang="en-GB" smtClean="0"/>
          </a:p>
          <a:p>
            <a:pPr eaLnBrk="1" hangingPunct="1"/>
            <a:r>
              <a:rPr lang="en-GB" smtClean="0"/>
              <a:t>They are the migration, journey to work and journey to school data.  Some information about these topics are available via the standard area statistics, so what is different about these?</a:t>
            </a:r>
          </a:p>
          <a:p>
            <a:pPr eaLnBrk="1" hangingPunct="1"/>
            <a:endParaRPr lang="en-GB" smtClean="0"/>
          </a:p>
          <a:p>
            <a:pPr eaLnBrk="1" hangingPunct="1"/>
            <a:r>
              <a:rPr lang="en-GB" smtClean="0"/>
              <a:t>The interaction data are </a:t>
            </a:r>
            <a:r>
              <a:rPr lang="en-GB" i="1" smtClean="0"/>
              <a:t>flow</a:t>
            </a:r>
            <a:r>
              <a:rPr lang="en-GB" smtClean="0"/>
              <a:t> data that link an origin and a destination.  Whereas the area statistics include some aggregate information about all people migrating to or from an area, the interaction data allow each separate origin and destination to identified.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Potentially these can be automatically driven by the user</a:t>
            </a:r>
            <a:r>
              <a:rPr lang="en-GB" baseline="0" dirty="0" smtClean="0"/>
              <a:t> moving to a new location</a:t>
            </a:r>
          </a:p>
          <a:p>
            <a:endParaRPr lang="en-GB" baseline="0" dirty="0" smtClean="0"/>
          </a:p>
          <a:p>
            <a:r>
              <a:rPr lang="en-GB" baseline="0" dirty="0" smtClean="0"/>
              <a:t>A particular feature of Twitter is that a person has only partial control over who follows them: users have to be actively blocked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02291B-B4E1-4493-9249-182B177CB490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02291B-B4E1-4493-9249-182B177CB490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02291B-B4E1-4493-9249-182B177CB490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02291B-B4E1-4493-9249-182B177CB490}" type="slidenum">
              <a:rPr lang="en-GB" smtClean="0"/>
              <a:pPr>
                <a:defRPr/>
              </a:pPr>
              <a:t>38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ltGray">
          <a:xfrm>
            <a:off x="76200" y="76200"/>
            <a:ext cx="8991600" cy="67056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defRPr/>
            </a:pPr>
            <a:endParaRPr lang="en-US" sz="2400">
              <a:solidFill>
                <a:srgbClr val="8D010F"/>
              </a:solidFill>
              <a:latin typeface="Times" pitchFamily="18" charset="0"/>
            </a:endParaRPr>
          </a:p>
        </p:txBody>
      </p:sp>
      <p:pic>
        <p:nvPicPr>
          <p:cNvPr id="5" name="Picture 11" descr="LeedsUniWhite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511925" y="441325"/>
            <a:ext cx="22748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9"/>
          <p:cNvSpPr>
            <a:spLocks noChangeShapeType="1"/>
          </p:cNvSpPr>
          <p:nvPr/>
        </p:nvSpPr>
        <p:spPr bwMode="white">
          <a:xfrm>
            <a:off x="201613" y="1341438"/>
            <a:ext cx="8713787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ltGray">
          <a:xfrm>
            <a:off x="355600" y="420688"/>
            <a:ext cx="4876800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36000" anchor="b"/>
          <a:lstStyle/>
          <a:p>
            <a:pPr eaLnBrk="0" hangingPunct="0">
              <a:spcBef>
                <a:spcPct val="0"/>
              </a:spcBef>
              <a:defRPr/>
            </a:pPr>
            <a:r>
              <a:rPr lang="en-GB" sz="2800">
                <a:solidFill>
                  <a:schemeClr val="bg1"/>
                </a:solidFill>
              </a:rPr>
              <a:t>School of Geography</a:t>
            </a:r>
          </a:p>
          <a:p>
            <a:pPr eaLnBrk="0" hangingPunct="0">
              <a:spcBef>
                <a:spcPct val="0"/>
              </a:spcBef>
              <a:defRPr/>
            </a:pPr>
            <a:r>
              <a:rPr lang="en-GB" sz="1400">
                <a:solidFill>
                  <a:schemeClr val="bg1"/>
                </a:solidFill>
              </a:rPr>
              <a:t>FACULTY OF EARTH &amp; ENVIRONMENT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49250" y="2565400"/>
            <a:ext cx="7772400" cy="549275"/>
          </a:xfrm>
        </p:spPr>
        <p:txBody>
          <a:bodyPr anchor="t">
            <a:sp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subTitle" idx="1"/>
          </p:nvPr>
        </p:nvSpPr>
        <p:spPr bwMode="ltGray">
          <a:xfrm>
            <a:off x="352425" y="3990975"/>
            <a:ext cx="5394325" cy="519113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9278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92785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9278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4AA724-F6DE-485D-9751-66BE387F325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A59BB8-2BC5-4736-9762-FEFD7CE2CE5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78613" y="422275"/>
            <a:ext cx="2106612" cy="5592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5600" y="422275"/>
            <a:ext cx="6170613" cy="5592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4A9DD3-C942-41F0-82A2-CEB43A9F55E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600" y="422275"/>
            <a:ext cx="4876800" cy="7381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55600" y="1665288"/>
            <a:ext cx="4138613" cy="4349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6613" y="1665288"/>
            <a:ext cx="4138612" cy="2098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6613" y="3916363"/>
            <a:ext cx="4138612" cy="2098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EAEF1D-24A1-4DE9-8D83-14EDB7352E7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966F21-0F19-4FA2-AA61-D473C06836A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BACE52-4682-4496-B76F-790272217FD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5600" y="1665288"/>
            <a:ext cx="4138613" cy="4349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65288"/>
            <a:ext cx="4138612" cy="4349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88A43F-3223-4004-83A8-92FE19EEBD6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C0F936-FF89-4A3D-B220-97031D86F1E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AFC47B-57BA-4D19-ADC6-BE461CDB792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77BD5C-CF51-48E1-BC49-079CC793DAB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F0D25D-E0CD-407C-8EA2-81DAB4EDB76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E49727-93F7-47EB-A458-D5F4D633C36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ChangeArrowheads="1"/>
          </p:cNvSpPr>
          <p:nvPr/>
        </p:nvSpPr>
        <p:spPr bwMode="ltGray">
          <a:xfrm>
            <a:off x="76200" y="76200"/>
            <a:ext cx="8991600" cy="125888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defRPr/>
            </a:pPr>
            <a:endParaRPr lang="en-US" sz="2400">
              <a:solidFill>
                <a:srgbClr val="8D010F"/>
              </a:solidFill>
              <a:latin typeface="Times" pitchFamily="18" charset="0"/>
            </a:endParaRPr>
          </a:p>
        </p:txBody>
      </p:sp>
      <p:pic>
        <p:nvPicPr>
          <p:cNvPr id="1027" name="Picture 11" descr="LeedsUniWhite"/>
          <p:cNvPicPr>
            <a:picLocks noChangeAspect="1" noChangeArrowheads="1"/>
          </p:cNvPicPr>
          <p:nvPr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6511925" y="441325"/>
            <a:ext cx="22748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5600" y="1665288"/>
            <a:ext cx="8429625" cy="434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  <a:p>
            <a:pPr lvl="4"/>
            <a:r>
              <a:rPr lang="en-GB" smtClean="0"/>
              <a:t>text hyperlink</a:t>
            </a:r>
          </a:p>
          <a:p>
            <a:pPr lvl="4"/>
            <a:endParaRPr lang="en-GB" smtClean="0"/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title"/>
          </p:nvPr>
        </p:nvSpPr>
        <p:spPr bwMode="ltGray">
          <a:xfrm>
            <a:off x="355600" y="422275"/>
            <a:ext cx="48768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9484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400">
                <a:latin typeface="Times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94848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defRPr sz="1400">
                <a:latin typeface="Times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9484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400">
                <a:latin typeface="Times" pitchFamily="18" charset="0"/>
              </a:defRPr>
            </a:lvl1pPr>
          </a:lstStyle>
          <a:p>
            <a:pPr>
              <a:defRPr/>
            </a:pPr>
            <a:fld id="{AD3CEE76-46B4-4600-9223-24BDC884E04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41994" name="Line 10"/>
          <p:cNvSpPr>
            <a:spLocks noChangeShapeType="1"/>
          </p:cNvSpPr>
          <p:nvPr/>
        </p:nvSpPr>
        <p:spPr bwMode="white">
          <a:xfrm>
            <a:off x="201613" y="1600200"/>
            <a:ext cx="8713787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6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4000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271463" indent="-269875" algn="l" rtl="0" eaLnBrk="0" fontAlgn="base" hangingPunct="0">
        <a:spcBef>
          <a:spcPct val="0"/>
        </a:spcBef>
        <a:spcAft>
          <a:spcPct val="40000"/>
        </a:spcAft>
        <a:buChar char="•"/>
        <a:defRPr sz="2000">
          <a:solidFill>
            <a:schemeClr val="tx1"/>
          </a:solidFill>
          <a:latin typeface="+mn-lt"/>
        </a:defRPr>
      </a:lvl2pPr>
      <a:lvl3pPr marL="542925" indent="-269875" algn="l" rtl="0" eaLnBrk="0" fontAlgn="base" hangingPunct="0">
        <a:spcBef>
          <a:spcPct val="0"/>
        </a:spcBef>
        <a:spcAft>
          <a:spcPct val="40000"/>
        </a:spcAft>
        <a:buChar char="•"/>
        <a:defRPr sz="2000">
          <a:solidFill>
            <a:schemeClr val="tx1"/>
          </a:solidFill>
          <a:latin typeface="+mn-lt"/>
        </a:defRPr>
      </a:lvl3pPr>
      <a:lvl4pPr marL="809625" indent="-265113" algn="l" rtl="0" eaLnBrk="0" fontAlgn="base" hangingPunct="0">
        <a:spcBef>
          <a:spcPct val="0"/>
        </a:spcBef>
        <a:spcAft>
          <a:spcPct val="40000"/>
        </a:spcAft>
        <a:buChar char="•"/>
        <a:defRPr sz="2000">
          <a:solidFill>
            <a:schemeClr val="tx1"/>
          </a:solidFill>
          <a:latin typeface="+mn-lt"/>
        </a:defRPr>
      </a:lvl4pPr>
      <a:lvl5pPr marL="1081088" indent="-269875" algn="l" rtl="0" eaLnBrk="0" fontAlgn="base" hangingPunct="0">
        <a:spcBef>
          <a:spcPct val="0"/>
        </a:spcBef>
        <a:spcAft>
          <a:spcPct val="40000"/>
        </a:spcAft>
        <a:buChar char="•"/>
        <a:defRPr sz="2000">
          <a:solidFill>
            <a:schemeClr val="tx1"/>
          </a:solidFill>
          <a:latin typeface="+mn-lt"/>
        </a:defRPr>
      </a:lvl5pPr>
      <a:lvl6pPr marL="1538288" indent="-269875" algn="l" rtl="0" fontAlgn="base">
        <a:spcBef>
          <a:spcPct val="0"/>
        </a:spcBef>
        <a:spcAft>
          <a:spcPct val="40000"/>
        </a:spcAft>
        <a:buChar char="•"/>
        <a:defRPr sz="2000">
          <a:solidFill>
            <a:schemeClr val="tx1"/>
          </a:solidFill>
          <a:latin typeface="+mn-lt"/>
        </a:defRPr>
      </a:lvl6pPr>
      <a:lvl7pPr marL="1995488" indent="-269875" algn="l" rtl="0" fontAlgn="base">
        <a:spcBef>
          <a:spcPct val="0"/>
        </a:spcBef>
        <a:spcAft>
          <a:spcPct val="40000"/>
        </a:spcAft>
        <a:buChar char="•"/>
        <a:defRPr sz="2000">
          <a:solidFill>
            <a:schemeClr val="tx1"/>
          </a:solidFill>
          <a:latin typeface="+mn-lt"/>
        </a:defRPr>
      </a:lvl7pPr>
      <a:lvl8pPr marL="2452688" indent="-269875" algn="l" rtl="0" fontAlgn="base">
        <a:spcBef>
          <a:spcPct val="0"/>
        </a:spcBef>
        <a:spcAft>
          <a:spcPct val="40000"/>
        </a:spcAft>
        <a:buChar char="•"/>
        <a:defRPr sz="2000">
          <a:solidFill>
            <a:schemeClr val="tx1"/>
          </a:solidFill>
          <a:latin typeface="+mn-lt"/>
        </a:defRPr>
      </a:lvl8pPr>
      <a:lvl9pPr marL="2909888" indent="-269875" algn="l" rtl="0" fontAlgn="base">
        <a:spcBef>
          <a:spcPct val="0"/>
        </a:spcBef>
        <a:spcAft>
          <a:spcPct val="4000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o.w.duke-williams@leeds.ac.uk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9250" y="2565400"/>
            <a:ext cx="7772400" cy="1107996"/>
          </a:xfrm>
        </p:spPr>
        <p:txBody>
          <a:bodyPr/>
          <a:lstStyle/>
          <a:p>
            <a:pPr eaLnBrk="1" hangingPunct="1"/>
            <a:r>
              <a:rPr lang="en-GB" dirty="0" smtClean="0"/>
              <a:t>New disclosure threats in Census interaction data</a:t>
            </a:r>
            <a:endParaRPr lang="en-GB" sz="400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2425" y="3990975"/>
            <a:ext cx="8324031" cy="519113"/>
          </a:xfrm>
        </p:spPr>
        <p:txBody>
          <a:bodyPr/>
          <a:lstStyle/>
          <a:p>
            <a:pPr marL="0" indent="0" eaLnBrk="1" hangingPunct="1"/>
            <a:r>
              <a:rPr lang="en-GB" dirty="0" smtClean="0"/>
              <a:t>Presented at the </a:t>
            </a:r>
          </a:p>
          <a:p>
            <a:pPr marL="0" indent="0" eaLnBrk="1" hangingPunct="1"/>
            <a:r>
              <a:rPr lang="en-GB" dirty="0" smtClean="0"/>
              <a:t>6</a:t>
            </a:r>
            <a:r>
              <a:rPr lang="en-GB" baseline="30000" dirty="0" smtClean="0"/>
              <a:t>th</a:t>
            </a:r>
            <a:r>
              <a:rPr lang="en-GB" dirty="0" smtClean="0"/>
              <a:t> International Conference on Population Geographies, </a:t>
            </a:r>
            <a:r>
              <a:rPr lang="en-GB" dirty="0" err="1" smtClean="0"/>
              <a:t>Umeå</a:t>
            </a:r>
            <a:r>
              <a:rPr lang="en-GB" dirty="0" smtClean="0"/>
              <a:t>, Sweden</a:t>
            </a:r>
          </a:p>
          <a:p>
            <a:pPr marL="0" indent="0" eaLnBrk="1" hangingPunct="1"/>
            <a:r>
              <a:rPr lang="en-GB" dirty="0" smtClean="0"/>
              <a:t>17</a:t>
            </a:r>
            <a:r>
              <a:rPr lang="en-GB" baseline="30000" dirty="0" smtClean="0"/>
              <a:t>th</a:t>
            </a:r>
            <a:r>
              <a:rPr lang="en-GB" dirty="0" smtClean="0"/>
              <a:t> June 2011</a:t>
            </a:r>
          </a:p>
          <a:p>
            <a:pPr marL="0" indent="0" eaLnBrk="1" hangingPunct="1"/>
            <a:endParaRPr lang="en-GB" dirty="0" smtClean="0"/>
          </a:p>
          <a:p>
            <a:pPr marL="0" indent="0" eaLnBrk="1" hangingPunct="1"/>
            <a:r>
              <a:rPr lang="en-GB" dirty="0" smtClean="0"/>
              <a:t>Oliver Duke-Williams</a:t>
            </a:r>
          </a:p>
          <a:p>
            <a:pPr marL="0" indent="0" eaLnBrk="1" hangingPunct="1"/>
            <a:r>
              <a:rPr lang="en-GB" sz="1600" dirty="0" smtClean="0">
                <a:hlinkClick r:id="rId2"/>
              </a:rPr>
              <a:t>o.w.duke-williams@leeds.ac.uk</a:t>
            </a:r>
            <a:endParaRPr lang="en-GB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Social networking and location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GB" dirty="0" smtClean="0"/>
              <a:t>A potential use of location aware hardware is to add location data to social networking updates</a:t>
            </a:r>
          </a:p>
          <a:p>
            <a:pPr lvl="2">
              <a:buFont typeface="Arial" pitchFamily="34" charset="0"/>
              <a:buChar char="•"/>
            </a:pPr>
            <a:r>
              <a:rPr lang="en-GB" dirty="0" smtClean="0"/>
              <a:t>Geo-tagged </a:t>
            </a:r>
            <a:r>
              <a:rPr lang="en-GB" dirty="0" smtClean="0"/>
              <a:t>Tweets</a:t>
            </a:r>
          </a:p>
          <a:p>
            <a:pPr lvl="2">
              <a:buFont typeface="Arial" pitchFamily="34" charset="0"/>
              <a:buChar char="•"/>
            </a:pPr>
            <a:r>
              <a:rPr lang="en-GB" dirty="0" smtClean="0"/>
              <a:t>Google Places</a:t>
            </a:r>
          </a:p>
          <a:p>
            <a:pPr lvl="2">
              <a:buFont typeface="Arial" pitchFamily="34" charset="0"/>
              <a:buChar char="•"/>
            </a:pPr>
            <a:r>
              <a:rPr lang="en-GB" dirty="0" err="1" smtClean="0"/>
              <a:t>FourSquare</a:t>
            </a:r>
            <a:endParaRPr lang="en-GB" dirty="0" smtClean="0"/>
          </a:p>
          <a:p>
            <a:pPr>
              <a:buFont typeface="Arial" pitchFamily="34" charset="0"/>
              <a:buChar char="•"/>
            </a:pP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fourwhere.com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 t="17945" r="1480" b="4214"/>
          <a:stretch>
            <a:fillRect/>
          </a:stretch>
        </p:blipFill>
        <p:spPr bwMode="auto">
          <a:xfrm>
            <a:off x="53702" y="1569368"/>
            <a:ext cx="8731523" cy="4445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4mapper.appspot.com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t="14451" r="1367" b="8734"/>
          <a:stretch>
            <a:fillRect/>
          </a:stretch>
        </p:blipFill>
        <p:spPr bwMode="auto">
          <a:xfrm>
            <a:off x="93515" y="1412776"/>
            <a:ext cx="8870973" cy="5365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seekatweet.com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2339752" y="5334000"/>
            <a:ext cx="4536503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600" dirty="0" smtClean="0"/>
              <a:t>http://petewarden.github.com/iPhoneTracker/</a:t>
            </a:r>
            <a:endParaRPr lang="en-GB" sz="160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 l="10606" t="22498" r="15154" b="12806"/>
          <a:stretch>
            <a:fillRect/>
          </a:stretch>
        </p:blipFill>
        <p:spPr bwMode="auto">
          <a:xfrm>
            <a:off x="859656" y="1386972"/>
            <a:ext cx="7744792" cy="5399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twittervision.com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t="15463" r="2001" b="4508"/>
          <a:stretch>
            <a:fillRect/>
          </a:stretch>
        </p:blipFill>
        <p:spPr bwMode="auto">
          <a:xfrm>
            <a:off x="179512" y="1340768"/>
            <a:ext cx="8785225" cy="5478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risks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GB" dirty="0" smtClean="0"/>
              <a:t>If third party location tracing makes it easy to monitor the location of an individual (possibly without their knowledge), what does it tell us about </a:t>
            </a:r>
            <a:r>
              <a:rPr lang="en-GB" dirty="0" smtClean="0"/>
              <a:t>them?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Association with particular locations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Many </a:t>
            </a:r>
            <a:r>
              <a:rPr lang="en-GB" dirty="0" smtClean="0"/>
              <a:t>adults spend a lot of time in particular locations:</a:t>
            </a:r>
          </a:p>
          <a:p>
            <a:pPr lvl="2">
              <a:buFont typeface="Arial" pitchFamily="34" charset="0"/>
              <a:buChar char="•"/>
            </a:pPr>
            <a:r>
              <a:rPr lang="en-GB" dirty="0" smtClean="0"/>
              <a:t>Their home</a:t>
            </a:r>
          </a:p>
          <a:p>
            <a:pPr lvl="2">
              <a:buFont typeface="Arial" pitchFamily="34" charset="0"/>
              <a:buChar char="•"/>
            </a:pPr>
            <a:r>
              <a:rPr lang="en-GB" dirty="0" smtClean="0"/>
              <a:t>Their workplace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Location trace examples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90663"/>
            <a:ext cx="5524500" cy="38766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4200" t="7560" r="4801" b="5501"/>
          <a:stretch>
            <a:fillRect/>
          </a:stretch>
        </p:blipFill>
        <p:spPr bwMode="auto">
          <a:xfrm>
            <a:off x="4283968" y="3356992"/>
            <a:ext cx="4680520" cy="33123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Can people be identified from location traces?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Krumm</a:t>
            </a:r>
            <a:r>
              <a:rPr lang="en-GB" dirty="0" smtClean="0"/>
              <a:t> (2007) – using volunteer donated records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Using 2 weeks worth of in-car GPS data</a:t>
            </a:r>
          </a:p>
          <a:p>
            <a:pPr lvl="2">
              <a:buFont typeface="Arial" pitchFamily="34" charset="0"/>
              <a:buChar char="•"/>
            </a:pPr>
            <a:r>
              <a:rPr lang="en-GB" dirty="0" smtClean="0"/>
              <a:t>Try to determine the subject’s home location</a:t>
            </a:r>
          </a:p>
          <a:p>
            <a:pPr lvl="2">
              <a:buFont typeface="Arial" pitchFamily="34" charset="0"/>
              <a:buChar char="•"/>
            </a:pPr>
            <a:r>
              <a:rPr lang="en-GB" dirty="0" smtClean="0"/>
              <a:t>Given a location, try to determine personal attributes</a:t>
            </a:r>
            <a:endParaRPr lang="en-GB" dirty="0"/>
          </a:p>
        </p:txBody>
      </p:sp>
      <p:grpSp>
        <p:nvGrpSpPr>
          <p:cNvPr id="9" name="Group 8"/>
          <p:cNvGrpSpPr/>
          <p:nvPr/>
        </p:nvGrpSpPr>
        <p:grpSpPr>
          <a:xfrm>
            <a:off x="1207753" y="3609017"/>
            <a:ext cx="5838825" cy="3045827"/>
            <a:chOff x="541337" y="3717032"/>
            <a:chExt cx="5838825" cy="3045827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41337" y="3717032"/>
              <a:ext cx="5838825" cy="287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2399573" y="6424305"/>
              <a:ext cx="2832827" cy="33855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GB" sz="1600" dirty="0" smtClean="0"/>
                <a:t>Source: </a:t>
              </a:r>
              <a:r>
                <a:rPr lang="en-GB" sz="1600" dirty="0" err="1" smtClean="0"/>
                <a:t>Krumm</a:t>
              </a:r>
              <a:r>
                <a:rPr lang="en-GB" sz="1600" dirty="0" smtClean="0"/>
                <a:t> (2007); Fig 2</a:t>
              </a:r>
              <a:endParaRPr lang="en-GB" sz="16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835696" y="4261585"/>
            <a:ext cx="5467350" cy="1753453"/>
            <a:chOff x="3460750" y="3717032"/>
            <a:chExt cx="5467350" cy="1753453"/>
          </a:xfrm>
        </p:grpSpPr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60750" y="3717032"/>
              <a:ext cx="5467350" cy="1247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4127166" y="5131931"/>
              <a:ext cx="4099199" cy="33855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GB" sz="1600" dirty="0" smtClean="0"/>
                <a:t>Source: </a:t>
              </a:r>
              <a:r>
                <a:rPr lang="en-GB" sz="1600" dirty="0" err="1" smtClean="0"/>
                <a:t>Krumm</a:t>
              </a:r>
              <a:r>
                <a:rPr lang="en-GB" sz="1600" dirty="0" smtClean="0"/>
                <a:t> (2007); un-numbered table</a:t>
              </a:r>
              <a:endParaRPr lang="en-GB" sz="16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easy is to get location data?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b="1" dirty="0" smtClean="0"/>
              <a:t>Data can be purchased</a:t>
            </a:r>
          </a:p>
          <a:p>
            <a:pPr lvl="1">
              <a:buFont typeface="Arial" pitchFamily="34" charset="0"/>
              <a:buChar char="•"/>
            </a:pPr>
            <a:r>
              <a:rPr lang="en-GB" dirty="0" err="1" smtClean="0"/>
              <a:t>Danezis</a:t>
            </a:r>
            <a:r>
              <a:rPr lang="en-GB" dirty="0" smtClean="0"/>
              <a:t> et al (2005)</a:t>
            </a:r>
          </a:p>
          <a:p>
            <a:pPr lvl="2">
              <a:buFont typeface="Arial" pitchFamily="34" charset="0"/>
              <a:buChar char="•"/>
            </a:pPr>
            <a:r>
              <a:rPr lang="en-GB" sz="1800" dirty="0" smtClean="0"/>
              <a:t>Median value placed on data by students of £10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 err="1" smtClean="0"/>
              <a:t>Cvrcek</a:t>
            </a:r>
            <a:r>
              <a:rPr lang="en-GB" sz="2000" dirty="0" smtClean="0"/>
              <a:t> et al (2006)</a:t>
            </a:r>
          </a:p>
          <a:p>
            <a:pPr lvl="2">
              <a:buFont typeface="Arial" pitchFamily="34" charset="0"/>
              <a:buChar char="•"/>
            </a:pPr>
            <a:r>
              <a:rPr lang="en-GB" sz="1800" dirty="0" smtClean="0"/>
              <a:t>Variations by country, purpose and length of observation</a:t>
            </a:r>
          </a:p>
          <a:p>
            <a:r>
              <a:rPr lang="en-GB" sz="2000" b="1" dirty="0" smtClean="0"/>
              <a:t>Data can be exchanged for chance to win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 err="1" smtClean="0"/>
              <a:t>Krumm</a:t>
            </a:r>
            <a:r>
              <a:rPr lang="en-GB" sz="2000" dirty="0" smtClean="0"/>
              <a:t> (2007)</a:t>
            </a:r>
          </a:p>
          <a:p>
            <a:pPr lvl="2">
              <a:buFont typeface="Arial" pitchFamily="34" charset="0"/>
              <a:buChar char="•"/>
            </a:pPr>
            <a:r>
              <a:rPr lang="en-GB" sz="1800" dirty="0" smtClean="0"/>
              <a:t>Data donated for 1/100 chance to win a $200 MP3 player</a:t>
            </a:r>
          </a:p>
          <a:p>
            <a:r>
              <a:rPr lang="en-GB" sz="2000" b="1" dirty="0" smtClean="0"/>
              <a:t>Data can be exchanged for services</a:t>
            </a:r>
          </a:p>
          <a:p>
            <a:pPr lvl="1">
              <a:buFont typeface="Arial" pitchFamily="34" charset="0"/>
              <a:buChar char="•"/>
            </a:pPr>
            <a:r>
              <a:rPr lang="en-GB" sz="1800" dirty="0" smtClean="0"/>
              <a:t>Location based apps </a:t>
            </a:r>
            <a:r>
              <a:rPr lang="en-GB" sz="1800" dirty="0" smtClean="0"/>
              <a:t>etc.</a:t>
            </a:r>
            <a:endParaRPr lang="en-GB" sz="1800" dirty="0" smtClean="0"/>
          </a:p>
          <a:p>
            <a:r>
              <a:rPr lang="en-GB" sz="2000" b="1" dirty="0" smtClean="0"/>
              <a:t>Data could be obtained without </a:t>
            </a:r>
            <a:r>
              <a:rPr lang="en-GB" sz="2000" b="1" dirty="0" smtClean="0"/>
              <a:t>permission</a:t>
            </a:r>
          </a:p>
          <a:p>
            <a:pPr>
              <a:buFont typeface="Arial" pitchFamily="34" charset="0"/>
              <a:buChar char="•"/>
            </a:pPr>
            <a:r>
              <a:rPr lang="en-GB" sz="1800" dirty="0" err="1" smtClean="0"/>
              <a:t>iPhone</a:t>
            </a:r>
            <a:r>
              <a:rPr lang="en-GB" sz="1800" dirty="0" smtClean="0"/>
              <a:t> tracking etc.</a:t>
            </a:r>
            <a:r>
              <a:rPr lang="en-GB" sz="1800" dirty="0" smtClean="0"/>
              <a:t> </a:t>
            </a:r>
            <a:endParaRPr lang="en-GB" sz="1800" dirty="0" smtClean="0"/>
          </a:p>
          <a:p>
            <a:pPr>
              <a:buFont typeface="Arial" pitchFamily="34" charset="0"/>
              <a:buChar char="•"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6601" y="620390"/>
            <a:ext cx="8173871" cy="54436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742131" y="6237312"/>
            <a:ext cx="4185761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1800" dirty="0" err="1" smtClean="0"/>
              <a:t>Source:Crvcek</a:t>
            </a:r>
            <a:r>
              <a:rPr lang="en-GB" sz="1800" dirty="0" smtClean="0"/>
              <a:t> et al (2006); Figure 1(a)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What are interaction data?</a:t>
            </a:r>
          </a:p>
        </p:txBody>
      </p:sp>
      <p:sp>
        <p:nvSpPr>
          <p:cNvPr id="4208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844675"/>
            <a:ext cx="8291512" cy="4525963"/>
          </a:xfrm>
        </p:spPr>
        <p:txBody>
          <a:bodyPr/>
          <a:lstStyle/>
          <a:p>
            <a:pPr marL="0" indent="0" eaLnBrk="1" hangingPunct="1"/>
            <a:r>
              <a:rPr lang="en-GB" sz="2000" dirty="0" smtClean="0"/>
              <a:t>What are interaction data?</a:t>
            </a:r>
          </a:p>
          <a:p>
            <a:pPr lvl="1" eaLnBrk="1" hangingPunct="1"/>
            <a:r>
              <a:rPr lang="en-GB" sz="1800" dirty="0" smtClean="0"/>
              <a:t>Migration data</a:t>
            </a:r>
          </a:p>
          <a:p>
            <a:pPr lvl="1" eaLnBrk="1" hangingPunct="1"/>
            <a:r>
              <a:rPr lang="en-GB" sz="1800" dirty="0" smtClean="0"/>
              <a:t>Journey to work data</a:t>
            </a:r>
          </a:p>
          <a:p>
            <a:pPr lvl="1" eaLnBrk="1" hangingPunct="1"/>
            <a:r>
              <a:rPr lang="en-GB" sz="1800" dirty="0" smtClean="0"/>
              <a:t>Journey to school data</a:t>
            </a:r>
          </a:p>
          <a:p>
            <a:pPr marL="0" indent="0" eaLnBrk="1" hangingPunct="1"/>
            <a:r>
              <a:rPr lang="en-GB" sz="2000" dirty="0" smtClean="0"/>
              <a:t>Interaction data are </a:t>
            </a:r>
            <a:r>
              <a:rPr lang="en-GB" sz="2000" i="1" dirty="0" smtClean="0"/>
              <a:t>flow</a:t>
            </a:r>
            <a:r>
              <a:rPr lang="en-GB" sz="2000" dirty="0" smtClean="0"/>
              <a:t> data</a:t>
            </a:r>
          </a:p>
          <a:p>
            <a:pPr lvl="1" eaLnBrk="1" hangingPunct="1"/>
            <a:r>
              <a:rPr lang="en-GB" sz="1800" dirty="0" smtClean="0"/>
              <a:t>Also referred to as ‘origin-destination’ data</a:t>
            </a:r>
          </a:p>
        </p:txBody>
      </p:sp>
      <p:pic>
        <p:nvPicPr>
          <p:cNvPr id="420869" name="Picture 5" descr="MPj03997200000[1]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233987" y="2135188"/>
            <a:ext cx="2700337" cy="3801296"/>
          </a:xfrm>
          <a:noFill/>
        </p:spPr>
      </p:pic>
      <p:pic>
        <p:nvPicPr>
          <p:cNvPr id="42087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825" y="2349500"/>
            <a:ext cx="28575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73575" y="2135188"/>
            <a:ext cx="4286250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20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20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4208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0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4208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0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Uniqueness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Combinations of characteristics make people unique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87% of Americans have unique combination of gender, birth date and ZIP-code (Sweeney, 2000)</a:t>
            </a:r>
          </a:p>
          <a:p>
            <a:r>
              <a:rPr lang="en-GB" dirty="0" smtClean="0"/>
              <a:t>This includes spatial identifiers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Area of residence is not unique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Area of workplace is not unique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A combination of home </a:t>
            </a:r>
            <a:r>
              <a:rPr lang="en-GB" i="1" dirty="0" smtClean="0"/>
              <a:t>and</a:t>
            </a:r>
            <a:r>
              <a:rPr lang="en-GB" dirty="0" smtClean="0"/>
              <a:t> workplace might be unique...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Workplace flow data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600" y="1665288"/>
            <a:ext cx="8104832" cy="4349750"/>
          </a:xfrm>
        </p:spPr>
        <p:txBody>
          <a:bodyPr/>
          <a:lstStyle/>
          <a:p>
            <a:r>
              <a:rPr lang="en-GB" dirty="0" err="1" smtClean="0"/>
              <a:t>Golle</a:t>
            </a:r>
            <a:r>
              <a:rPr lang="en-GB" dirty="0" smtClean="0"/>
              <a:t> and Partridge (2009)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Examined US Longitudinal Employer-Household Dynamics dataset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Studied potential disclosure threat from generalised home and workplace location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Golle</a:t>
            </a:r>
            <a:r>
              <a:rPr lang="en-GB" dirty="0" smtClean="0"/>
              <a:t> &amp; Partridge (2007)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3500" y="3645024"/>
            <a:ext cx="6475413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32317" y="1916832"/>
            <a:ext cx="6276191" cy="1466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Assessing risk in the UK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smtClean="0"/>
              <a:t>Workplace data</a:t>
            </a:r>
          </a:p>
          <a:p>
            <a:r>
              <a:rPr lang="en-GB" dirty="0" smtClean="0"/>
              <a:t>	What proportion of all </a:t>
            </a:r>
            <a:r>
              <a:rPr lang="en-GB" dirty="0" smtClean="0"/>
              <a:t>workers </a:t>
            </a:r>
            <a:r>
              <a:rPr lang="en-GB" dirty="0" smtClean="0"/>
              <a:t>are uniquely identifiable on the basis of their </a:t>
            </a:r>
            <a:r>
              <a:rPr lang="en-GB" dirty="0" smtClean="0"/>
              <a:t>home </a:t>
            </a:r>
            <a:r>
              <a:rPr lang="en-GB" dirty="0" smtClean="0"/>
              <a:t>and </a:t>
            </a:r>
            <a:r>
              <a:rPr lang="en-GB" dirty="0" smtClean="0"/>
              <a:t>workplace location </a:t>
            </a:r>
            <a:r>
              <a:rPr lang="en-GB" dirty="0" smtClean="0"/>
              <a:t>alone?</a:t>
            </a:r>
          </a:p>
          <a:p>
            <a:r>
              <a:rPr lang="en-GB" b="1" dirty="0" smtClean="0"/>
              <a:t>Migration data</a:t>
            </a:r>
          </a:p>
          <a:p>
            <a:r>
              <a:rPr lang="en-GB" dirty="0" smtClean="0"/>
              <a:t>	What proportion of all migrants are uniquely identifiable on the basis of their origin and destination alone?</a:t>
            </a:r>
          </a:p>
          <a:p>
            <a:endParaRPr lang="en-GB" dirty="0" smtClean="0"/>
          </a:p>
          <a:p>
            <a:r>
              <a:rPr lang="en-GB" dirty="0" smtClean="0"/>
              <a:t>	</a:t>
            </a:r>
            <a:r>
              <a:rPr lang="en-GB" dirty="0" smtClean="0"/>
              <a:t>What if we add extra attributes such as gender or age group?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1991 SMS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1991 SMS Set 1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Migration within and between 10,000+ wards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Limited attribute detail</a:t>
            </a:r>
          </a:p>
          <a:p>
            <a:pPr lvl="1">
              <a:buFont typeface="Arial" pitchFamily="34" charset="0"/>
              <a:buChar char="•"/>
            </a:pPr>
            <a:endParaRPr lang="en-GB" dirty="0" smtClean="0"/>
          </a:p>
          <a:p>
            <a:r>
              <a:rPr lang="en-GB" dirty="0" smtClean="0"/>
              <a:t>1991 SMS Set 2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Migration within and between 459 districts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More attribute detail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Subject to suppression</a:t>
            </a:r>
          </a:p>
          <a:p>
            <a:pPr lvl="1">
              <a:buFont typeface="Arial" pitchFamily="34" charset="0"/>
              <a:buChar char="•"/>
            </a:pPr>
            <a:endParaRPr lang="en-GB" dirty="0" smtClean="0"/>
          </a:p>
          <a:p>
            <a:pPr lvl="1">
              <a:buNone/>
            </a:pPr>
            <a:r>
              <a:rPr lang="en-GB" dirty="0" smtClean="0"/>
              <a:t>Scope of both sets is Great Britain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72008" y="1916832"/>
          <a:ext cx="8964488" cy="3200400"/>
        </p:xfrm>
        <a:graphic>
          <a:graphicData uri="http://schemas.openxmlformats.org/drawingml/2006/table">
            <a:tbl>
              <a:tblPr/>
              <a:tblGrid>
                <a:gridCol w="3917489"/>
                <a:gridCol w="1444448"/>
                <a:gridCol w="1759386"/>
                <a:gridCol w="1843165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Key</a:t>
                      </a:r>
                      <a:endParaRPr lang="en-GB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1991 SMS 1</a:t>
                      </a:r>
                      <a:endParaRPr lang="en-GB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1991 SMS 2</a:t>
                      </a:r>
                      <a:br>
                        <a:rPr lang="en-GB" sz="20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en-GB" sz="20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broad age groups</a:t>
                      </a:r>
                      <a:endParaRPr lang="en-GB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1991 SMS 2</a:t>
                      </a:r>
                      <a:br>
                        <a:rPr lang="en-GB" sz="20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en-GB" sz="20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narrow age groups</a:t>
                      </a:r>
                      <a:endParaRPr lang="en-GB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Origin, </a:t>
                      </a:r>
                      <a:r>
                        <a:rPr lang="en-GB" sz="20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destination</a:t>
                      </a:r>
                      <a:endParaRPr lang="en-GB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12.5%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0.6%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0.6%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Origin</a:t>
                      </a:r>
                      <a:r>
                        <a:rPr lang="en-GB" sz="2000" b="1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, destination,</a:t>
                      </a:r>
                      <a:r>
                        <a:rPr lang="en-GB" sz="2000" b="1" baseline="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sex</a:t>
                      </a:r>
                      <a:endParaRPr lang="en-GB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21.5%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1.7%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1.7%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Origin</a:t>
                      </a:r>
                      <a:r>
                        <a:rPr lang="en-GB" sz="2000" b="1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, destination,</a:t>
                      </a:r>
                      <a:r>
                        <a:rPr lang="en-GB" sz="2000" b="1" baseline="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000" b="1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age </a:t>
                      </a:r>
                      <a:r>
                        <a:rPr lang="en-GB" sz="20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group</a:t>
                      </a:r>
                      <a:endParaRPr lang="en-GB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22.2%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2.7%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6.8%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Origin</a:t>
                      </a:r>
                      <a:r>
                        <a:rPr lang="en-GB" sz="2000" b="1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, destination</a:t>
                      </a:r>
                      <a:r>
                        <a:rPr lang="en-GB" sz="20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, age </a:t>
                      </a:r>
                      <a:r>
                        <a:rPr lang="en-GB" sz="2000" b="1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group,</a:t>
                      </a:r>
                      <a:r>
                        <a:rPr lang="en-GB" sz="2000" b="1" baseline="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sex</a:t>
                      </a:r>
                      <a:endParaRPr lang="en-GB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37.4%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6.2%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11.0%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1991 SMS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355600" y="1412776"/>
            <a:ext cx="82205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Proportion of migrants uniquely disclosed by various keys, 1991 SMS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 bwMode="auto">
          <a:xfrm>
            <a:off x="3995936" y="3429000"/>
            <a:ext cx="936104" cy="1592943"/>
          </a:xfrm>
          <a:prstGeom prst="rect">
            <a:avLst/>
          </a:prstGeom>
          <a:solidFill>
            <a:schemeClr val="bg1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5508104" y="3429000"/>
            <a:ext cx="936104" cy="1578429"/>
          </a:xfrm>
          <a:prstGeom prst="rect">
            <a:avLst/>
          </a:prstGeom>
          <a:solidFill>
            <a:schemeClr val="bg1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7236296" y="3429000"/>
            <a:ext cx="936104" cy="1578429"/>
          </a:xfrm>
          <a:prstGeom prst="rect">
            <a:avLst/>
          </a:prstGeom>
          <a:solidFill>
            <a:schemeClr val="bg1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3933371" y="3352799"/>
            <a:ext cx="914399" cy="449944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5319485" y="4252685"/>
            <a:ext cx="2677885" cy="457200"/>
            <a:chOff x="5319485" y="4252685"/>
            <a:chExt cx="2677885" cy="457200"/>
          </a:xfrm>
        </p:grpSpPr>
        <p:sp>
          <p:nvSpPr>
            <p:cNvPr id="10" name="Oval 9"/>
            <p:cNvSpPr/>
            <p:nvPr/>
          </p:nvSpPr>
          <p:spPr bwMode="auto">
            <a:xfrm>
              <a:off x="5319485" y="4259941"/>
              <a:ext cx="914399" cy="449944"/>
            </a:xfrm>
            <a:prstGeom prst="ellipse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7082971" y="4252685"/>
              <a:ext cx="914399" cy="449944"/>
            </a:xfrm>
            <a:prstGeom prst="ellipse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3" name="Straight Connector 12"/>
            <p:cNvCxnSpPr>
              <a:stCxn id="10" idx="6"/>
              <a:endCxn id="11" idx="2"/>
            </p:cNvCxnSpPr>
            <p:nvPr/>
          </p:nvCxnSpPr>
          <p:spPr bwMode="auto">
            <a:xfrm flipV="1">
              <a:off x="6233884" y="4477657"/>
              <a:ext cx="849087" cy="7256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2001 SMS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Data are released at different ‘Levels’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2001 SMS Level 1</a:t>
            </a:r>
          </a:p>
          <a:p>
            <a:pPr lvl="2">
              <a:buFont typeface="Arial" pitchFamily="34" charset="0"/>
              <a:buChar char="•"/>
            </a:pPr>
            <a:r>
              <a:rPr lang="en-GB" dirty="0" smtClean="0"/>
              <a:t>Migration within and between 426 Local Authorities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2001 SMS Level 2</a:t>
            </a:r>
          </a:p>
          <a:p>
            <a:pPr lvl="2">
              <a:buFont typeface="Arial" pitchFamily="34" charset="0"/>
              <a:buChar char="•"/>
            </a:pPr>
            <a:r>
              <a:rPr lang="en-GB" dirty="0" smtClean="0"/>
              <a:t>Migration within and between 10,000+ wards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2001 SMS Level 3</a:t>
            </a:r>
          </a:p>
          <a:p>
            <a:pPr lvl="2">
              <a:buFont typeface="Arial" pitchFamily="34" charset="0"/>
              <a:buChar char="•"/>
            </a:pPr>
            <a:r>
              <a:rPr lang="en-GB" dirty="0" smtClean="0"/>
              <a:t>Migration within and between 223,000+ Output Areas</a:t>
            </a:r>
          </a:p>
          <a:p>
            <a:r>
              <a:rPr lang="en-GB" dirty="0" smtClean="0"/>
              <a:t>As the spatial detail increases, the attribute detail is reduced</a:t>
            </a:r>
          </a:p>
          <a:p>
            <a:r>
              <a:rPr lang="en-GB" dirty="0" smtClean="0"/>
              <a:t>Scope of the data is United Kingdom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Some variations in detail in different countries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2001 SMS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5600" y="1665288"/>
            <a:ext cx="3592286" cy="434975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GB" sz="2400" dirty="0" smtClean="0"/>
              <a:t>Analysis is affected by disclosure control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/>
              <a:t>Small Cell Adjustment Methodology: small counts randomly adjusted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/>
              <a:t>Not applied to data for destinations in Scotland</a:t>
            </a:r>
            <a:endParaRPr lang="en-GB" sz="24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</p:nvPr>
        </p:nvGraphicFramePr>
        <p:xfrm>
          <a:off x="4325258" y="1955574"/>
          <a:ext cx="4518024" cy="31357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9370"/>
                <a:gridCol w="682172"/>
                <a:gridCol w="696686"/>
                <a:gridCol w="729796"/>
              </a:tblGrid>
              <a:tr h="123756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Persons</a:t>
                      </a:r>
                      <a:endParaRPr lang="en-GB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Male</a:t>
                      </a:r>
                      <a:endParaRPr lang="en-GB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Female</a:t>
                      </a:r>
                      <a:endParaRPr lang="en-GB" dirty="0"/>
                    </a:p>
                  </a:txBody>
                  <a:tcPr vert="vert270"/>
                </a:tc>
              </a:tr>
              <a:tr h="460683">
                <a:tc>
                  <a:txBody>
                    <a:bodyPr/>
                    <a:lstStyle/>
                    <a:p>
                      <a:r>
                        <a:rPr lang="en-GB" dirty="0" smtClean="0"/>
                        <a:t>All</a:t>
                      </a:r>
                      <a:r>
                        <a:rPr lang="en-GB" baseline="0" dirty="0" smtClean="0"/>
                        <a:t> ages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20</a:t>
                      </a:r>
                      <a:endParaRPr lang="en-GB" dirty="0"/>
                    </a:p>
                  </a:txBody>
                  <a:tcPr marR="14400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 marR="14400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11</a:t>
                      </a:r>
                      <a:endParaRPr lang="en-GB" dirty="0"/>
                    </a:p>
                  </a:txBody>
                  <a:tcPr marR="144000"/>
                </a:tc>
              </a:tr>
              <a:tr h="418570">
                <a:tc>
                  <a:txBody>
                    <a:bodyPr/>
                    <a:lstStyle/>
                    <a:p>
                      <a:r>
                        <a:rPr lang="en-GB" dirty="0" smtClean="0"/>
                        <a:t>0-15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 marR="14400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 marR="14400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 marR="144000"/>
                </a:tc>
              </a:tr>
              <a:tr h="525410">
                <a:tc>
                  <a:txBody>
                    <a:bodyPr/>
                    <a:lstStyle/>
                    <a:p>
                      <a:r>
                        <a:rPr lang="en-GB" dirty="0" smtClean="0"/>
                        <a:t>16-pensionable</a:t>
                      </a:r>
                      <a:r>
                        <a:rPr lang="en-GB" baseline="0" dirty="0" smtClean="0"/>
                        <a:t> age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12</a:t>
                      </a:r>
                      <a:endParaRPr lang="en-GB" dirty="0"/>
                    </a:p>
                  </a:txBody>
                  <a:tcPr marR="14400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7</a:t>
                      </a:r>
                      <a:endParaRPr lang="en-GB" dirty="0"/>
                    </a:p>
                  </a:txBody>
                  <a:tcPr marR="14400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 marR="144000"/>
                </a:tc>
              </a:tr>
              <a:tr h="493486">
                <a:tc>
                  <a:txBody>
                    <a:bodyPr/>
                    <a:lstStyle/>
                    <a:p>
                      <a:r>
                        <a:rPr lang="en-GB" dirty="0" smtClean="0"/>
                        <a:t>Pensionable age+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 marR="14400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 marR="14400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 marR="144000"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 bwMode="auto">
          <a:xfrm>
            <a:off x="7416800" y="3643086"/>
            <a:ext cx="1422400" cy="1436914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7692571" y="3628571"/>
            <a:ext cx="1124858" cy="1349829"/>
            <a:chOff x="7692571" y="3628571"/>
            <a:chExt cx="1124858" cy="1349829"/>
          </a:xfrm>
        </p:grpSpPr>
        <p:sp>
          <p:nvSpPr>
            <p:cNvPr id="7" name="Oval 6"/>
            <p:cNvSpPr/>
            <p:nvPr/>
          </p:nvSpPr>
          <p:spPr bwMode="auto">
            <a:xfrm>
              <a:off x="7692571" y="3628571"/>
              <a:ext cx="377372" cy="377372"/>
            </a:xfrm>
            <a:prstGeom prst="ellipse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8440057" y="3664856"/>
              <a:ext cx="377372" cy="377372"/>
            </a:xfrm>
            <a:prstGeom prst="ellipse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7707085" y="4601028"/>
              <a:ext cx="377372" cy="377372"/>
            </a:xfrm>
            <a:prstGeom prst="ellipse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aphicFrame>
        <p:nvGraphicFramePr>
          <p:cNvPr id="10" name="Content Placeholder 4"/>
          <p:cNvGraphicFramePr>
            <a:graphicFrameLocks/>
          </p:cNvGraphicFramePr>
          <p:nvPr/>
        </p:nvGraphicFramePr>
        <p:xfrm>
          <a:off x="4325258" y="1955574"/>
          <a:ext cx="4518024" cy="31357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9370"/>
                <a:gridCol w="682172"/>
                <a:gridCol w="696686"/>
                <a:gridCol w="729796"/>
              </a:tblGrid>
              <a:tr h="123756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Persons</a:t>
                      </a:r>
                      <a:endParaRPr lang="en-GB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Male</a:t>
                      </a:r>
                      <a:endParaRPr lang="en-GB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Female</a:t>
                      </a:r>
                      <a:endParaRPr lang="en-GB" dirty="0"/>
                    </a:p>
                  </a:txBody>
                  <a:tcPr vert="vert270"/>
                </a:tc>
              </a:tr>
              <a:tr h="460683">
                <a:tc>
                  <a:txBody>
                    <a:bodyPr/>
                    <a:lstStyle/>
                    <a:p>
                      <a:r>
                        <a:rPr lang="en-GB" dirty="0" smtClean="0"/>
                        <a:t>All</a:t>
                      </a:r>
                      <a:r>
                        <a:rPr lang="en-GB" baseline="0" dirty="0" smtClean="0"/>
                        <a:t> ages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20</a:t>
                      </a:r>
                      <a:endParaRPr lang="en-GB" dirty="0"/>
                    </a:p>
                  </a:txBody>
                  <a:tcPr marR="14400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 marR="14400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11</a:t>
                      </a:r>
                      <a:endParaRPr lang="en-GB" dirty="0"/>
                    </a:p>
                  </a:txBody>
                  <a:tcPr marR="144000"/>
                </a:tc>
              </a:tr>
              <a:tr h="418570">
                <a:tc>
                  <a:txBody>
                    <a:bodyPr/>
                    <a:lstStyle/>
                    <a:p>
                      <a:r>
                        <a:rPr lang="en-GB" dirty="0" smtClean="0"/>
                        <a:t>0-15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 marR="14400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 marR="14400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 marR="144000"/>
                </a:tc>
              </a:tr>
              <a:tr h="525410">
                <a:tc>
                  <a:txBody>
                    <a:bodyPr/>
                    <a:lstStyle/>
                    <a:p>
                      <a:r>
                        <a:rPr lang="en-GB" dirty="0" smtClean="0"/>
                        <a:t>16-pensionable</a:t>
                      </a:r>
                      <a:r>
                        <a:rPr lang="en-GB" baseline="0" dirty="0" smtClean="0"/>
                        <a:t> age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12</a:t>
                      </a:r>
                      <a:endParaRPr lang="en-GB" dirty="0"/>
                    </a:p>
                  </a:txBody>
                  <a:tcPr marR="14400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7</a:t>
                      </a:r>
                      <a:endParaRPr lang="en-GB" dirty="0"/>
                    </a:p>
                  </a:txBody>
                  <a:tcPr marR="14400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 marR="144000"/>
                </a:tc>
              </a:tr>
              <a:tr h="493486">
                <a:tc>
                  <a:txBody>
                    <a:bodyPr/>
                    <a:lstStyle/>
                    <a:p>
                      <a:r>
                        <a:rPr lang="en-GB" dirty="0" smtClean="0"/>
                        <a:t>Pensionable age+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 marR="14400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 marR="14400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 marR="144000"/>
                </a:tc>
              </a:tr>
            </a:tbl>
          </a:graphicData>
        </a:graphic>
      </p:graphicFrame>
      <p:sp>
        <p:nvSpPr>
          <p:cNvPr id="13" name="Freeform 12"/>
          <p:cNvSpPr/>
          <p:nvPr/>
        </p:nvSpPr>
        <p:spPr bwMode="auto">
          <a:xfrm>
            <a:off x="6804248" y="3284984"/>
            <a:ext cx="1880558" cy="1673525"/>
          </a:xfrm>
          <a:custGeom>
            <a:avLst/>
            <a:gdLst>
              <a:gd name="connsiteX0" fmla="*/ 0 w 1880558"/>
              <a:gd name="connsiteY0" fmla="*/ 5751 h 1673525"/>
              <a:gd name="connsiteX1" fmla="*/ 1880558 w 1880558"/>
              <a:gd name="connsiteY1" fmla="*/ 5751 h 1673525"/>
              <a:gd name="connsiteX2" fmla="*/ 1880558 w 1880558"/>
              <a:gd name="connsiteY2" fmla="*/ 310551 h 1673525"/>
              <a:gd name="connsiteX3" fmla="*/ 437071 w 1880558"/>
              <a:gd name="connsiteY3" fmla="*/ 310551 h 1673525"/>
              <a:gd name="connsiteX4" fmla="*/ 431320 w 1880558"/>
              <a:gd name="connsiteY4" fmla="*/ 1673525 h 1673525"/>
              <a:gd name="connsiteX5" fmla="*/ 40256 w 1880558"/>
              <a:gd name="connsiteY5" fmla="*/ 1673525 h 1673525"/>
              <a:gd name="connsiteX6" fmla="*/ 51758 w 1880558"/>
              <a:gd name="connsiteY6" fmla="*/ 0 h 1673525"/>
              <a:gd name="connsiteX7" fmla="*/ 51758 w 1880558"/>
              <a:gd name="connsiteY7" fmla="*/ 0 h 1673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80558" h="1673525">
                <a:moveTo>
                  <a:pt x="0" y="5751"/>
                </a:moveTo>
                <a:lnTo>
                  <a:pt x="1880558" y="5751"/>
                </a:lnTo>
                <a:lnTo>
                  <a:pt x="1880558" y="310551"/>
                </a:lnTo>
                <a:lnTo>
                  <a:pt x="437071" y="310551"/>
                </a:lnTo>
                <a:lnTo>
                  <a:pt x="431320" y="1673525"/>
                </a:lnTo>
                <a:lnTo>
                  <a:pt x="40256" y="1673525"/>
                </a:lnTo>
                <a:lnTo>
                  <a:pt x="51758" y="0"/>
                </a:lnTo>
                <a:lnTo>
                  <a:pt x="51758" y="0"/>
                </a:ln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14" name="Content Placeholder 4"/>
          <p:cNvGraphicFramePr>
            <a:graphicFrameLocks/>
          </p:cNvGraphicFramePr>
          <p:nvPr/>
        </p:nvGraphicFramePr>
        <p:xfrm>
          <a:off x="4325258" y="1955574"/>
          <a:ext cx="4518024" cy="31357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9370"/>
                <a:gridCol w="682172"/>
                <a:gridCol w="696686"/>
                <a:gridCol w="729796"/>
              </a:tblGrid>
              <a:tr h="123756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Persons</a:t>
                      </a:r>
                      <a:endParaRPr lang="en-GB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Male</a:t>
                      </a:r>
                      <a:endParaRPr lang="en-GB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Female</a:t>
                      </a:r>
                      <a:endParaRPr lang="en-GB" dirty="0"/>
                    </a:p>
                  </a:txBody>
                  <a:tcPr vert="vert270"/>
                </a:tc>
              </a:tr>
              <a:tr h="460683">
                <a:tc>
                  <a:txBody>
                    <a:bodyPr/>
                    <a:lstStyle/>
                    <a:p>
                      <a:r>
                        <a:rPr lang="en-GB" dirty="0" smtClean="0"/>
                        <a:t>All</a:t>
                      </a:r>
                      <a:r>
                        <a:rPr lang="en-GB" baseline="0" dirty="0" smtClean="0"/>
                        <a:t> ages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22</a:t>
                      </a:r>
                      <a:endParaRPr lang="en-GB" dirty="0"/>
                    </a:p>
                  </a:txBody>
                  <a:tcPr marR="14400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10</a:t>
                      </a:r>
                      <a:endParaRPr lang="en-GB" dirty="0"/>
                    </a:p>
                  </a:txBody>
                  <a:tcPr marR="14400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12</a:t>
                      </a:r>
                      <a:endParaRPr lang="en-GB" dirty="0"/>
                    </a:p>
                  </a:txBody>
                  <a:tcPr marR="144000"/>
                </a:tc>
              </a:tr>
              <a:tr h="418570">
                <a:tc>
                  <a:txBody>
                    <a:bodyPr/>
                    <a:lstStyle/>
                    <a:p>
                      <a:r>
                        <a:rPr lang="en-GB" dirty="0" smtClean="0"/>
                        <a:t>0-15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 marR="14400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 marR="14400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 marR="144000"/>
                </a:tc>
              </a:tr>
              <a:tr h="525410">
                <a:tc>
                  <a:txBody>
                    <a:bodyPr/>
                    <a:lstStyle/>
                    <a:p>
                      <a:r>
                        <a:rPr lang="en-GB" dirty="0" smtClean="0"/>
                        <a:t>16-pensionable</a:t>
                      </a:r>
                      <a:r>
                        <a:rPr lang="en-GB" baseline="0" dirty="0" smtClean="0"/>
                        <a:t> age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12</a:t>
                      </a:r>
                      <a:endParaRPr lang="en-GB" dirty="0"/>
                    </a:p>
                  </a:txBody>
                  <a:tcPr marR="14400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7</a:t>
                      </a:r>
                      <a:endParaRPr lang="en-GB" dirty="0"/>
                    </a:p>
                  </a:txBody>
                  <a:tcPr marR="14400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 marR="144000"/>
                </a:tc>
              </a:tr>
              <a:tr h="493486">
                <a:tc>
                  <a:txBody>
                    <a:bodyPr/>
                    <a:lstStyle/>
                    <a:p>
                      <a:r>
                        <a:rPr lang="en-GB" dirty="0" smtClean="0"/>
                        <a:t>Pensionable age+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7</a:t>
                      </a:r>
                      <a:endParaRPr lang="en-GB" dirty="0"/>
                    </a:p>
                  </a:txBody>
                  <a:tcPr marR="14400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 marR="14400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 marR="144000"/>
                </a:tc>
              </a:tr>
            </a:tbl>
          </a:graphicData>
        </a:graphic>
      </p:graphicFrame>
      <p:grpSp>
        <p:nvGrpSpPr>
          <p:cNvPr id="18" name="Group 17"/>
          <p:cNvGrpSpPr/>
          <p:nvPr/>
        </p:nvGrpSpPr>
        <p:grpSpPr>
          <a:xfrm>
            <a:off x="7740352" y="3645024"/>
            <a:ext cx="1080120" cy="1296144"/>
            <a:chOff x="7668344" y="3717032"/>
            <a:chExt cx="1080120" cy="1296144"/>
          </a:xfrm>
        </p:grpSpPr>
        <p:sp>
          <p:nvSpPr>
            <p:cNvPr id="15" name="Oval 14"/>
            <p:cNvSpPr/>
            <p:nvPr/>
          </p:nvSpPr>
          <p:spPr bwMode="auto">
            <a:xfrm>
              <a:off x="7668344" y="3717032"/>
              <a:ext cx="360040" cy="360040"/>
            </a:xfrm>
            <a:prstGeom prst="ellipse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Oval 15"/>
            <p:cNvSpPr/>
            <p:nvPr/>
          </p:nvSpPr>
          <p:spPr bwMode="auto">
            <a:xfrm>
              <a:off x="8388424" y="3717032"/>
              <a:ext cx="360040" cy="360040"/>
            </a:xfrm>
            <a:prstGeom prst="ellipse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" name="Oval 16"/>
            <p:cNvSpPr/>
            <p:nvPr/>
          </p:nvSpPr>
          <p:spPr bwMode="auto">
            <a:xfrm>
              <a:off x="7668344" y="4653136"/>
              <a:ext cx="360040" cy="360040"/>
            </a:xfrm>
            <a:prstGeom prst="ellipse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2001 SMS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55600" y="2276872"/>
          <a:ext cx="8392864" cy="3648513"/>
        </p:xfrm>
        <a:graphic>
          <a:graphicData uri="http://schemas.openxmlformats.org/drawingml/2006/table">
            <a:tbl>
              <a:tblPr/>
              <a:tblGrid>
                <a:gridCol w="1624112"/>
                <a:gridCol w="1800200"/>
                <a:gridCol w="4968552"/>
              </a:tblGrid>
              <a:tr h="116305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Data set</a:t>
                      </a:r>
                      <a:endParaRPr lang="en-GB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27" marR="45627" marT="0" marB="0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Proportion of all migrants</a:t>
                      </a:r>
                      <a:endParaRPr lang="en-GB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27" marR="45627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Additional attributes</a:t>
                      </a:r>
                      <a:endParaRPr lang="en-GB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27" marR="45627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504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Level 3</a:t>
                      </a:r>
                      <a:endParaRPr lang="en-GB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27" marR="45627" marT="0" marB="0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35.1%</a:t>
                      </a:r>
                    </a:p>
                  </a:txBody>
                  <a:tcPr marL="45627" marR="36000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 (age, sex)</a:t>
                      </a:r>
                    </a:p>
                  </a:txBody>
                  <a:tcPr marL="45627" marR="45627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</a:tr>
              <a:tr h="56605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Level 2</a:t>
                      </a:r>
                      <a:endParaRPr lang="en-GB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27" marR="45627" marT="0" marB="0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11.2%</a:t>
                      </a:r>
                    </a:p>
                  </a:txBody>
                  <a:tcPr marL="45627" marR="36000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 (age, sex, ethnic group)</a:t>
                      </a:r>
                    </a:p>
                  </a:txBody>
                  <a:tcPr marL="45627" marR="45627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7229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Level 1</a:t>
                      </a:r>
                      <a:endParaRPr lang="en-GB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27" marR="45627" marT="0" marB="0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0.3%</a:t>
                      </a:r>
                    </a:p>
                  </a:txBody>
                  <a:tcPr marL="45627" marR="36000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7 (age, sex, ethnic group, family status, household status, illness status, economic activity)</a:t>
                      </a:r>
                    </a:p>
                  </a:txBody>
                  <a:tcPr marL="45627" marR="45627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11560" y="1500753"/>
            <a:ext cx="792236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Proportions of migrants uniquely disclosed by origin and destination,</a:t>
            </a:r>
          </a:p>
          <a:p>
            <a:r>
              <a:rPr lang="en-GB" dirty="0" smtClean="0"/>
              <a:t>2001 SMS, destinations in Scotland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 bwMode="auto">
          <a:xfrm>
            <a:off x="2438400" y="3541486"/>
            <a:ext cx="1088571" cy="1901371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2001 SWS / STS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GB" dirty="0" smtClean="0"/>
              <a:t>Published for same set of Levels as 2001 SMS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SWS published for residences in England, Wales and Northern Ireland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STS published for residences in Scotland</a:t>
            </a:r>
          </a:p>
          <a:p>
            <a:pPr lvl="2">
              <a:buFont typeface="Arial" pitchFamily="34" charset="0"/>
              <a:buChar char="•"/>
            </a:pPr>
            <a:r>
              <a:rPr lang="en-GB" dirty="0" smtClean="0"/>
              <a:t>Includes SWS components, plus</a:t>
            </a:r>
          </a:p>
          <a:p>
            <a:pPr lvl="3">
              <a:buFont typeface="Arial" pitchFamily="34" charset="0"/>
              <a:buChar char="•"/>
            </a:pPr>
            <a:r>
              <a:rPr lang="en-GB" dirty="0" smtClean="0"/>
              <a:t>Students’ travel to place of study</a:t>
            </a:r>
          </a:p>
          <a:p>
            <a:pPr lvl="3">
              <a:buFont typeface="Arial" pitchFamily="34" charset="0"/>
              <a:buChar char="•"/>
            </a:pPr>
            <a:r>
              <a:rPr lang="en-GB" dirty="0" smtClean="0"/>
              <a:t>Non-working, non-student population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Similar disclosure control issues, but more confusing</a:t>
            </a:r>
          </a:p>
          <a:p>
            <a:pPr lvl="2">
              <a:buFont typeface="Arial" pitchFamily="34" charset="0"/>
              <a:buChar char="•"/>
            </a:pPr>
            <a:r>
              <a:rPr lang="en-GB" dirty="0" smtClean="0"/>
              <a:t>Small Cell Adjustment applied to residences in Scotland at Level 3</a:t>
            </a:r>
          </a:p>
          <a:p>
            <a:pPr lvl="2">
              <a:buFont typeface="Arial" pitchFamily="34" charset="0"/>
              <a:buChar char="•"/>
            </a:pPr>
            <a:r>
              <a:rPr lang="en-GB" dirty="0" smtClean="0"/>
              <a:t>Not applied to residences in Scotland at Levels 1 and 2</a:t>
            </a:r>
          </a:p>
          <a:p>
            <a:pPr lvl="1">
              <a:buNone/>
            </a:pPr>
            <a:endParaRPr lang="en-GB" dirty="0" smtClean="0"/>
          </a:p>
          <a:p>
            <a:pPr>
              <a:buFont typeface="Arial" pitchFamily="34" charset="0"/>
              <a:buChar char="•"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Sources of interaction data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GB" dirty="0" smtClean="0"/>
              <a:t>Interaction data </a:t>
            </a:r>
            <a:r>
              <a:rPr lang="en-GB" dirty="0" smtClean="0"/>
              <a:t>are derived </a:t>
            </a:r>
            <a:r>
              <a:rPr lang="en-GB" dirty="0" smtClean="0"/>
              <a:t>from census questions that are asked in many countries</a:t>
            </a:r>
          </a:p>
          <a:p>
            <a:pPr lvl="2">
              <a:buFont typeface="Arial" pitchFamily="34" charset="0"/>
              <a:buChar char="•"/>
            </a:pPr>
            <a:r>
              <a:rPr lang="en-GB" dirty="0" smtClean="0"/>
              <a:t>What is your place of work?</a:t>
            </a:r>
          </a:p>
          <a:p>
            <a:pPr lvl="2">
              <a:buFont typeface="Arial" pitchFamily="34" charset="0"/>
              <a:buChar char="•"/>
            </a:pPr>
            <a:r>
              <a:rPr lang="en-GB" dirty="0" smtClean="0"/>
              <a:t>What was your usual address 1 year ago?</a:t>
            </a:r>
          </a:p>
          <a:p>
            <a:pPr lvl="3">
              <a:buFont typeface="Arial" pitchFamily="34" charset="0"/>
              <a:buChar char="•"/>
            </a:pPr>
            <a:r>
              <a:rPr lang="en-GB" dirty="0" smtClean="0"/>
              <a:t>Different time periods used in different countries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These can (potentially) be used to derive detailed flow </a:t>
            </a:r>
            <a:r>
              <a:rPr lang="en-GB" dirty="0" smtClean="0"/>
              <a:t>matrices</a:t>
            </a:r>
          </a:p>
          <a:p>
            <a:pPr lvl="2">
              <a:buFont typeface="Arial" pitchFamily="34" charset="0"/>
              <a:buChar char="•"/>
            </a:pPr>
            <a:r>
              <a:rPr lang="en-GB" dirty="0" smtClean="0"/>
              <a:t>Special Migration Statistics (SMS)</a:t>
            </a:r>
          </a:p>
          <a:p>
            <a:pPr lvl="2">
              <a:buFont typeface="Arial" pitchFamily="34" charset="0"/>
              <a:buChar char="•"/>
            </a:pPr>
            <a:r>
              <a:rPr lang="en-GB" dirty="0" smtClean="0"/>
              <a:t>Special Workplace Statistics (SWS)</a:t>
            </a:r>
          </a:p>
          <a:p>
            <a:pPr lvl="2">
              <a:buFont typeface="Arial" pitchFamily="34" charset="0"/>
              <a:buChar char="•"/>
            </a:pPr>
            <a:r>
              <a:rPr lang="en-GB" dirty="0" smtClean="0"/>
              <a:t>Special Travel Statistics (STS)</a:t>
            </a: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Accommodating SCAM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GB" dirty="0" smtClean="0"/>
              <a:t>Much of the data is affected by SCAM, so values of ‘1’ are not seen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We can identify general ‘small’ flows by looking at those with a revised total of 3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We can estimate the proportion of these that had originally had a value of ‘1’</a:t>
            </a:r>
          </a:p>
          <a:p>
            <a:pPr lvl="2">
              <a:buFont typeface="Arial" pitchFamily="34" charset="0"/>
              <a:buChar char="•"/>
            </a:pPr>
            <a:r>
              <a:rPr lang="en-GB" dirty="0" smtClean="0"/>
              <a:t>By applying flow frequencies observed in un-modified Scottish data</a:t>
            </a:r>
          </a:p>
          <a:p>
            <a:pPr lvl="2">
              <a:buFont typeface="Arial" pitchFamily="34" charset="0"/>
              <a:buChar char="•"/>
            </a:pPr>
            <a:r>
              <a:rPr lang="en-GB" dirty="0" smtClean="0"/>
              <a:t>By generating a mean value across multiple affected tables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2001 SWS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55602" y="2834323"/>
          <a:ext cx="8536878" cy="2286000"/>
        </p:xfrm>
        <a:graphic>
          <a:graphicData uri="http://schemas.openxmlformats.org/drawingml/2006/table">
            <a:tbl>
              <a:tblPr/>
              <a:tblGrid>
                <a:gridCol w="3280294"/>
                <a:gridCol w="1656184"/>
                <a:gridCol w="1872208"/>
                <a:gridCol w="1728192"/>
              </a:tblGrid>
              <a:tr h="0">
                <a:tc row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Data set</a:t>
                      </a:r>
                      <a:endParaRPr lang="en-GB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Flows </a:t>
                      </a:r>
                      <a:r>
                        <a:rPr lang="en-GB" sz="20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with total=3</a:t>
                      </a:r>
                      <a:endParaRPr lang="en-GB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Estimated flow =</a:t>
                      </a:r>
                      <a:r>
                        <a:rPr lang="en-GB" sz="2000" b="1" baseline="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1</a:t>
                      </a:r>
                      <a:endParaRPr lang="en-GB" sz="20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[</a:t>
                      </a:r>
                      <a:r>
                        <a:rPr lang="en-GB" sz="20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mean method]</a:t>
                      </a:r>
                      <a:endParaRPr lang="en-GB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[</a:t>
                      </a:r>
                      <a:r>
                        <a:rPr lang="en-GB" sz="20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sts2 method]</a:t>
                      </a:r>
                      <a:endParaRPr lang="en-GB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Level 3 </a:t>
                      </a:r>
                      <a:r>
                        <a:rPr lang="en-GB" sz="2000" b="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(England and Wales)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63.4%</a:t>
                      </a:r>
                    </a:p>
                  </a:txBody>
                  <a:tcPr marL="68580" marR="540000" marT="0" marB="0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16.8%</a:t>
                      </a:r>
                    </a:p>
                  </a:txBody>
                  <a:tcPr marL="68580" marR="54000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27.4%</a:t>
                      </a:r>
                    </a:p>
                  </a:txBody>
                  <a:tcPr marL="68580" marR="54000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Level 2 </a:t>
                      </a:r>
                      <a:r>
                        <a:rPr lang="en-GB" sz="2000" b="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(UK exc. Scotland)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9.2%</a:t>
                      </a:r>
                    </a:p>
                  </a:txBody>
                  <a:tcPr marL="68580" marR="540000" marT="0" marB="0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2.4%</a:t>
                      </a:r>
                    </a:p>
                  </a:txBody>
                  <a:tcPr marL="68580" marR="54000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4.0%</a:t>
                      </a:r>
                    </a:p>
                  </a:txBody>
                  <a:tcPr marL="68580" marR="54000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Level 1 </a:t>
                      </a:r>
                      <a:r>
                        <a:rPr lang="en-GB" sz="2000" b="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(UK exc.  Scotland)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0.4%</a:t>
                      </a:r>
                    </a:p>
                  </a:txBody>
                  <a:tcPr marL="68580" marR="540000" marT="0" marB="0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0.1%</a:t>
                      </a:r>
                    </a:p>
                  </a:txBody>
                  <a:tcPr marL="68580" marR="54000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0.2%</a:t>
                      </a:r>
                    </a:p>
                  </a:txBody>
                  <a:tcPr marL="68580" marR="54000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23528" y="1700808"/>
            <a:ext cx="8640960" cy="72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Proportion of all workers uniquely identifiable (or in small flows) from home and workplace locations only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 bwMode="auto">
          <a:xfrm>
            <a:off x="3923928" y="3789040"/>
            <a:ext cx="1152128" cy="1296144"/>
          </a:xfrm>
          <a:prstGeom prst="rect">
            <a:avLst/>
          </a:prstGeom>
          <a:solidFill>
            <a:srgbClr val="FFFFFF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5724128" y="3789040"/>
            <a:ext cx="1152128" cy="1296144"/>
          </a:xfrm>
          <a:prstGeom prst="rect">
            <a:avLst/>
          </a:prstGeom>
          <a:solidFill>
            <a:srgbClr val="FFFFFF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7380312" y="3789040"/>
            <a:ext cx="1152128" cy="1296144"/>
          </a:xfrm>
          <a:prstGeom prst="rect">
            <a:avLst/>
          </a:prstGeom>
          <a:solidFill>
            <a:srgbClr val="FFFFFF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556792"/>
            <a:ext cx="6837363" cy="46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Varying geography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Spatial scale has an important effect on the results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What happens if we vary the scale for only one end of the flow?</a:t>
            </a:r>
          </a:p>
          <a:p>
            <a:pPr lvl="2">
              <a:buFont typeface="Arial" pitchFamily="34" charset="0"/>
              <a:buChar char="•"/>
            </a:pPr>
            <a:r>
              <a:rPr lang="en-GB" dirty="0" smtClean="0"/>
              <a:t>e.g. Detailed workplace geography, but less detailed home geography?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Three sets of flows constructed from mean flow data</a:t>
            </a:r>
          </a:p>
          <a:p>
            <a:pPr lvl="2">
              <a:buFont typeface="Arial" pitchFamily="34" charset="0"/>
              <a:buChar char="•"/>
            </a:pPr>
            <a:r>
              <a:rPr lang="en-GB" dirty="0" smtClean="0"/>
              <a:t>Ward-to-ward</a:t>
            </a:r>
          </a:p>
          <a:p>
            <a:pPr lvl="2">
              <a:buFont typeface="Arial" pitchFamily="34" charset="0"/>
              <a:buChar char="•"/>
            </a:pPr>
            <a:r>
              <a:rPr lang="en-GB" dirty="0" smtClean="0"/>
              <a:t>District-to-ward</a:t>
            </a:r>
          </a:p>
          <a:p>
            <a:pPr lvl="2">
              <a:buFont typeface="Arial" pitchFamily="34" charset="0"/>
              <a:buChar char="•"/>
            </a:pPr>
            <a:r>
              <a:rPr lang="en-GB" dirty="0" smtClean="0"/>
              <a:t>Government Office Region-to-ward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Asymmetric 2001 SWS results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403648" y="2564904"/>
          <a:ext cx="6096001" cy="1639824"/>
        </p:xfrm>
        <a:graphic>
          <a:graphicData uri="http://schemas.openxmlformats.org/drawingml/2006/table">
            <a:tbl>
              <a:tblPr/>
              <a:tblGrid>
                <a:gridCol w="4103987"/>
                <a:gridCol w="1992014"/>
              </a:tblGrid>
              <a:tr h="39020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Data set</a:t>
                      </a:r>
                      <a:endParaRPr lang="en-GB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Flow=1</a:t>
                      </a:r>
                      <a:endParaRPr lang="en-GB" sz="2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Ward to ward</a:t>
                      </a:r>
                      <a:endParaRPr lang="en-GB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2.4%</a:t>
                      </a:r>
                      <a:endParaRPr lang="en-GB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District to ward</a:t>
                      </a:r>
                      <a:endParaRPr lang="en-GB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0.5%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GOR to ward</a:t>
                      </a:r>
                      <a:endParaRPr lang="en-GB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0.03%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67545" y="1628800"/>
            <a:ext cx="8424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Proportions of workers uniquely identifiable given home and workplace location only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600" y="422275"/>
            <a:ext cx="5800576" cy="738188"/>
          </a:xfrm>
        </p:spPr>
        <p:txBody>
          <a:bodyPr/>
          <a:lstStyle/>
          <a:p>
            <a:r>
              <a:rPr lang="en-GB" dirty="0" smtClean="0"/>
              <a:t>Anonymity sets for asymmetric SWS</a:t>
            </a:r>
            <a:endParaRPr lang="en-GB" dirty="0"/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772816"/>
            <a:ext cx="6494463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Existing asymmetric data sets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GB" dirty="0" smtClean="0"/>
              <a:t>As well as standard outputs, there are also commissioned outputs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Some of these have been interaction data, including some asymmetric data sets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Two data sets were studied, both showing commuting flows by mode of transport to Output Areas in Greater London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755576" y="2492896"/>
          <a:ext cx="7560840" cy="3657600"/>
        </p:xfrm>
        <a:graphic>
          <a:graphicData uri="http://schemas.openxmlformats.org/drawingml/2006/table">
            <a:tbl>
              <a:tblPr/>
              <a:tblGrid>
                <a:gridCol w="3780420"/>
                <a:gridCol w="1587776"/>
                <a:gridCol w="2192644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GB" sz="2000" b="1" dirty="0" smtClean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Flows to OAs</a:t>
                      </a:r>
                      <a:r>
                        <a:rPr lang="en-GB" sz="2000" b="1" baseline="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in Greater London</a:t>
                      </a:r>
                      <a:endParaRPr lang="en-GB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Flow=3</a:t>
                      </a:r>
                      <a:endParaRPr lang="en-GB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Estimated </a:t>
                      </a:r>
                      <a:r>
                        <a:rPr lang="en-GB" sz="2000" b="1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flow=1 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[</a:t>
                      </a:r>
                      <a:r>
                        <a:rPr lang="en-GB" sz="20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mean method]</a:t>
                      </a:r>
                      <a:endParaRPr lang="en-GB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C0310</a:t>
                      </a:r>
                      <a:br>
                        <a:rPr lang="en-GB" sz="20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en-GB" sz="2000" b="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Origins</a:t>
                      </a:r>
                      <a:r>
                        <a:rPr lang="en-GB" sz="2000" b="1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: </a:t>
                      </a:r>
                      <a:r>
                        <a:rPr lang="en-GB" sz="2000" b="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Wards </a:t>
                      </a:r>
                      <a:r>
                        <a:rPr lang="en-GB" sz="2000" b="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in Greater London </a:t>
                      </a:r>
                      <a:endParaRPr lang="en-GB" sz="2000" b="0" dirty="0" smtClean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en-GB" sz="2000" b="0" dirty="0" smtClean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26.9%</a:t>
                      </a:r>
                    </a:p>
                  </a:txBody>
                  <a:tcPr marL="68580" marR="5400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7.0%</a:t>
                      </a:r>
                    </a:p>
                  </a:txBody>
                  <a:tcPr marL="68580" marR="5400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C0311</a:t>
                      </a:r>
                      <a:br>
                        <a:rPr lang="en-GB" sz="20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en-GB" sz="2000" b="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Origins</a:t>
                      </a:r>
                      <a:r>
                        <a:rPr lang="en-GB" sz="2000" b="1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: </a:t>
                      </a:r>
                      <a:r>
                        <a:rPr lang="en-GB" sz="2000" b="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Districts </a:t>
                      </a:r>
                      <a:r>
                        <a:rPr lang="en-GB" sz="2000" b="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in E&amp;W </a:t>
                      </a:r>
                      <a:endParaRPr lang="en-GB" sz="2000" b="0" dirty="0" smtClean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en-GB" sz="2000" b="0" dirty="0" smtClean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8.8%</a:t>
                      </a:r>
                    </a:p>
                  </a:txBody>
                  <a:tcPr marL="68580" marR="5400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2.3%</a:t>
                      </a:r>
                    </a:p>
                  </a:txBody>
                  <a:tcPr marL="68580" marR="5400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C0311 – subset</a:t>
                      </a:r>
                      <a:endParaRPr lang="en-GB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b="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Origins: Districts </a:t>
                      </a:r>
                      <a:r>
                        <a:rPr lang="en-GB" sz="2000" b="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in Greater London </a:t>
                      </a:r>
                      <a:endParaRPr lang="en-GB" sz="2000" b="0" dirty="0" smtClean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n-GB" sz="2000" b="0" dirty="0" smtClean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4.6%</a:t>
                      </a:r>
                    </a:p>
                  </a:txBody>
                  <a:tcPr marL="68580" marR="5400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1.2%</a:t>
                      </a:r>
                    </a:p>
                  </a:txBody>
                  <a:tcPr marL="68580" marR="5400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67545" y="1628800"/>
            <a:ext cx="8424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Proportions of workers uniquely identifiable given home and workplace location only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 bwMode="auto">
          <a:xfrm>
            <a:off x="4932040" y="3501008"/>
            <a:ext cx="936104" cy="2304256"/>
          </a:xfrm>
          <a:prstGeom prst="rect">
            <a:avLst/>
          </a:prstGeom>
          <a:solidFill>
            <a:srgbClr val="FFFFFF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7020272" y="3501008"/>
            <a:ext cx="936104" cy="2304256"/>
          </a:xfrm>
          <a:prstGeom prst="rect">
            <a:avLst/>
          </a:prstGeom>
          <a:solidFill>
            <a:srgbClr val="FFFFFF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Does it matter?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What are the implications of these results?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The 1991 and 2001 data sets are old</a:t>
            </a:r>
          </a:p>
          <a:p>
            <a:pPr lvl="2">
              <a:buFont typeface="Arial" pitchFamily="34" charset="0"/>
              <a:buChar char="•"/>
            </a:pPr>
            <a:r>
              <a:rPr lang="en-GB" dirty="0" smtClean="0"/>
              <a:t>No location traces from then are likely to exist</a:t>
            </a:r>
          </a:p>
          <a:p>
            <a:pPr lvl="2">
              <a:buFont typeface="Arial" pitchFamily="34" charset="0"/>
              <a:buChar char="•"/>
            </a:pPr>
            <a:r>
              <a:rPr lang="en-GB" dirty="0" smtClean="0"/>
              <a:t>Even if they did, the individuals may have moved, died, changed status etc.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Any risk from location tracing will apply to future data sets e.g. from the 2011 Census</a:t>
            </a:r>
          </a:p>
          <a:p>
            <a:pPr lvl="2">
              <a:buFont typeface="Arial" pitchFamily="34" charset="0"/>
              <a:buChar char="•"/>
            </a:pPr>
            <a:r>
              <a:rPr lang="en-GB" dirty="0" smtClean="0"/>
              <a:t>Publishing data sets for detailed geographies may constitute a potential risk, but it is limited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Disclosure risks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most obvious risks are posed by the OA-OA flows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However, there is little potential for attribute disclosure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A simple headcount data set at this scale would allow modelling of coarser flows, but with little attribute disclosure risk</a:t>
            </a:r>
          </a:p>
          <a:p>
            <a:r>
              <a:rPr lang="en-GB" dirty="0" smtClean="0"/>
              <a:t>The ward-to-ward flows pose a smaller risk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Proposed record-swapping based disclosure control can introduce enough noise to reduce the risk</a:t>
            </a:r>
          </a:p>
          <a:p>
            <a:r>
              <a:rPr lang="en-GB" dirty="0" smtClean="0"/>
              <a:t>The district-to-district flows pose no practical risk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Statistical agencies should not be afraid of publishing detailed flow data at this level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UK Census questions 2011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5600" y="1719263"/>
            <a:ext cx="4010025" cy="429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8072" y="116632"/>
            <a:ext cx="3962400" cy="656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Asymmetric data sets have important potential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Can act as hybrid between flexible interaction data and area-based data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Can show high level of spatial detail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Could be published as complementary pairs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Utility would depend on user satisfaction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GB" sz="5400" dirty="0" smtClean="0"/>
              <a:t>Questions?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References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600" dirty="0" err="1" smtClean="0"/>
              <a:t>Danezis</a:t>
            </a:r>
            <a:r>
              <a:rPr lang="en-GB" sz="1600" dirty="0" smtClean="0"/>
              <a:t>, G., Lewis, S., Anderson, R.: How much is location privacy worth? In: Fourth Workshop on the Economics of Information Security. (2005)</a:t>
            </a:r>
          </a:p>
          <a:p>
            <a:r>
              <a:rPr lang="en-GB" sz="1600" dirty="0" err="1" smtClean="0"/>
              <a:t>Cvrcek</a:t>
            </a:r>
            <a:r>
              <a:rPr lang="en-GB" sz="1600" dirty="0" smtClean="0"/>
              <a:t>, D, </a:t>
            </a:r>
            <a:r>
              <a:rPr lang="en-GB" sz="1600" dirty="0" err="1" smtClean="0"/>
              <a:t>Kumpost</a:t>
            </a:r>
            <a:r>
              <a:rPr lang="en-GB" sz="1600" dirty="0" smtClean="0"/>
              <a:t>, M, </a:t>
            </a:r>
            <a:r>
              <a:rPr lang="en-GB" sz="1600" dirty="0" err="1" smtClean="0"/>
              <a:t>Matyas</a:t>
            </a:r>
            <a:r>
              <a:rPr lang="en-GB" sz="1600" dirty="0" smtClean="0"/>
              <a:t> V, and </a:t>
            </a:r>
            <a:r>
              <a:rPr lang="en-GB" sz="1600" dirty="0" err="1" smtClean="0"/>
              <a:t>Danezis</a:t>
            </a:r>
            <a:r>
              <a:rPr lang="en-GB" sz="1600" dirty="0" smtClean="0"/>
              <a:t> G. (2006). A study on the value of location privacy. In </a:t>
            </a:r>
            <a:r>
              <a:rPr lang="en-GB" sz="1600" i="1" dirty="0" smtClean="0"/>
              <a:t>Proceedings of the 5th ACM workshop on Privacy in electronic society</a:t>
            </a:r>
            <a:r>
              <a:rPr lang="en-GB" sz="1600" dirty="0" smtClean="0"/>
              <a:t> (WPES '06). ACM, New York, NY, USA, 109-118. DOI=10.1145/1179601.1179621 http://doi.acm.org/10.1145/1179601.1179621</a:t>
            </a:r>
          </a:p>
          <a:p>
            <a:r>
              <a:rPr lang="en-GB" sz="1600" dirty="0" smtClean="0"/>
              <a:t> </a:t>
            </a:r>
            <a:r>
              <a:rPr lang="en-GB" sz="1600" dirty="0" err="1" smtClean="0"/>
              <a:t>Golle</a:t>
            </a:r>
            <a:r>
              <a:rPr lang="en-GB" sz="1600" dirty="0" smtClean="0"/>
              <a:t>, P and Partridge K (2009) On the Anonymity of Home/Work Location Pairs, Pervasive Computing, Lecture Notes in Computer Science, </a:t>
            </a:r>
            <a:r>
              <a:rPr lang="en-GB" sz="1600" dirty="0" err="1" smtClean="0"/>
              <a:t>vol</a:t>
            </a:r>
            <a:r>
              <a:rPr lang="en-GB" sz="1600" dirty="0" smtClean="0"/>
              <a:t> 5538/2009, Springer Berlin / Heidelberg</a:t>
            </a:r>
          </a:p>
          <a:p>
            <a:r>
              <a:rPr lang="en-GB" sz="1600" dirty="0" err="1" smtClean="0"/>
              <a:t>Krumm</a:t>
            </a:r>
            <a:r>
              <a:rPr lang="en-GB" sz="1600" dirty="0" smtClean="0"/>
              <a:t>, J (2007) Inference Attacks on Location Tracks. In Proc. of Fifth International Conference on Pervasive Computing (Pervasive 2007), pp. </a:t>
            </a:r>
            <a:r>
              <a:rPr lang="en-GB" sz="1600" dirty="0" smtClean="0"/>
              <a:t>127-143</a:t>
            </a:r>
          </a:p>
          <a:p>
            <a:r>
              <a:rPr lang="en-GB" sz="1600" dirty="0" smtClean="0"/>
              <a:t>Sweeney, L (2000) Uniqueness of Simple Demographics in the U.S. Population, Laboratory for International Data Privacy, Carnegie Mellon University</a:t>
            </a:r>
          </a:p>
          <a:p>
            <a:endParaRPr lang="en-GB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600" y="422275"/>
            <a:ext cx="5944592" cy="738188"/>
          </a:xfrm>
        </p:spPr>
        <p:txBody>
          <a:bodyPr/>
          <a:lstStyle/>
          <a:p>
            <a:r>
              <a:rPr lang="en-GB" dirty="0" smtClean="0"/>
              <a:t>Distribution of 2001 SWS Level 2 mean flows</a:t>
            </a:r>
            <a:endParaRPr lang="en-GB" dirty="0"/>
          </a:p>
        </p:txBody>
      </p:sp>
      <p:graphicFrame>
        <p:nvGraphicFramePr>
          <p:cNvPr id="6" name="Chart 5"/>
          <p:cNvGraphicFramePr/>
          <p:nvPr/>
        </p:nvGraphicFramePr>
        <p:xfrm>
          <a:off x="1187624" y="1412776"/>
          <a:ext cx="6810375" cy="4657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4" name="Chart 3"/>
          <p:cNvGraphicFramePr/>
          <p:nvPr/>
        </p:nvGraphicFramePr>
        <p:xfrm>
          <a:off x="1043608" y="1700808"/>
          <a:ext cx="6460825" cy="4394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smslabel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4017" y="260648"/>
            <a:ext cx="5436095" cy="6314774"/>
          </a:xfrm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5796135" y="1661885"/>
            <a:ext cx="2952329" cy="4349750"/>
          </a:xfrm>
        </p:spPr>
        <p:txBody>
          <a:bodyPr/>
          <a:lstStyle/>
          <a:p>
            <a:r>
              <a:rPr lang="en-GB" dirty="0" smtClean="0"/>
              <a:t>1991 SMS	Set 2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White: No migrants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Blue: 1-9 migrants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Red: 10+ migrants</a:t>
            </a:r>
          </a:p>
          <a:p>
            <a:pPr lvl="1">
              <a:buNone/>
            </a:pPr>
            <a:endParaRPr lang="en-GB" dirty="0" smtClean="0"/>
          </a:p>
        </p:txBody>
      </p:sp>
      <p:grpSp>
        <p:nvGrpSpPr>
          <p:cNvPr id="29" name="Group 28"/>
          <p:cNvGrpSpPr/>
          <p:nvPr/>
        </p:nvGrpSpPr>
        <p:grpSpPr>
          <a:xfrm>
            <a:off x="539553" y="821909"/>
            <a:ext cx="1037667" cy="839976"/>
            <a:chOff x="539553" y="821909"/>
            <a:chExt cx="1037667" cy="839976"/>
          </a:xfrm>
        </p:grpSpPr>
        <p:sp>
          <p:nvSpPr>
            <p:cNvPr id="8" name="TextBox 7"/>
            <p:cNvSpPr txBox="1"/>
            <p:nvPr/>
          </p:nvSpPr>
          <p:spPr>
            <a:xfrm>
              <a:off x="539553" y="821909"/>
              <a:ext cx="864096" cy="338554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GB" sz="1600" dirty="0" smtClean="0"/>
                <a:t>London</a:t>
              </a:r>
              <a:endParaRPr lang="en-GB" sz="1600" dirty="0"/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863600" y="1161143"/>
              <a:ext cx="413657" cy="500742"/>
            </a:xfrm>
            <a:custGeom>
              <a:avLst/>
              <a:gdLst>
                <a:gd name="connsiteX0" fmla="*/ 50800 w 413657"/>
                <a:gd name="connsiteY0" fmla="*/ 0 h 500742"/>
                <a:gd name="connsiteX1" fmla="*/ 7257 w 413657"/>
                <a:gd name="connsiteY1" fmla="*/ 72571 h 500742"/>
                <a:gd name="connsiteX2" fmla="*/ 94343 w 413657"/>
                <a:gd name="connsiteY2" fmla="*/ 435428 h 500742"/>
                <a:gd name="connsiteX3" fmla="*/ 413657 w 413657"/>
                <a:gd name="connsiteY3" fmla="*/ 464457 h 500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3657" h="500742">
                  <a:moveTo>
                    <a:pt x="50800" y="0"/>
                  </a:moveTo>
                  <a:cubicBezTo>
                    <a:pt x="25400" y="0"/>
                    <a:pt x="0" y="0"/>
                    <a:pt x="7257" y="72571"/>
                  </a:cubicBezTo>
                  <a:cubicBezTo>
                    <a:pt x="14514" y="145142"/>
                    <a:pt x="26610" y="370114"/>
                    <a:pt x="94343" y="435428"/>
                  </a:cubicBezTo>
                  <a:cubicBezTo>
                    <a:pt x="162076" y="500742"/>
                    <a:pt x="287866" y="482599"/>
                    <a:pt x="413657" y="464457"/>
                  </a:cubicBezTo>
                </a:path>
              </a:pathLst>
            </a:cu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1393371" y="965200"/>
              <a:ext cx="183849" cy="428171"/>
            </a:xfrm>
            <a:custGeom>
              <a:avLst/>
              <a:gdLst>
                <a:gd name="connsiteX0" fmla="*/ 0 w 183849"/>
                <a:gd name="connsiteY0" fmla="*/ 36286 h 428171"/>
                <a:gd name="connsiteX1" fmla="*/ 159658 w 183849"/>
                <a:gd name="connsiteY1" fmla="*/ 65314 h 428171"/>
                <a:gd name="connsiteX2" fmla="*/ 145143 w 183849"/>
                <a:gd name="connsiteY2" fmla="*/ 428171 h 428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3849" h="428171">
                  <a:moveTo>
                    <a:pt x="0" y="36286"/>
                  </a:moveTo>
                  <a:cubicBezTo>
                    <a:pt x="67734" y="18143"/>
                    <a:pt x="135468" y="0"/>
                    <a:pt x="159658" y="65314"/>
                  </a:cubicBezTo>
                  <a:cubicBezTo>
                    <a:pt x="183849" y="130628"/>
                    <a:pt x="164496" y="279399"/>
                    <a:pt x="145143" y="428171"/>
                  </a:cubicBezTo>
                </a:path>
              </a:pathLst>
            </a:cu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44017" y="91371"/>
            <a:ext cx="2133918" cy="1926115"/>
            <a:chOff x="144017" y="91371"/>
            <a:chExt cx="2133918" cy="1926115"/>
          </a:xfrm>
        </p:grpSpPr>
        <p:sp>
          <p:nvSpPr>
            <p:cNvPr id="26" name="TextBox 25"/>
            <p:cNvSpPr txBox="1"/>
            <p:nvPr/>
          </p:nvSpPr>
          <p:spPr>
            <a:xfrm>
              <a:off x="144017" y="91371"/>
              <a:ext cx="2133918" cy="338554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GB" sz="1600" dirty="0" smtClean="0"/>
                <a:t>Metropolitan counties</a:t>
              </a:r>
              <a:endParaRPr lang="en-GB" dirty="0"/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251581" y="449943"/>
              <a:ext cx="1025676" cy="1567543"/>
            </a:xfrm>
            <a:custGeom>
              <a:avLst/>
              <a:gdLst>
                <a:gd name="connsiteX0" fmla="*/ 96762 w 1025676"/>
                <a:gd name="connsiteY0" fmla="*/ 0 h 1567543"/>
                <a:gd name="connsiteX1" fmla="*/ 24190 w 1025676"/>
                <a:gd name="connsiteY1" fmla="*/ 1059543 h 1567543"/>
                <a:gd name="connsiteX2" fmla="*/ 241905 w 1025676"/>
                <a:gd name="connsiteY2" fmla="*/ 1407886 h 1567543"/>
                <a:gd name="connsiteX3" fmla="*/ 1025676 w 1025676"/>
                <a:gd name="connsiteY3" fmla="*/ 1567543 h 1567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25676" h="1567543">
                  <a:moveTo>
                    <a:pt x="96762" y="0"/>
                  </a:moveTo>
                  <a:cubicBezTo>
                    <a:pt x="48381" y="412447"/>
                    <a:pt x="0" y="824895"/>
                    <a:pt x="24190" y="1059543"/>
                  </a:cubicBezTo>
                  <a:cubicBezTo>
                    <a:pt x="48380" y="1294191"/>
                    <a:pt x="74991" y="1323219"/>
                    <a:pt x="241905" y="1407886"/>
                  </a:cubicBezTo>
                  <a:cubicBezTo>
                    <a:pt x="408819" y="1492553"/>
                    <a:pt x="717247" y="1530048"/>
                    <a:pt x="1025676" y="1567543"/>
                  </a:cubicBezTo>
                </a:path>
              </a:pathLst>
            </a:cu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1320800" y="449943"/>
              <a:ext cx="674915" cy="914400"/>
            </a:xfrm>
            <a:custGeom>
              <a:avLst/>
              <a:gdLst>
                <a:gd name="connsiteX0" fmla="*/ 0 w 674915"/>
                <a:gd name="connsiteY0" fmla="*/ 0 h 914400"/>
                <a:gd name="connsiteX1" fmla="*/ 406400 w 674915"/>
                <a:gd name="connsiteY1" fmla="*/ 261257 h 914400"/>
                <a:gd name="connsiteX2" fmla="*/ 638629 w 674915"/>
                <a:gd name="connsiteY2" fmla="*/ 667657 h 914400"/>
                <a:gd name="connsiteX3" fmla="*/ 624114 w 674915"/>
                <a:gd name="connsiteY3" fmla="*/ 9144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4915" h="914400">
                  <a:moveTo>
                    <a:pt x="0" y="0"/>
                  </a:moveTo>
                  <a:cubicBezTo>
                    <a:pt x="149981" y="74990"/>
                    <a:pt x="299962" y="149981"/>
                    <a:pt x="406400" y="261257"/>
                  </a:cubicBezTo>
                  <a:cubicBezTo>
                    <a:pt x="512838" y="372533"/>
                    <a:pt x="602343" y="558800"/>
                    <a:pt x="638629" y="667657"/>
                  </a:cubicBezTo>
                  <a:cubicBezTo>
                    <a:pt x="674915" y="776514"/>
                    <a:pt x="649514" y="845457"/>
                    <a:pt x="624114" y="914400"/>
                  </a:cubicBezTo>
                </a:path>
              </a:pathLst>
            </a:cu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Location tracing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GB" dirty="0" smtClean="0"/>
              <a:t>Mobile phone handsets (and other equipment) are often location aware: they can determine a location using GPS or cell tower </a:t>
            </a:r>
            <a:r>
              <a:rPr lang="en-GB" dirty="0" smtClean="0"/>
              <a:t>triangulation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This </a:t>
            </a:r>
            <a:r>
              <a:rPr lang="en-GB" dirty="0" smtClean="0"/>
              <a:t>can be used to offer a variety of location based services</a:t>
            </a:r>
          </a:p>
          <a:p>
            <a:pPr lvl="2">
              <a:buFont typeface="Arial" pitchFamily="34" charset="0"/>
              <a:buChar char="•"/>
            </a:pPr>
            <a:r>
              <a:rPr lang="en-GB" dirty="0" smtClean="0"/>
              <a:t>Restaurant recommendation</a:t>
            </a:r>
          </a:p>
          <a:p>
            <a:pPr lvl="2">
              <a:buFont typeface="Arial" pitchFamily="34" charset="0"/>
              <a:buChar char="•"/>
            </a:pPr>
            <a:r>
              <a:rPr lang="en-GB" dirty="0" smtClean="0"/>
              <a:t>Local services</a:t>
            </a:r>
          </a:p>
          <a:p>
            <a:pPr lvl="2">
              <a:buFont typeface="Arial" pitchFamily="34" charset="0"/>
              <a:buChar char="•"/>
            </a:pPr>
            <a:r>
              <a:rPr lang="en-GB" dirty="0" smtClean="0"/>
              <a:t>etc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tripadviser.com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6312" t="17918" r="12571" b="10828"/>
          <a:stretch>
            <a:fillRect/>
          </a:stretch>
        </p:blipFill>
        <p:spPr bwMode="auto">
          <a:xfrm>
            <a:off x="502791" y="1340768"/>
            <a:ext cx="8101657" cy="5445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geocaching.com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7259" t="15577" r="7251" b="2139"/>
          <a:stretch>
            <a:fillRect/>
          </a:stretch>
        </p:blipFill>
        <p:spPr bwMode="auto">
          <a:xfrm>
            <a:off x="940526" y="1371600"/>
            <a:ext cx="7303882" cy="5379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getlondonreading.com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2077" t="17725" r="3078" b="4283"/>
          <a:stretch>
            <a:fillRect/>
          </a:stretch>
        </p:blipFill>
        <p:spPr bwMode="auto">
          <a:xfrm>
            <a:off x="251520" y="1196752"/>
            <a:ext cx="8677721" cy="5574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niversity of Leeds">
  <a:themeElements>
    <a:clrScheme name="University of Leeds 1">
      <a:dk1>
        <a:srgbClr val="000005"/>
      </a:dk1>
      <a:lt1>
        <a:srgbClr val="FFFFFF"/>
      </a:lt1>
      <a:dk2>
        <a:srgbClr val="FFFFFF"/>
      </a:dk2>
      <a:lt2>
        <a:srgbClr val="808080"/>
      </a:lt2>
      <a:accent1>
        <a:srgbClr val="00502F"/>
      </a:accent1>
      <a:accent2>
        <a:srgbClr val="C41230"/>
      </a:accent2>
      <a:accent3>
        <a:srgbClr val="FFFFFF"/>
      </a:accent3>
      <a:accent4>
        <a:srgbClr val="000003"/>
      </a:accent4>
      <a:accent5>
        <a:srgbClr val="AAB3AD"/>
      </a:accent5>
      <a:accent6>
        <a:srgbClr val="B10F2A"/>
      </a:accent6>
      <a:hlink>
        <a:srgbClr val="E9E2D3"/>
      </a:hlink>
      <a:folHlink>
        <a:srgbClr val="99CC00"/>
      </a:folHlink>
    </a:clrScheme>
    <a:fontScheme name="University of Leed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hlink"/>
        </a:solidFill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hlink"/>
        </a:solidFill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University of Leeds 1">
        <a:dk1>
          <a:srgbClr val="000005"/>
        </a:dk1>
        <a:lt1>
          <a:srgbClr val="FFFFFF"/>
        </a:lt1>
        <a:dk2>
          <a:srgbClr val="FFFFFF"/>
        </a:dk2>
        <a:lt2>
          <a:srgbClr val="808080"/>
        </a:lt2>
        <a:accent1>
          <a:srgbClr val="00502F"/>
        </a:accent1>
        <a:accent2>
          <a:srgbClr val="C41230"/>
        </a:accent2>
        <a:accent3>
          <a:srgbClr val="FFFFFF"/>
        </a:accent3>
        <a:accent4>
          <a:srgbClr val="000003"/>
        </a:accent4>
        <a:accent5>
          <a:srgbClr val="AAB3AD"/>
        </a:accent5>
        <a:accent6>
          <a:srgbClr val="B10F2A"/>
        </a:accent6>
        <a:hlink>
          <a:srgbClr val="E9E2D3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University of Leeds</Template>
  <TotalTime>3308</TotalTime>
  <Words>1813</Words>
  <Application>Microsoft Office PowerPoint</Application>
  <PresentationFormat>On-screen Show (4:3)</PresentationFormat>
  <Paragraphs>337</Paragraphs>
  <Slides>45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University of Leeds</vt:lpstr>
      <vt:lpstr>New disclosure threats in Census interaction data</vt:lpstr>
      <vt:lpstr>What are interaction data?</vt:lpstr>
      <vt:lpstr>Sources of interaction data</vt:lpstr>
      <vt:lpstr>UK Census questions 2011</vt:lpstr>
      <vt:lpstr>Slide 5</vt:lpstr>
      <vt:lpstr>Location tracing</vt:lpstr>
      <vt:lpstr>tripadviser.com</vt:lpstr>
      <vt:lpstr>geocaching.com</vt:lpstr>
      <vt:lpstr>getlondonreading.com</vt:lpstr>
      <vt:lpstr>Social networking and location</vt:lpstr>
      <vt:lpstr>fourwhere.com</vt:lpstr>
      <vt:lpstr>4mapper.appspot.com</vt:lpstr>
      <vt:lpstr>seekatweet.com</vt:lpstr>
      <vt:lpstr>twittervision.com</vt:lpstr>
      <vt:lpstr>The risks</vt:lpstr>
      <vt:lpstr>Location trace examples</vt:lpstr>
      <vt:lpstr>Can people be identified from location traces?</vt:lpstr>
      <vt:lpstr>How easy is to get location data?</vt:lpstr>
      <vt:lpstr>Slide 19</vt:lpstr>
      <vt:lpstr>Uniqueness</vt:lpstr>
      <vt:lpstr>Workplace flow data</vt:lpstr>
      <vt:lpstr>Golle &amp; Partridge (2007)</vt:lpstr>
      <vt:lpstr>Assessing risk in the UK</vt:lpstr>
      <vt:lpstr>1991 SMS</vt:lpstr>
      <vt:lpstr>1991 SMS</vt:lpstr>
      <vt:lpstr>2001 SMS</vt:lpstr>
      <vt:lpstr>2001 SMS</vt:lpstr>
      <vt:lpstr>2001 SMS</vt:lpstr>
      <vt:lpstr>2001 SWS / STS</vt:lpstr>
      <vt:lpstr>Accommodating SCAM</vt:lpstr>
      <vt:lpstr>2001 SWS</vt:lpstr>
      <vt:lpstr>Slide 32</vt:lpstr>
      <vt:lpstr>Varying geography</vt:lpstr>
      <vt:lpstr>Asymmetric 2001 SWS results</vt:lpstr>
      <vt:lpstr>Anonymity sets for asymmetric SWS</vt:lpstr>
      <vt:lpstr>Existing asymmetric data sets</vt:lpstr>
      <vt:lpstr>Slide 37</vt:lpstr>
      <vt:lpstr>Does it matter?</vt:lpstr>
      <vt:lpstr>Disclosure risks</vt:lpstr>
      <vt:lpstr>Slide 40</vt:lpstr>
      <vt:lpstr>Slide 41</vt:lpstr>
      <vt:lpstr>References</vt:lpstr>
      <vt:lpstr>Slide 43</vt:lpstr>
      <vt:lpstr>Distribution of 2001 SWS Level 2 mean flows</vt:lpstr>
      <vt:lpstr>Slide 45</vt:lpstr>
    </vt:vector>
  </TitlesOfParts>
  <Company>University of Leeds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presentation template</dc:title>
  <dc:creator>oliverd</dc:creator>
  <cp:lastModifiedBy>Oliver Duke-Williams</cp:lastModifiedBy>
  <cp:revision>245</cp:revision>
  <dcterms:created xsi:type="dcterms:W3CDTF">2007-04-11T11:28:40Z</dcterms:created>
  <dcterms:modified xsi:type="dcterms:W3CDTF">2011-06-15T13:09:59Z</dcterms:modified>
</cp:coreProperties>
</file>