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charts/chart2.xml" ContentType="application/vnd.openxmlformats-officedocument.drawingml.chart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8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9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4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8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9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3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24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5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6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27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8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29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30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31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2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33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34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35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36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37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4" r:id="rId3"/>
    <p:sldId id="258" r:id="rId4"/>
    <p:sldId id="257" r:id="rId5"/>
    <p:sldId id="297" r:id="rId6"/>
    <p:sldId id="295" r:id="rId7"/>
    <p:sldId id="298" r:id="rId8"/>
    <p:sldId id="264" r:id="rId9"/>
    <p:sldId id="300" r:id="rId10"/>
    <p:sldId id="260" r:id="rId11"/>
    <p:sldId id="259" r:id="rId12"/>
    <p:sldId id="261" r:id="rId13"/>
    <p:sldId id="302" r:id="rId14"/>
    <p:sldId id="266" r:id="rId15"/>
    <p:sldId id="267" r:id="rId16"/>
    <p:sldId id="262" r:id="rId17"/>
    <p:sldId id="263" r:id="rId18"/>
    <p:sldId id="304" r:id="rId19"/>
    <p:sldId id="305" r:id="rId20"/>
    <p:sldId id="303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01" r:id="rId46"/>
    <p:sldId id="293" r:id="rId4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7" autoAdjust="0"/>
    <p:restoredTop sz="94660"/>
  </p:normalViewPr>
  <p:slideViewPr>
    <p:cSldViewPr>
      <p:cViewPr varScale="1">
        <p:scale>
          <a:sx n="93" d="100"/>
          <a:sy n="93" d="100"/>
        </p:scale>
        <p:origin x="-17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am\Enfolding\Data\UN%20Demographic%20Yearbook\UN_migration_basic_sta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m\Documents\My%20Dropbox\Leeds_Migration_Workshop\WMS2011_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WMS2006_MS!$C$1</c:f>
              <c:strCache>
                <c:ptCount val="1"/>
                <c:pt idx="0">
                  <c:v>Migrants</c:v>
                </c:pt>
              </c:strCache>
            </c:strRef>
          </c:tx>
          <c:marker>
            <c:symbol val="none"/>
          </c:marker>
          <c:cat>
            <c:numRef>
              <c:f>WMS2006_MS!$B$2:$B$6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WMS2006_MS!$C$2:$C$6</c:f>
              <c:numCache>
                <c:formatCode>_-* #,##0_-;\-* #,##0_-;_-* "-"??_-;_-@_-</c:formatCode>
                <c:ptCount val="5"/>
                <c:pt idx="0">
                  <c:v>155518065</c:v>
                </c:pt>
                <c:pt idx="1">
                  <c:v>165968778</c:v>
                </c:pt>
                <c:pt idx="2">
                  <c:v>178498563</c:v>
                </c:pt>
                <c:pt idx="3">
                  <c:v>195245404</c:v>
                </c:pt>
                <c:pt idx="4">
                  <c:v>213943812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WMS2006_MS!$D$1</c:f>
              <c:strCache>
                <c:ptCount val="1"/>
                <c:pt idx="0">
                  <c:v>Female Migs</c:v>
                </c:pt>
              </c:strCache>
            </c:strRef>
          </c:tx>
          <c:marker>
            <c:symbol val="none"/>
          </c:marker>
          <c:cat>
            <c:numRef>
              <c:f>WMS2006_MS!$B$2:$B$6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WMS2006_MS!$D$2:$D$6</c:f>
              <c:numCache>
                <c:formatCode>_-* #,##0_-;\-* #,##0_-;_-* "-"??_-;_-@_-</c:formatCode>
                <c:ptCount val="5"/>
                <c:pt idx="0">
                  <c:v>76385633</c:v>
                </c:pt>
                <c:pt idx="1">
                  <c:v>81761249</c:v>
                </c:pt>
                <c:pt idx="2">
                  <c:v>88256349</c:v>
                </c:pt>
                <c:pt idx="3">
                  <c:v>96074285</c:v>
                </c:pt>
                <c:pt idx="4">
                  <c:v>104794962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WMS2006_MS!$E$1</c:f>
              <c:strCache>
                <c:ptCount val="1"/>
                <c:pt idx="0">
                  <c:v>Male Migs</c:v>
                </c:pt>
              </c:strCache>
            </c:strRef>
          </c:tx>
          <c:marker>
            <c:symbol val="none"/>
          </c:marker>
          <c:cat>
            <c:numRef>
              <c:f>WMS2006_MS!$B$2:$B$6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WMS2006_MS!$E$2:$E$6</c:f>
              <c:numCache>
                <c:formatCode>_-* #,##0_-;\-* #,##0_-;_-* "-"??_-;_-@_-</c:formatCode>
                <c:ptCount val="5"/>
                <c:pt idx="0">
                  <c:v>79132432</c:v>
                </c:pt>
                <c:pt idx="1">
                  <c:v>84207529</c:v>
                </c:pt>
                <c:pt idx="2">
                  <c:v>90242214</c:v>
                </c:pt>
                <c:pt idx="3">
                  <c:v>99171119</c:v>
                </c:pt>
                <c:pt idx="4">
                  <c:v>109148850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WMS2006_MS!$G$1</c:f>
              <c:strCache>
                <c:ptCount val="1"/>
                <c:pt idx="0">
                  <c:v>Refugees</c:v>
                </c:pt>
              </c:strCache>
            </c:strRef>
          </c:tx>
          <c:marker>
            <c:symbol val="none"/>
          </c:marker>
          <c:cat>
            <c:numRef>
              <c:f>WMS2006_MS!$B$2:$B$6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WMS2006_MS!$G$2:$G$6</c:f>
              <c:numCache>
                <c:formatCode>General</c:formatCode>
                <c:ptCount val="5"/>
                <c:pt idx="0">
                  <c:v>18481171</c:v>
                </c:pt>
                <c:pt idx="1">
                  <c:v>18497567</c:v>
                </c:pt>
                <c:pt idx="2">
                  <c:v>15645933</c:v>
                </c:pt>
                <c:pt idx="3">
                  <c:v>13852349</c:v>
                </c:pt>
                <c:pt idx="4">
                  <c:v>16345740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365760"/>
        <c:axId val="347367296"/>
      </c:lineChart>
      <c:lineChart>
        <c:grouping val="standard"/>
        <c:varyColors val="0"/>
        <c:ser>
          <c:idx val="5"/>
          <c:order val="4"/>
          <c:tx>
            <c:strRef>
              <c:f>WMS2006_MS!$H$1</c:f>
              <c:strCache>
                <c:ptCount val="1"/>
                <c:pt idx="0">
                  <c:v>Migs as % of population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WMS2006_MS!$H$2:$H$6</c:f>
              <c:numCache>
                <c:formatCode>General</c:formatCode>
                <c:ptCount val="5"/>
                <c:pt idx="0">
                  <c:v>2.9395988282286649</c:v>
                </c:pt>
                <c:pt idx="1">
                  <c:v>2.9050701435112067</c:v>
                </c:pt>
                <c:pt idx="2">
                  <c:v>2.9188528341798592</c:v>
                </c:pt>
                <c:pt idx="3">
                  <c:v>2.998113163508425</c:v>
                </c:pt>
                <c:pt idx="4">
                  <c:v>3.0967357622749798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572480"/>
        <c:axId val="347570560"/>
      </c:lineChart>
      <c:catAx>
        <c:axId val="3473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367296"/>
        <c:crosses val="autoZero"/>
        <c:auto val="1"/>
        <c:lblAlgn val="ctr"/>
        <c:lblOffset val="100"/>
        <c:noMultiLvlLbl val="0"/>
      </c:catAx>
      <c:valAx>
        <c:axId val="347367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Migrants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347365760"/>
        <c:crosses val="autoZero"/>
        <c:crossBetween val="between"/>
      </c:valAx>
      <c:valAx>
        <c:axId val="3475705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total population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7572480"/>
        <c:crosses val="max"/>
        <c:crossBetween val="between"/>
      </c:valAx>
      <c:catAx>
        <c:axId val="347572480"/>
        <c:scaling>
          <c:orientation val="minMax"/>
        </c:scaling>
        <c:delete val="1"/>
        <c:axPos val="b"/>
        <c:majorTickMark val="out"/>
        <c:minorTickMark val="none"/>
        <c:tickLblPos val="none"/>
        <c:crossAx val="34757056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More Developed Regions</c:v>
          </c:tx>
          <c:marker>
            <c:symbol val="none"/>
          </c:marker>
          <c:cat>
            <c:strRef>
              <c:f>WMS2011_MS!$D$32:$D$45</c:f>
              <c:strCache>
                <c:ptCount val="14"/>
                <c:pt idx="0">
                  <c:v>'0-4'</c:v>
                </c:pt>
                <c:pt idx="1">
                  <c:v>'5-9'</c:v>
                </c:pt>
                <c:pt idx="2">
                  <c:v>'10-14'</c:v>
                </c:pt>
                <c:pt idx="3">
                  <c:v>'15-19'</c:v>
                </c:pt>
                <c:pt idx="4">
                  <c:v>'20-24'</c:v>
                </c:pt>
                <c:pt idx="5">
                  <c:v>'25-29'</c:v>
                </c:pt>
                <c:pt idx="6">
                  <c:v>'30-34'</c:v>
                </c:pt>
                <c:pt idx="7">
                  <c:v>'35-39'</c:v>
                </c:pt>
                <c:pt idx="8">
                  <c:v>'40-44'</c:v>
                </c:pt>
                <c:pt idx="9">
                  <c:v>'45-49'</c:v>
                </c:pt>
                <c:pt idx="10">
                  <c:v>'50-54'</c:v>
                </c:pt>
                <c:pt idx="11">
                  <c:v>'55-59'</c:v>
                </c:pt>
                <c:pt idx="12">
                  <c:v>'60-64'</c:v>
                </c:pt>
                <c:pt idx="13">
                  <c:v>'65+'</c:v>
                </c:pt>
              </c:strCache>
            </c:strRef>
          </c:cat>
          <c:val>
            <c:numRef>
              <c:f>WMS2011_MS!$E$32:$E$45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2.1</c:v>
                </c:pt>
                <c:pt idx="2">
                  <c:v>2.9</c:v>
                </c:pt>
                <c:pt idx="3">
                  <c:v>4.3</c:v>
                </c:pt>
                <c:pt idx="4">
                  <c:v>6.5</c:v>
                </c:pt>
                <c:pt idx="5">
                  <c:v>8.4</c:v>
                </c:pt>
                <c:pt idx="6">
                  <c:v>9.8000000000000007</c:v>
                </c:pt>
                <c:pt idx="7">
                  <c:v>10.5</c:v>
                </c:pt>
                <c:pt idx="8">
                  <c:v>10.3</c:v>
                </c:pt>
                <c:pt idx="9">
                  <c:v>9.3000000000000007</c:v>
                </c:pt>
                <c:pt idx="10">
                  <c:v>8.3000000000000007</c:v>
                </c:pt>
                <c:pt idx="11">
                  <c:v>7.2</c:v>
                </c:pt>
                <c:pt idx="12">
                  <c:v>6.1</c:v>
                </c:pt>
                <c:pt idx="13">
                  <c:v>13.1</c:v>
                </c:pt>
              </c:numCache>
            </c:numRef>
          </c:val>
          <c:smooth val="0"/>
        </c:ser>
        <c:ser>
          <c:idx val="2"/>
          <c:order val="2"/>
          <c:tx>
            <c:v>Less Developed Regions</c:v>
          </c:tx>
          <c:marker>
            <c:symbol val="none"/>
          </c:marker>
          <c:cat>
            <c:strRef>
              <c:f>WMS2011_MS!$D$77:$D$90</c:f>
              <c:strCache>
                <c:ptCount val="14"/>
                <c:pt idx="0">
                  <c:v>'0-4'</c:v>
                </c:pt>
                <c:pt idx="1">
                  <c:v>'5-9'</c:v>
                </c:pt>
                <c:pt idx="2">
                  <c:v>'10-14'</c:v>
                </c:pt>
                <c:pt idx="3">
                  <c:v>'15-19'</c:v>
                </c:pt>
                <c:pt idx="4">
                  <c:v>'20-24'</c:v>
                </c:pt>
                <c:pt idx="5">
                  <c:v>'25-29'</c:v>
                </c:pt>
                <c:pt idx="6">
                  <c:v>'30-34'</c:v>
                </c:pt>
                <c:pt idx="7">
                  <c:v>'35-39'</c:v>
                </c:pt>
                <c:pt idx="8">
                  <c:v>'40-44'</c:v>
                </c:pt>
                <c:pt idx="9">
                  <c:v>'45-49'</c:v>
                </c:pt>
                <c:pt idx="10">
                  <c:v>'50-54'</c:v>
                </c:pt>
                <c:pt idx="11">
                  <c:v>'55-59'</c:v>
                </c:pt>
                <c:pt idx="12">
                  <c:v>'60-64'</c:v>
                </c:pt>
                <c:pt idx="13">
                  <c:v>'65+'</c:v>
                </c:pt>
              </c:strCache>
            </c:strRef>
          </c:cat>
          <c:val>
            <c:numRef>
              <c:f>WMS2011_MS!$E$77:$E$90</c:f>
              <c:numCache>
                <c:formatCode>General</c:formatCode>
                <c:ptCount val="14"/>
                <c:pt idx="0">
                  <c:v>5.3</c:v>
                </c:pt>
                <c:pt idx="1">
                  <c:v>5.5</c:v>
                </c:pt>
                <c:pt idx="2">
                  <c:v>5.8</c:v>
                </c:pt>
                <c:pt idx="3">
                  <c:v>6.5</c:v>
                </c:pt>
                <c:pt idx="4">
                  <c:v>8.3000000000000007</c:v>
                </c:pt>
                <c:pt idx="5">
                  <c:v>10.1</c:v>
                </c:pt>
                <c:pt idx="6">
                  <c:v>10.8</c:v>
                </c:pt>
                <c:pt idx="7">
                  <c:v>10</c:v>
                </c:pt>
                <c:pt idx="8">
                  <c:v>8.1999999999999993</c:v>
                </c:pt>
                <c:pt idx="9">
                  <c:v>6.7</c:v>
                </c:pt>
                <c:pt idx="10">
                  <c:v>5.4</c:v>
                </c:pt>
                <c:pt idx="11">
                  <c:v>4.4000000000000004</c:v>
                </c:pt>
                <c:pt idx="12">
                  <c:v>3.7</c:v>
                </c:pt>
                <c:pt idx="13">
                  <c:v>9.1999999999999993</c:v>
                </c:pt>
              </c:numCache>
            </c:numRef>
          </c:val>
          <c:smooth val="0"/>
        </c:ser>
        <c:ser>
          <c:idx val="0"/>
          <c:order val="0"/>
          <c:tx>
            <c:v>Least Developed Regions</c:v>
          </c:tx>
          <c:marker>
            <c:symbol val="none"/>
          </c:marker>
          <c:cat>
            <c:strRef>
              <c:f>WMS2011_MS!$D$122:$D$135</c:f>
              <c:strCache>
                <c:ptCount val="14"/>
                <c:pt idx="0">
                  <c:v>'0-4'</c:v>
                </c:pt>
                <c:pt idx="1">
                  <c:v>'5-9'</c:v>
                </c:pt>
                <c:pt idx="2">
                  <c:v>'10-14'</c:v>
                </c:pt>
                <c:pt idx="3">
                  <c:v>'15-19'</c:v>
                </c:pt>
                <c:pt idx="4">
                  <c:v>'20-24'</c:v>
                </c:pt>
                <c:pt idx="5">
                  <c:v>'25-29'</c:v>
                </c:pt>
                <c:pt idx="6">
                  <c:v>'30-34'</c:v>
                </c:pt>
                <c:pt idx="7">
                  <c:v>'35-39'</c:v>
                </c:pt>
                <c:pt idx="8">
                  <c:v>'40-44'</c:v>
                </c:pt>
                <c:pt idx="9">
                  <c:v>'45-49'</c:v>
                </c:pt>
                <c:pt idx="10">
                  <c:v>'50-54'</c:v>
                </c:pt>
                <c:pt idx="11">
                  <c:v>'55-59'</c:v>
                </c:pt>
                <c:pt idx="12">
                  <c:v>'60-64'</c:v>
                </c:pt>
                <c:pt idx="13">
                  <c:v>'65+'</c:v>
                </c:pt>
              </c:strCache>
            </c:strRef>
          </c:cat>
          <c:val>
            <c:numRef>
              <c:f>WMS2011_MS!$E$122:$E$135</c:f>
              <c:numCache>
                <c:formatCode>General</c:formatCode>
                <c:ptCount val="14"/>
                <c:pt idx="0">
                  <c:v>5.7</c:v>
                </c:pt>
                <c:pt idx="1">
                  <c:v>6.1</c:v>
                </c:pt>
                <c:pt idx="2">
                  <c:v>7.6</c:v>
                </c:pt>
                <c:pt idx="3">
                  <c:v>9.4</c:v>
                </c:pt>
                <c:pt idx="4">
                  <c:v>10.9</c:v>
                </c:pt>
                <c:pt idx="5">
                  <c:v>11.5</c:v>
                </c:pt>
                <c:pt idx="6">
                  <c:v>10.7</c:v>
                </c:pt>
                <c:pt idx="7">
                  <c:v>9.3000000000000007</c:v>
                </c:pt>
                <c:pt idx="8">
                  <c:v>7.5</c:v>
                </c:pt>
                <c:pt idx="9">
                  <c:v>5.9</c:v>
                </c:pt>
                <c:pt idx="10">
                  <c:v>4.5999999999999996</c:v>
                </c:pt>
                <c:pt idx="11">
                  <c:v>3.7</c:v>
                </c:pt>
                <c:pt idx="12">
                  <c:v>3.1</c:v>
                </c:pt>
                <c:pt idx="1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164672"/>
        <c:axId val="351195520"/>
      </c:lineChart>
      <c:catAx>
        <c:axId val="35116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351195520"/>
        <c:crosses val="autoZero"/>
        <c:auto val="1"/>
        <c:lblAlgn val="ctr"/>
        <c:lblOffset val="100"/>
        <c:noMultiLvlLbl val="0"/>
      </c:catAx>
      <c:valAx>
        <c:axId val="351195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distribution of international migrants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1164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988F7-1DF4-48DD-8C49-E55A588CBB79}" type="doc">
      <dgm:prSet loTypeId="urn:microsoft.com/office/officeart/2005/8/layout/hProcess11" loCatId="process" qsTypeId="urn:microsoft.com/office/officeart/2005/8/quickstyle/simple3" qsCatId="simple" csTypeId="urn:microsoft.com/office/officeart/2005/8/colors/accent1_2" csCatId="accent1" phldr="1"/>
      <dgm:spPr/>
    </dgm:pt>
    <dgm:pt modelId="{EE5A4894-643B-449D-9410-B6889CBAAA04}">
      <dgm:prSet phldrT="[Text]"/>
      <dgm:spPr/>
      <dgm:t>
        <a:bodyPr/>
        <a:lstStyle/>
        <a:p>
          <a:r>
            <a:rPr lang="en-GB" dirty="0" smtClean="0"/>
            <a:t>2000</a:t>
          </a:r>
          <a:endParaRPr lang="en-GB" dirty="0"/>
        </a:p>
      </dgm:t>
    </dgm:pt>
    <dgm:pt modelId="{EA4AC56D-D016-454F-92E8-C26348532C11}" type="parTrans" cxnId="{F417509E-5A4E-43DD-B179-7E6F16BA5934}">
      <dgm:prSet/>
      <dgm:spPr/>
      <dgm:t>
        <a:bodyPr/>
        <a:lstStyle/>
        <a:p>
          <a:endParaRPr lang="en-GB"/>
        </a:p>
      </dgm:t>
    </dgm:pt>
    <dgm:pt modelId="{8C2FF655-6447-4534-8392-C630DFA8E84F}" type="sibTrans" cxnId="{F417509E-5A4E-43DD-B179-7E6F16BA5934}">
      <dgm:prSet/>
      <dgm:spPr/>
      <dgm:t>
        <a:bodyPr/>
        <a:lstStyle/>
        <a:p>
          <a:endParaRPr lang="en-GB"/>
        </a:p>
      </dgm:t>
    </dgm:pt>
    <dgm:pt modelId="{81DDDE9E-115E-4128-9F47-A622743B6132}">
      <dgm:prSet phldrT="[Text]"/>
      <dgm:spPr/>
      <dgm:t>
        <a:bodyPr/>
        <a:lstStyle/>
        <a:p>
          <a:r>
            <a:rPr lang="en-GB" dirty="0" smtClean="0"/>
            <a:t>2001</a:t>
          </a:r>
          <a:endParaRPr lang="en-GB" dirty="0"/>
        </a:p>
      </dgm:t>
    </dgm:pt>
    <dgm:pt modelId="{81411930-095B-47B5-AFB6-AF348481282C}" type="parTrans" cxnId="{71C5BB10-2A9F-45B1-8476-15D42E5ED241}">
      <dgm:prSet/>
      <dgm:spPr/>
      <dgm:t>
        <a:bodyPr/>
        <a:lstStyle/>
        <a:p>
          <a:endParaRPr lang="en-GB"/>
        </a:p>
      </dgm:t>
    </dgm:pt>
    <dgm:pt modelId="{D937861A-51F4-4A36-9168-821EB09FE19A}" type="sibTrans" cxnId="{71C5BB10-2A9F-45B1-8476-15D42E5ED241}">
      <dgm:prSet/>
      <dgm:spPr/>
      <dgm:t>
        <a:bodyPr/>
        <a:lstStyle/>
        <a:p>
          <a:endParaRPr lang="en-GB"/>
        </a:p>
      </dgm:t>
    </dgm:pt>
    <dgm:pt modelId="{3D78B4A2-C224-4304-9C5C-987C30F76FAF}">
      <dgm:prSet phldrT="[Text]"/>
      <dgm:spPr/>
      <dgm:t>
        <a:bodyPr/>
        <a:lstStyle/>
        <a:p>
          <a:r>
            <a:rPr lang="en-GB" dirty="0" smtClean="0"/>
            <a:t>2002</a:t>
          </a:r>
          <a:endParaRPr lang="en-GB" dirty="0"/>
        </a:p>
      </dgm:t>
    </dgm:pt>
    <dgm:pt modelId="{1F4861AD-A574-4D62-898A-F1706D8ACE27}" type="parTrans" cxnId="{60709FED-C284-43AD-A314-3DABE299DCBC}">
      <dgm:prSet/>
      <dgm:spPr/>
      <dgm:t>
        <a:bodyPr/>
        <a:lstStyle/>
        <a:p>
          <a:endParaRPr lang="en-GB"/>
        </a:p>
      </dgm:t>
    </dgm:pt>
    <dgm:pt modelId="{8432D328-5F56-4754-8CA5-AC2C9765F177}" type="sibTrans" cxnId="{60709FED-C284-43AD-A314-3DABE299DCBC}">
      <dgm:prSet/>
      <dgm:spPr/>
      <dgm:t>
        <a:bodyPr/>
        <a:lstStyle/>
        <a:p>
          <a:endParaRPr lang="en-GB"/>
        </a:p>
      </dgm:t>
    </dgm:pt>
    <dgm:pt modelId="{0B8DB90D-59E7-4D9A-8683-82E1E0CD66C9}">
      <dgm:prSet phldrT="[Text]"/>
      <dgm:spPr/>
      <dgm:t>
        <a:bodyPr/>
        <a:lstStyle/>
        <a:p>
          <a:r>
            <a:rPr lang="en-GB" dirty="0" smtClean="0"/>
            <a:t>2003</a:t>
          </a:r>
          <a:endParaRPr lang="en-GB" dirty="0"/>
        </a:p>
      </dgm:t>
    </dgm:pt>
    <dgm:pt modelId="{7F8F7CA3-1069-445B-B40E-9ABEF43DDC53}" type="parTrans" cxnId="{9F3B43BA-F8B8-4E51-A196-041571FF5811}">
      <dgm:prSet/>
      <dgm:spPr/>
      <dgm:t>
        <a:bodyPr/>
        <a:lstStyle/>
        <a:p>
          <a:endParaRPr lang="en-GB"/>
        </a:p>
      </dgm:t>
    </dgm:pt>
    <dgm:pt modelId="{A0DBF013-A63E-4694-896C-B83A73E9BA6E}" type="sibTrans" cxnId="{9F3B43BA-F8B8-4E51-A196-041571FF5811}">
      <dgm:prSet/>
      <dgm:spPr/>
      <dgm:t>
        <a:bodyPr/>
        <a:lstStyle/>
        <a:p>
          <a:endParaRPr lang="en-GB"/>
        </a:p>
      </dgm:t>
    </dgm:pt>
    <dgm:pt modelId="{063105FB-1D2F-4306-AABE-03204346BE6E}">
      <dgm:prSet phldrT="[Text]"/>
      <dgm:spPr/>
      <dgm:t>
        <a:bodyPr/>
        <a:lstStyle/>
        <a:p>
          <a:r>
            <a:rPr lang="en-GB" dirty="0" smtClean="0"/>
            <a:t>2004</a:t>
          </a:r>
          <a:endParaRPr lang="en-GB" dirty="0"/>
        </a:p>
      </dgm:t>
    </dgm:pt>
    <dgm:pt modelId="{B9BCAF4F-4C04-4FB5-9AF3-0825778D903F}" type="parTrans" cxnId="{445DB004-FFB5-4915-9D48-35D4FB07081A}">
      <dgm:prSet/>
      <dgm:spPr/>
      <dgm:t>
        <a:bodyPr/>
        <a:lstStyle/>
        <a:p>
          <a:endParaRPr lang="en-GB"/>
        </a:p>
      </dgm:t>
    </dgm:pt>
    <dgm:pt modelId="{FBE9BEFA-4545-4A1D-8642-11FD984B9961}" type="sibTrans" cxnId="{445DB004-FFB5-4915-9D48-35D4FB07081A}">
      <dgm:prSet/>
      <dgm:spPr/>
      <dgm:t>
        <a:bodyPr/>
        <a:lstStyle/>
        <a:p>
          <a:endParaRPr lang="en-GB"/>
        </a:p>
      </dgm:t>
    </dgm:pt>
    <dgm:pt modelId="{77CCDB24-6F9D-4BEB-9D3A-56A84931DF9A}">
      <dgm:prSet phldrT="[Text]"/>
      <dgm:spPr/>
      <dgm:t>
        <a:bodyPr/>
        <a:lstStyle/>
        <a:p>
          <a:r>
            <a:rPr lang="en-GB" dirty="0" smtClean="0"/>
            <a:t>2005</a:t>
          </a:r>
          <a:endParaRPr lang="en-GB" dirty="0"/>
        </a:p>
      </dgm:t>
    </dgm:pt>
    <dgm:pt modelId="{352F2D68-DE35-4730-AF2C-608809E9F384}" type="parTrans" cxnId="{49E44BBC-369D-454E-8AC4-4998533BB191}">
      <dgm:prSet/>
      <dgm:spPr/>
      <dgm:t>
        <a:bodyPr/>
        <a:lstStyle/>
        <a:p>
          <a:endParaRPr lang="en-GB"/>
        </a:p>
      </dgm:t>
    </dgm:pt>
    <dgm:pt modelId="{1F9386E5-16B6-4741-9D23-68B3AA6A043C}" type="sibTrans" cxnId="{49E44BBC-369D-454E-8AC4-4998533BB191}">
      <dgm:prSet/>
      <dgm:spPr/>
      <dgm:t>
        <a:bodyPr/>
        <a:lstStyle/>
        <a:p>
          <a:endParaRPr lang="en-GB"/>
        </a:p>
      </dgm:t>
    </dgm:pt>
    <dgm:pt modelId="{6935B337-E985-483C-8EAE-5C99FD0A117A}">
      <dgm:prSet phldrT="[Text]"/>
      <dgm:spPr/>
      <dgm:t>
        <a:bodyPr/>
        <a:lstStyle/>
        <a:p>
          <a:r>
            <a:rPr lang="en-GB" dirty="0" smtClean="0"/>
            <a:t>2006</a:t>
          </a:r>
          <a:endParaRPr lang="en-GB" dirty="0"/>
        </a:p>
      </dgm:t>
    </dgm:pt>
    <dgm:pt modelId="{FE03333B-947C-4CDA-B8E1-D2F47A8BB0E7}" type="parTrans" cxnId="{89642C2D-490F-43A0-A394-8C36681E590A}">
      <dgm:prSet/>
      <dgm:spPr/>
      <dgm:t>
        <a:bodyPr/>
        <a:lstStyle/>
        <a:p>
          <a:endParaRPr lang="en-GB"/>
        </a:p>
      </dgm:t>
    </dgm:pt>
    <dgm:pt modelId="{1F4F167B-180F-4935-AAF9-8922E9ED3201}" type="sibTrans" cxnId="{89642C2D-490F-43A0-A394-8C36681E590A}">
      <dgm:prSet/>
      <dgm:spPr/>
      <dgm:t>
        <a:bodyPr/>
        <a:lstStyle/>
        <a:p>
          <a:endParaRPr lang="en-GB"/>
        </a:p>
      </dgm:t>
    </dgm:pt>
    <dgm:pt modelId="{B7F0DBA3-6D74-4DAA-BB04-95D480336950}">
      <dgm:prSet phldrT="[Text]"/>
      <dgm:spPr/>
      <dgm:t>
        <a:bodyPr/>
        <a:lstStyle/>
        <a:p>
          <a:r>
            <a:rPr lang="en-GB" dirty="0" smtClean="0"/>
            <a:t>2007</a:t>
          </a:r>
          <a:endParaRPr lang="en-GB" dirty="0"/>
        </a:p>
      </dgm:t>
    </dgm:pt>
    <dgm:pt modelId="{93157A87-ADC9-4353-8B68-3B395AA9FEA1}" type="parTrans" cxnId="{9F21F462-1EAB-4A91-82E5-D32A6DF54EEF}">
      <dgm:prSet/>
      <dgm:spPr/>
      <dgm:t>
        <a:bodyPr/>
        <a:lstStyle/>
        <a:p>
          <a:endParaRPr lang="en-GB"/>
        </a:p>
      </dgm:t>
    </dgm:pt>
    <dgm:pt modelId="{77434E47-037C-4C60-95AE-3E1BCABE43FC}" type="sibTrans" cxnId="{9F21F462-1EAB-4A91-82E5-D32A6DF54EEF}">
      <dgm:prSet/>
      <dgm:spPr/>
      <dgm:t>
        <a:bodyPr/>
        <a:lstStyle/>
        <a:p>
          <a:endParaRPr lang="en-GB"/>
        </a:p>
      </dgm:t>
    </dgm:pt>
    <dgm:pt modelId="{0AA19110-E0E7-40CC-B3AE-286DD988E61C}">
      <dgm:prSet phldrT="[Text]"/>
      <dgm:spPr/>
      <dgm:t>
        <a:bodyPr/>
        <a:lstStyle/>
        <a:p>
          <a:r>
            <a:rPr lang="en-GB" dirty="0" smtClean="0"/>
            <a:t>2008</a:t>
          </a:r>
          <a:endParaRPr lang="en-GB" dirty="0"/>
        </a:p>
      </dgm:t>
    </dgm:pt>
    <dgm:pt modelId="{A72E99D5-9F08-48C7-9260-815483AD4682}" type="parTrans" cxnId="{3279EA6B-BEE6-4ED1-8971-90CECB8BC3A1}">
      <dgm:prSet/>
      <dgm:spPr/>
      <dgm:t>
        <a:bodyPr/>
        <a:lstStyle/>
        <a:p>
          <a:endParaRPr lang="en-GB"/>
        </a:p>
      </dgm:t>
    </dgm:pt>
    <dgm:pt modelId="{5915276F-5D29-479E-9893-287F43BFD090}" type="sibTrans" cxnId="{3279EA6B-BEE6-4ED1-8971-90CECB8BC3A1}">
      <dgm:prSet/>
      <dgm:spPr/>
      <dgm:t>
        <a:bodyPr/>
        <a:lstStyle/>
        <a:p>
          <a:endParaRPr lang="en-GB"/>
        </a:p>
      </dgm:t>
    </dgm:pt>
    <dgm:pt modelId="{BDA4C531-39BF-46C6-AA20-16F6926D6C94}">
      <dgm:prSet phldrT="[Text]"/>
      <dgm:spPr/>
      <dgm:t>
        <a:bodyPr/>
        <a:lstStyle/>
        <a:p>
          <a:r>
            <a:rPr lang="en-GB" dirty="0" smtClean="0"/>
            <a:t>2009</a:t>
          </a:r>
          <a:endParaRPr lang="en-GB" dirty="0"/>
        </a:p>
      </dgm:t>
    </dgm:pt>
    <dgm:pt modelId="{B8AF77F4-80FA-4056-8975-260FD93FA0F9}" type="parTrans" cxnId="{F8F66E68-90A7-4CEE-82EF-D4FD1324CEE7}">
      <dgm:prSet/>
      <dgm:spPr/>
      <dgm:t>
        <a:bodyPr/>
        <a:lstStyle/>
        <a:p>
          <a:endParaRPr lang="en-GB"/>
        </a:p>
      </dgm:t>
    </dgm:pt>
    <dgm:pt modelId="{AD9989CA-3546-423E-99F1-86E909FCEDE0}" type="sibTrans" cxnId="{F8F66E68-90A7-4CEE-82EF-D4FD1324CEE7}">
      <dgm:prSet/>
      <dgm:spPr/>
      <dgm:t>
        <a:bodyPr/>
        <a:lstStyle/>
        <a:p>
          <a:endParaRPr lang="en-GB"/>
        </a:p>
      </dgm:t>
    </dgm:pt>
    <dgm:pt modelId="{2E851CFE-3628-4995-882F-43B396206B12}" type="pres">
      <dgm:prSet presAssocID="{0AA988F7-1DF4-48DD-8C49-E55A588CBB79}" presName="Name0" presStyleCnt="0">
        <dgm:presLayoutVars>
          <dgm:dir/>
          <dgm:resizeHandles val="exact"/>
        </dgm:presLayoutVars>
      </dgm:prSet>
      <dgm:spPr/>
    </dgm:pt>
    <dgm:pt modelId="{9A67BE28-4F5A-4968-BC82-2F82CDE9DE64}" type="pres">
      <dgm:prSet presAssocID="{0AA988F7-1DF4-48DD-8C49-E55A588CBB79}" presName="arrow" presStyleLbl="bgShp" presStyleIdx="0" presStyleCnt="1"/>
      <dgm:spPr/>
      <dgm:t>
        <a:bodyPr/>
        <a:lstStyle/>
        <a:p>
          <a:endParaRPr lang="en-GB"/>
        </a:p>
      </dgm:t>
    </dgm:pt>
    <dgm:pt modelId="{B1A7F1D4-E904-4B55-8375-A143905BD358}" type="pres">
      <dgm:prSet presAssocID="{0AA988F7-1DF4-48DD-8C49-E55A588CBB79}" presName="points" presStyleCnt="0"/>
      <dgm:spPr/>
    </dgm:pt>
    <dgm:pt modelId="{5F7927FE-7885-46F8-92B8-7F40CAF2C529}" type="pres">
      <dgm:prSet presAssocID="{EE5A4894-643B-449D-9410-B6889CBAAA04}" presName="compositeA" presStyleCnt="0"/>
      <dgm:spPr/>
    </dgm:pt>
    <dgm:pt modelId="{09BD6EB5-8C1B-4247-91A2-FD4D164ADC82}" type="pres">
      <dgm:prSet presAssocID="{EE5A4894-643B-449D-9410-B6889CBAAA04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004807-BE3D-4FC5-BEDD-419FAE95EF3C}" type="pres">
      <dgm:prSet presAssocID="{EE5A4894-643B-449D-9410-B6889CBAAA04}" presName="circleA" presStyleLbl="node1" presStyleIdx="0" presStyleCnt="10"/>
      <dgm:spPr/>
    </dgm:pt>
    <dgm:pt modelId="{B89AA552-03BB-4531-852A-6E4A49E8E1A0}" type="pres">
      <dgm:prSet presAssocID="{EE5A4894-643B-449D-9410-B6889CBAAA04}" presName="spaceA" presStyleCnt="0"/>
      <dgm:spPr/>
    </dgm:pt>
    <dgm:pt modelId="{27A3BD7F-13CC-4BA6-9168-E02AC55CB999}" type="pres">
      <dgm:prSet presAssocID="{8C2FF655-6447-4534-8392-C630DFA8E84F}" presName="space" presStyleCnt="0"/>
      <dgm:spPr/>
    </dgm:pt>
    <dgm:pt modelId="{04F490C9-EABA-493B-80CC-5912B9D44E35}" type="pres">
      <dgm:prSet presAssocID="{81DDDE9E-115E-4128-9F47-A622743B6132}" presName="compositeB" presStyleCnt="0"/>
      <dgm:spPr/>
    </dgm:pt>
    <dgm:pt modelId="{2A69116E-49B1-4C6B-A27B-7ED6103203E4}" type="pres">
      <dgm:prSet presAssocID="{81DDDE9E-115E-4128-9F47-A622743B6132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20E519-2C84-485B-B61C-2070D3D28762}" type="pres">
      <dgm:prSet presAssocID="{81DDDE9E-115E-4128-9F47-A622743B6132}" presName="circleB" presStyleLbl="node1" presStyleIdx="1" presStyleCnt="10"/>
      <dgm:spPr/>
    </dgm:pt>
    <dgm:pt modelId="{934E5193-3DE1-4AC7-8B42-898F7786100C}" type="pres">
      <dgm:prSet presAssocID="{81DDDE9E-115E-4128-9F47-A622743B6132}" presName="spaceB" presStyleCnt="0"/>
      <dgm:spPr/>
    </dgm:pt>
    <dgm:pt modelId="{D240B279-3C8F-4062-8BFD-078CDED01CBF}" type="pres">
      <dgm:prSet presAssocID="{D937861A-51F4-4A36-9168-821EB09FE19A}" presName="space" presStyleCnt="0"/>
      <dgm:spPr/>
    </dgm:pt>
    <dgm:pt modelId="{0C419974-72A2-45D2-AE24-0D91D6DF3C2A}" type="pres">
      <dgm:prSet presAssocID="{3D78B4A2-C224-4304-9C5C-987C30F76FAF}" presName="compositeA" presStyleCnt="0"/>
      <dgm:spPr/>
    </dgm:pt>
    <dgm:pt modelId="{796F5A53-A782-49B4-80F8-37CF54987229}" type="pres">
      <dgm:prSet presAssocID="{3D78B4A2-C224-4304-9C5C-987C30F76FAF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72752-7AB1-4EA2-956C-528E6EFDA95F}" type="pres">
      <dgm:prSet presAssocID="{3D78B4A2-C224-4304-9C5C-987C30F76FAF}" presName="circleA" presStyleLbl="node1" presStyleIdx="2" presStyleCnt="10"/>
      <dgm:spPr/>
    </dgm:pt>
    <dgm:pt modelId="{D1BA71BF-922E-4830-9E25-FB15128AD3F3}" type="pres">
      <dgm:prSet presAssocID="{3D78B4A2-C224-4304-9C5C-987C30F76FAF}" presName="spaceA" presStyleCnt="0"/>
      <dgm:spPr/>
    </dgm:pt>
    <dgm:pt modelId="{C96C407D-6452-44A9-A432-9E49AD52171A}" type="pres">
      <dgm:prSet presAssocID="{8432D328-5F56-4754-8CA5-AC2C9765F177}" presName="space" presStyleCnt="0"/>
      <dgm:spPr/>
    </dgm:pt>
    <dgm:pt modelId="{3285ACDD-A8D8-4352-9080-B435DB2EC16E}" type="pres">
      <dgm:prSet presAssocID="{0B8DB90D-59E7-4D9A-8683-82E1E0CD66C9}" presName="compositeB" presStyleCnt="0"/>
      <dgm:spPr/>
    </dgm:pt>
    <dgm:pt modelId="{A1F2CF95-60A1-4019-A0B9-F08D8A26E83D}" type="pres">
      <dgm:prSet presAssocID="{0B8DB90D-59E7-4D9A-8683-82E1E0CD66C9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87B10-7D9A-4304-9F38-CB038CE05578}" type="pres">
      <dgm:prSet presAssocID="{0B8DB90D-59E7-4D9A-8683-82E1E0CD66C9}" presName="circleB" presStyleLbl="node1" presStyleIdx="3" presStyleCnt="10"/>
      <dgm:spPr/>
    </dgm:pt>
    <dgm:pt modelId="{DFFAFC30-493C-45F3-9EE4-DDC08C3390D9}" type="pres">
      <dgm:prSet presAssocID="{0B8DB90D-59E7-4D9A-8683-82E1E0CD66C9}" presName="spaceB" presStyleCnt="0"/>
      <dgm:spPr/>
    </dgm:pt>
    <dgm:pt modelId="{57AFF216-9FAE-4E52-B501-8567B811D46B}" type="pres">
      <dgm:prSet presAssocID="{A0DBF013-A63E-4694-896C-B83A73E9BA6E}" presName="space" presStyleCnt="0"/>
      <dgm:spPr/>
    </dgm:pt>
    <dgm:pt modelId="{665084A2-4A91-4C27-84A3-833DE90E7B64}" type="pres">
      <dgm:prSet presAssocID="{063105FB-1D2F-4306-AABE-03204346BE6E}" presName="compositeA" presStyleCnt="0"/>
      <dgm:spPr/>
    </dgm:pt>
    <dgm:pt modelId="{5A1A76DA-86F2-4485-8575-9062E92F3066}" type="pres">
      <dgm:prSet presAssocID="{063105FB-1D2F-4306-AABE-03204346BE6E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49748-D1FF-428C-B3AB-28476AFE9AEA}" type="pres">
      <dgm:prSet presAssocID="{063105FB-1D2F-4306-AABE-03204346BE6E}" presName="circleA" presStyleLbl="node1" presStyleIdx="4" presStyleCnt="10"/>
      <dgm:spPr/>
    </dgm:pt>
    <dgm:pt modelId="{A429E861-B09F-4E6E-9007-A7F200B52BA9}" type="pres">
      <dgm:prSet presAssocID="{063105FB-1D2F-4306-AABE-03204346BE6E}" presName="spaceA" presStyleCnt="0"/>
      <dgm:spPr/>
    </dgm:pt>
    <dgm:pt modelId="{B96D4701-01A0-48B3-8F80-1E541DDE132F}" type="pres">
      <dgm:prSet presAssocID="{FBE9BEFA-4545-4A1D-8642-11FD984B9961}" presName="space" presStyleCnt="0"/>
      <dgm:spPr/>
    </dgm:pt>
    <dgm:pt modelId="{9C3060BB-2D91-4CC5-806F-A0DD6602C0DF}" type="pres">
      <dgm:prSet presAssocID="{77CCDB24-6F9D-4BEB-9D3A-56A84931DF9A}" presName="compositeB" presStyleCnt="0"/>
      <dgm:spPr/>
    </dgm:pt>
    <dgm:pt modelId="{F14CFE4B-5754-4FA4-8F95-470B7E0F9B49}" type="pres">
      <dgm:prSet presAssocID="{77CCDB24-6F9D-4BEB-9D3A-56A84931DF9A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479AA2-D0DF-45C2-93FE-D55BDAF5BA42}" type="pres">
      <dgm:prSet presAssocID="{77CCDB24-6F9D-4BEB-9D3A-56A84931DF9A}" presName="circleB" presStyleLbl="node1" presStyleIdx="5" presStyleCnt="10"/>
      <dgm:spPr/>
    </dgm:pt>
    <dgm:pt modelId="{6FCA3ADA-7318-4E96-9A50-E927EB783108}" type="pres">
      <dgm:prSet presAssocID="{77CCDB24-6F9D-4BEB-9D3A-56A84931DF9A}" presName="spaceB" presStyleCnt="0"/>
      <dgm:spPr/>
    </dgm:pt>
    <dgm:pt modelId="{2BCA7A6A-4E1F-43EF-8028-4C529311B418}" type="pres">
      <dgm:prSet presAssocID="{1F9386E5-16B6-4741-9D23-68B3AA6A043C}" presName="space" presStyleCnt="0"/>
      <dgm:spPr/>
    </dgm:pt>
    <dgm:pt modelId="{B7B27C39-3BF2-4A20-885C-14D9B1E59E9D}" type="pres">
      <dgm:prSet presAssocID="{6935B337-E985-483C-8EAE-5C99FD0A117A}" presName="compositeA" presStyleCnt="0"/>
      <dgm:spPr/>
    </dgm:pt>
    <dgm:pt modelId="{4CA1EABA-DEF5-4D13-A5D2-D73C1CFAF19A}" type="pres">
      <dgm:prSet presAssocID="{6935B337-E985-483C-8EAE-5C99FD0A117A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C910D-8DE7-448B-9CC8-B2417F8A55D1}" type="pres">
      <dgm:prSet presAssocID="{6935B337-E985-483C-8EAE-5C99FD0A117A}" presName="circleA" presStyleLbl="node1" presStyleIdx="6" presStyleCnt="10"/>
      <dgm:spPr/>
    </dgm:pt>
    <dgm:pt modelId="{E5CAD6C7-E045-4370-AD18-25C4DE77D802}" type="pres">
      <dgm:prSet presAssocID="{6935B337-E985-483C-8EAE-5C99FD0A117A}" presName="spaceA" presStyleCnt="0"/>
      <dgm:spPr/>
    </dgm:pt>
    <dgm:pt modelId="{CC5C9602-D4E5-426F-878C-79EC129F688E}" type="pres">
      <dgm:prSet presAssocID="{1F4F167B-180F-4935-AAF9-8922E9ED3201}" presName="space" presStyleCnt="0"/>
      <dgm:spPr/>
    </dgm:pt>
    <dgm:pt modelId="{6D2D9099-CAF0-4080-909A-76BDC01D9E55}" type="pres">
      <dgm:prSet presAssocID="{B7F0DBA3-6D74-4DAA-BB04-95D480336950}" presName="compositeB" presStyleCnt="0"/>
      <dgm:spPr/>
    </dgm:pt>
    <dgm:pt modelId="{45AC3E61-2D35-42C4-8750-9FFC616DC54F}" type="pres">
      <dgm:prSet presAssocID="{B7F0DBA3-6D74-4DAA-BB04-95D480336950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F04A0-2D79-40BB-BD6B-EBF40AB4BCA2}" type="pres">
      <dgm:prSet presAssocID="{B7F0DBA3-6D74-4DAA-BB04-95D480336950}" presName="circleB" presStyleLbl="node1" presStyleIdx="7" presStyleCnt="10"/>
      <dgm:spPr/>
    </dgm:pt>
    <dgm:pt modelId="{FA7B8D5B-3C1F-40C1-B02A-79523A11EE3B}" type="pres">
      <dgm:prSet presAssocID="{B7F0DBA3-6D74-4DAA-BB04-95D480336950}" presName="spaceB" presStyleCnt="0"/>
      <dgm:spPr/>
    </dgm:pt>
    <dgm:pt modelId="{7DA767A0-6FF7-4221-811B-BA1A3527B86B}" type="pres">
      <dgm:prSet presAssocID="{77434E47-037C-4C60-95AE-3E1BCABE43FC}" presName="space" presStyleCnt="0"/>
      <dgm:spPr/>
    </dgm:pt>
    <dgm:pt modelId="{7228894F-5E3C-4F83-ACD0-3AA08C25F70F}" type="pres">
      <dgm:prSet presAssocID="{0AA19110-E0E7-40CC-B3AE-286DD988E61C}" presName="compositeA" presStyleCnt="0"/>
      <dgm:spPr/>
    </dgm:pt>
    <dgm:pt modelId="{8DCD62F6-D89D-4FDA-952D-3615E375D926}" type="pres">
      <dgm:prSet presAssocID="{0AA19110-E0E7-40CC-B3AE-286DD988E61C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D87D0-71E9-47C6-9855-9DC09604FEB3}" type="pres">
      <dgm:prSet presAssocID="{0AA19110-E0E7-40CC-B3AE-286DD988E61C}" presName="circleA" presStyleLbl="node1" presStyleIdx="8" presStyleCnt="10"/>
      <dgm:spPr/>
    </dgm:pt>
    <dgm:pt modelId="{E5BDB6F4-F67A-4BC9-967E-7236630188C6}" type="pres">
      <dgm:prSet presAssocID="{0AA19110-E0E7-40CC-B3AE-286DD988E61C}" presName="spaceA" presStyleCnt="0"/>
      <dgm:spPr/>
    </dgm:pt>
    <dgm:pt modelId="{0DAB1BAC-2103-471C-8945-BC75A7C70BF6}" type="pres">
      <dgm:prSet presAssocID="{5915276F-5D29-479E-9893-287F43BFD090}" presName="space" presStyleCnt="0"/>
      <dgm:spPr/>
    </dgm:pt>
    <dgm:pt modelId="{706F18C7-A8C8-428F-9405-8ADCBBE1562B}" type="pres">
      <dgm:prSet presAssocID="{BDA4C531-39BF-46C6-AA20-16F6926D6C94}" presName="compositeB" presStyleCnt="0"/>
      <dgm:spPr/>
    </dgm:pt>
    <dgm:pt modelId="{3B41FA99-76AD-4428-94C4-1714875436C7}" type="pres">
      <dgm:prSet presAssocID="{BDA4C531-39BF-46C6-AA20-16F6926D6C94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419BF-7DAD-4C13-87CB-8563442D9A19}" type="pres">
      <dgm:prSet presAssocID="{BDA4C531-39BF-46C6-AA20-16F6926D6C94}" presName="circleB" presStyleLbl="node1" presStyleIdx="9" presStyleCnt="10"/>
      <dgm:spPr/>
    </dgm:pt>
    <dgm:pt modelId="{0F13E6B1-6BD7-48B7-BCE5-E47906BE8076}" type="pres">
      <dgm:prSet presAssocID="{BDA4C531-39BF-46C6-AA20-16F6926D6C94}" presName="spaceB" presStyleCnt="0"/>
      <dgm:spPr/>
    </dgm:pt>
  </dgm:ptLst>
  <dgm:cxnLst>
    <dgm:cxn modelId="{49E44BBC-369D-454E-8AC4-4998533BB191}" srcId="{0AA988F7-1DF4-48DD-8C49-E55A588CBB79}" destId="{77CCDB24-6F9D-4BEB-9D3A-56A84931DF9A}" srcOrd="5" destOrd="0" parTransId="{352F2D68-DE35-4730-AF2C-608809E9F384}" sibTransId="{1F9386E5-16B6-4741-9D23-68B3AA6A043C}"/>
    <dgm:cxn modelId="{9F3B43BA-F8B8-4E51-A196-041571FF5811}" srcId="{0AA988F7-1DF4-48DD-8C49-E55A588CBB79}" destId="{0B8DB90D-59E7-4D9A-8683-82E1E0CD66C9}" srcOrd="3" destOrd="0" parTransId="{7F8F7CA3-1069-445B-B40E-9ABEF43DDC53}" sibTransId="{A0DBF013-A63E-4694-896C-B83A73E9BA6E}"/>
    <dgm:cxn modelId="{9F21F462-1EAB-4A91-82E5-D32A6DF54EEF}" srcId="{0AA988F7-1DF4-48DD-8C49-E55A588CBB79}" destId="{B7F0DBA3-6D74-4DAA-BB04-95D480336950}" srcOrd="7" destOrd="0" parTransId="{93157A87-ADC9-4353-8B68-3B395AA9FEA1}" sibTransId="{77434E47-037C-4C60-95AE-3E1BCABE43FC}"/>
    <dgm:cxn modelId="{54BD6147-4B16-446B-8889-2F6BB786CEBD}" type="presOf" srcId="{3D78B4A2-C224-4304-9C5C-987C30F76FAF}" destId="{796F5A53-A782-49B4-80F8-37CF54987229}" srcOrd="0" destOrd="0" presId="urn:microsoft.com/office/officeart/2005/8/layout/hProcess11"/>
    <dgm:cxn modelId="{3279EA6B-BEE6-4ED1-8971-90CECB8BC3A1}" srcId="{0AA988F7-1DF4-48DD-8C49-E55A588CBB79}" destId="{0AA19110-E0E7-40CC-B3AE-286DD988E61C}" srcOrd="8" destOrd="0" parTransId="{A72E99D5-9F08-48C7-9260-815483AD4682}" sibTransId="{5915276F-5D29-479E-9893-287F43BFD090}"/>
    <dgm:cxn modelId="{445DB004-FFB5-4915-9D48-35D4FB07081A}" srcId="{0AA988F7-1DF4-48DD-8C49-E55A588CBB79}" destId="{063105FB-1D2F-4306-AABE-03204346BE6E}" srcOrd="4" destOrd="0" parTransId="{B9BCAF4F-4C04-4FB5-9AF3-0825778D903F}" sibTransId="{FBE9BEFA-4545-4A1D-8642-11FD984B9961}"/>
    <dgm:cxn modelId="{F417509E-5A4E-43DD-B179-7E6F16BA5934}" srcId="{0AA988F7-1DF4-48DD-8C49-E55A588CBB79}" destId="{EE5A4894-643B-449D-9410-B6889CBAAA04}" srcOrd="0" destOrd="0" parTransId="{EA4AC56D-D016-454F-92E8-C26348532C11}" sibTransId="{8C2FF655-6447-4534-8392-C630DFA8E84F}"/>
    <dgm:cxn modelId="{C99F1B62-DD73-412D-A25C-3374418EE467}" type="presOf" srcId="{EE5A4894-643B-449D-9410-B6889CBAAA04}" destId="{09BD6EB5-8C1B-4247-91A2-FD4D164ADC82}" srcOrd="0" destOrd="0" presId="urn:microsoft.com/office/officeart/2005/8/layout/hProcess11"/>
    <dgm:cxn modelId="{60709FED-C284-43AD-A314-3DABE299DCBC}" srcId="{0AA988F7-1DF4-48DD-8C49-E55A588CBB79}" destId="{3D78B4A2-C224-4304-9C5C-987C30F76FAF}" srcOrd="2" destOrd="0" parTransId="{1F4861AD-A574-4D62-898A-F1706D8ACE27}" sibTransId="{8432D328-5F56-4754-8CA5-AC2C9765F177}"/>
    <dgm:cxn modelId="{3853E950-6782-4C6E-B9B7-46703B888D7C}" type="presOf" srcId="{0AA988F7-1DF4-48DD-8C49-E55A588CBB79}" destId="{2E851CFE-3628-4995-882F-43B396206B12}" srcOrd="0" destOrd="0" presId="urn:microsoft.com/office/officeart/2005/8/layout/hProcess11"/>
    <dgm:cxn modelId="{89642C2D-490F-43A0-A394-8C36681E590A}" srcId="{0AA988F7-1DF4-48DD-8C49-E55A588CBB79}" destId="{6935B337-E985-483C-8EAE-5C99FD0A117A}" srcOrd="6" destOrd="0" parTransId="{FE03333B-947C-4CDA-B8E1-D2F47A8BB0E7}" sibTransId="{1F4F167B-180F-4935-AAF9-8922E9ED3201}"/>
    <dgm:cxn modelId="{F8F66E68-90A7-4CEE-82EF-D4FD1324CEE7}" srcId="{0AA988F7-1DF4-48DD-8C49-E55A588CBB79}" destId="{BDA4C531-39BF-46C6-AA20-16F6926D6C94}" srcOrd="9" destOrd="0" parTransId="{B8AF77F4-80FA-4056-8975-260FD93FA0F9}" sibTransId="{AD9989CA-3546-423E-99F1-86E909FCEDE0}"/>
    <dgm:cxn modelId="{F5B31979-164B-40FF-B8A6-29E084D2F9CB}" type="presOf" srcId="{6935B337-E985-483C-8EAE-5C99FD0A117A}" destId="{4CA1EABA-DEF5-4D13-A5D2-D73C1CFAF19A}" srcOrd="0" destOrd="0" presId="urn:microsoft.com/office/officeart/2005/8/layout/hProcess11"/>
    <dgm:cxn modelId="{71C5BB10-2A9F-45B1-8476-15D42E5ED241}" srcId="{0AA988F7-1DF4-48DD-8C49-E55A588CBB79}" destId="{81DDDE9E-115E-4128-9F47-A622743B6132}" srcOrd="1" destOrd="0" parTransId="{81411930-095B-47B5-AFB6-AF348481282C}" sibTransId="{D937861A-51F4-4A36-9168-821EB09FE19A}"/>
    <dgm:cxn modelId="{9B36CC4C-D2C5-4BA2-B9E2-78330962D602}" type="presOf" srcId="{77CCDB24-6F9D-4BEB-9D3A-56A84931DF9A}" destId="{F14CFE4B-5754-4FA4-8F95-470B7E0F9B49}" srcOrd="0" destOrd="0" presId="urn:microsoft.com/office/officeart/2005/8/layout/hProcess11"/>
    <dgm:cxn modelId="{1AC9F659-4C11-49DA-94EF-220E7DBF11CB}" type="presOf" srcId="{0B8DB90D-59E7-4D9A-8683-82E1E0CD66C9}" destId="{A1F2CF95-60A1-4019-A0B9-F08D8A26E83D}" srcOrd="0" destOrd="0" presId="urn:microsoft.com/office/officeart/2005/8/layout/hProcess11"/>
    <dgm:cxn modelId="{00FE2C76-576C-4555-91D4-C82451B28A74}" type="presOf" srcId="{0AA19110-E0E7-40CC-B3AE-286DD988E61C}" destId="{8DCD62F6-D89D-4FDA-952D-3615E375D926}" srcOrd="0" destOrd="0" presId="urn:microsoft.com/office/officeart/2005/8/layout/hProcess11"/>
    <dgm:cxn modelId="{18EAF433-2429-4BB6-A74B-7489F355DC3E}" type="presOf" srcId="{B7F0DBA3-6D74-4DAA-BB04-95D480336950}" destId="{45AC3E61-2D35-42C4-8750-9FFC616DC54F}" srcOrd="0" destOrd="0" presId="urn:microsoft.com/office/officeart/2005/8/layout/hProcess11"/>
    <dgm:cxn modelId="{8A62B599-35DD-4D1E-8681-AB7F59A0BFF6}" type="presOf" srcId="{063105FB-1D2F-4306-AABE-03204346BE6E}" destId="{5A1A76DA-86F2-4485-8575-9062E92F3066}" srcOrd="0" destOrd="0" presId="urn:microsoft.com/office/officeart/2005/8/layout/hProcess11"/>
    <dgm:cxn modelId="{D947D3FB-476B-4710-B426-A3374B9C7C81}" type="presOf" srcId="{81DDDE9E-115E-4128-9F47-A622743B6132}" destId="{2A69116E-49B1-4C6B-A27B-7ED6103203E4}" srcOrd="0" destOrd="0" presId="urn:microsoft.com/office/officeart/2005/8/layout/hProcess11"/>
    <dgm:cxn modelId="{AE5F918C-61A5-4B7F-BAB2-265E969F343F}" type="presOf" srcId="{BDA4C531-39BF-46C6-AA20-16F6926D6C94}" destId="{3B41FA99-76AD-4428-94C4-1714875436C7}" srcOrd="0" destOrd="0" presId="urn:microsoft.com/office/officeart/2005/8/layout/hProcess11"/>
    <dgm:cxn modelId="{589BCA95-43D6-463D-9AD9-ABE0C2454441}" type="presParOf" srcId="{2E851CFE-3628-4995-882F-43B396206B12}" destId="{9A67BE28-4F5A-4968-BC82-2F82CDE9DE64}" srcOrd="0" destOrd="0" presId="urn:microsoft.com/office/officeart/2005/8/layout/hProcess11"/>
    <dgm:cxn modelId="{36DBF92B-9C74-4E68-847F-41F38C6E8054}" type="presParOf" srcId="{2E851CFE-3628-4995-882F-43B396206B12}" destId="{B1A7F1D4-E904-4B55-8375-A143905BD358}" srcOrd="1" destOrd="0" presId="urn:microsoft.com/office/officeart/2005/8/layout/hProcess11"/>
    <dgm:cxn modelId="{99E27EC6-080D-4593-95A1-6BB585E16D07}" type="presParOf" srcId="{B1A7F1D4-E904-4B55-8375-A143905BD358}" destId="{5F7927FE-7885-46F8-92B8-7F40CAF2C529}" srcOrd="0" destOrd="0" presId="urn:microsoft.com/office/officeart/2005/8/layout/hProcess11"/>
    <dgm:cxn modelId="{C24D5AD3-A317-4169-83C5-6F3A0F692FA1}" type="presParOf" srcId="{5F7927FE-7885-46F8-92B8-7F40CAF2C529}" destId="{09BD6EB5-8C1B-4247-91A2-FD4D164ADC82}" srcOrd="0" destOrd="0" presId="urn:microsoft.com/office/officeart/2005/8/layout/hProcess11"/>
    <dgm:cxn modelId="{E00B2C8B-303A-4EBC-B0BB-0AF0D2B58E46}" type="presParOf" srcId="{5F7927FE-7885-46F8-92B8-7F40CAF2C529}" destId="{78004807-BE3D-4FC5-BEDD-419FAE95EF3C}" srcOrd="1" destOrd="0" presId="urn:microsoft.com/office/officeart/2005/8/layout/hProcess11"/>
    <dgm:cxn modelId="{42FA424F-7092-42E1-8132-32728686175A}" type="presParOf" srcId="{5F7927FE-7885-46F8-92B8-7F40CAF2C529}" destId="{B89AA552-03BB-4531-852A-6E4A49E8E1A0}" srcOrd="2" destOrd="0" presId="urn:microsoft.com/office/officeart/2005/8/layout/hProcess11"/>
    <dgm:cxn modelId="{84C7227C-9D16-4796-AAD3-843B121315E1}" type="presParOf" srcId="{B1A7F1D4-E904-4B55-8375-A143905BD358}" destId="{27A3BD7F-13CC-4BA6-9168-E02AC55CB999}" srcOrd="1" destOrd="0" presId="urn:microsoft.com/office/officeart/2005/8/layout/hProcess11"/>
    <dgm:cxn modelId="{BED452F9-9CF5-4D26-B799-95E0FFE831F2}" type="presParOf" srcId="{B1A7F1D4-E904-4B55-8375-A143905BD358}" destId="{04F490C9-EABA-493B-80CC-5912B9D44E35}" srcOrd="2" destOrd="0" presId="urn:microsoft.com/office/officeart/2005/8/layout/hProcess11"/>
    <dgm:cxn modelId="{54216284-A4F3-46AC-AB6D-7AD12D76F106}" type="presParOf" srcId="{04F490C9-EABA-493B-80CC-5912B9D44E35}" destId="{2A69116E-49B1-4C6B-A27B-7ED6103203E4}" srcOrd="0" destOrd="0" presId="urn:microsoft.com/office/officeart/2005/8/layout/hProcess11"/>
    <dgm:cxn modelId="{11C115AC-296F-4C3B-AEF5-9EC95DCFD5E8}" type="presParOf" srcId="{04F490C9-EABA-493B-80CC-5912B9D44E35}" destId="{3020E519-2C84-485B-B61C-2070D3D28762}" srcOrd="1" destOrd="0" presId="urn:microsoft.com/office/officeart/2005/8/layout/hProcess11"/>
    <dgm:cxn modelId="{1197C374-41D6-483A-B3F6-3B6505B421EA}" type="presParOf" srcId="{04F490C9-EABA-493B-80CC-5912B9D44E35}" destId="{934E5193-3DE1-4AC7-8B42-898F7786100C}" srcOrd="2" destOrd="0" presId="urn:microsoft.com/office/officeart/2005/8/layout/hProcess11"/>
    <dgm:cxn modelId="{7D94B06C-0DAD-4445-B76B-F7BBD0FC2AA4}" type="presParOf" srcId="{B1A7F1D4-E904-4B55-8375-A143905BD358}" destId="{D240B279-3C8F-4062-8BFD-078CDED01CBF}" srcOrd="3" destOrd="0" presId="urn:microsoft.com/office/officeart/2005/8/layout/hProcess11"/>
    <dgm:cxn modelId="{3DA49306-0473-4A38-B6E7-2F0E713DA5A0}" type="presParOf" srcId="{B1A7F1D4-E904-4B55-8375-A143905BD358}" destId="{0C419974-72A2-45D2-AE24-0D91D6DF3C2A}" srcOrd="4" destOrd="0" presId="urn:microsoft.com/office/officeart/2005/8/layout/hProcess11"/>
    <dgm:cxn modelId="{9ABC4E88-62E5-46F0-B155-49B9544B1F75}" type="presParOf" srcId="{0C419974-72A2-45D2-AE24-0D91D6DF3C2A}" destId="{796F5A53-A782-49B4-80F8-37CF54987229}" srcOrd="0" destOrd="0" presId="urn:microsoft.com/office/officeart/2005/8/layout/hProcess11"/>
    <dgm:cxn modelId="{D0BD97B5-127E-4D47-B8B4-7B2BFF51AC98}" type="presParOf" srcId="{0C419974-72A2-45D2-AE24-0D91D6DF3C2A}" destId="{64D72752-7AB1-4EA2-956C-528E6EFDA95F}" srcOrd="1" destOrd="0" presId="urn:microsoft.com/office/officeart/2005/8/layout/hProcess11"/>
    <dgm:cxn modelId="{D2E99C95-44CC-4EB4-8EE1-2B79167BBA0A}" type="presParOf" srcId="{0C419974-72A2-45D2-AE24-0D91D6DF3C2A}" destId="{D1BA71BF-922E-4830-9E25-FB15128AD3F3}" srcOrd="2" destOrd="0" presId="urn:microsoft.com/office/officeart/2005/8/layout/hProcess11"/>
    <dgm:cxn modelId="{C718BE77-B1C5-4962-8271-9E4739E0DA3D}" type="presParOf" srcId="{B1A7F1D4-E904-4B55-8375-A143905BD358}" destId="{C96C407D-6452-44A9-A432-9E49AD52171A}" srcOrd="5" destOrd="0" presId="urn:microsoft.com/office/officeart/2005/8/layout/hProcess11"/>
    <dgm:cxn modelId="{52D002D2-01DA-4B02-9064-9AA321121BEC}" type="presParOf" srcId="{B1A7F1D4-E904-4B55-8375-A143905BD358}" destId="{3285ACDD-A8D8-4352-9080-B435DB2EC16E}" srcOrd="6" destOrd="0" presId="urn:microsoft.com/office/officeart/2005/8/layout/hProcess11"/>
    <dgm:cxn modelId="{962557A3-4DAA-4A4B-8EC2-7B9520057C28}" type="presParOf" srcId="{3285ACDD-A8D8-4352-9080-B435DB2EC16E}" destId="{A1F2CF95-60A1-4019-A0B9-F08D8A26E83D}" srcOrd="0" destOrd="0" presId="urn:microsoft.com/office/officeart/2005/8/layout/hProcess11"/>
    <dgm:cxn modelId="{20FD2A03-716C-44C8-914D-18DA311784B3}" type="presParOf" srcId="{3285ACDD-A8D8-4352-9080-B435DB2EC16E}" destId="{4A187B10-7D9A-4304-9F38-CB038CE05578}" srcOrd="1" destOrd="0" presId="urn:microsoft.com/office/officeart/2005/8/layout/hProcess11"/>
    <dgm:cxn modelId="{10868898-827F-463E-BB54-A5AF40167CCA}" type="presParOf" srcId="{3285ACDD-A8D8-4352-9080-B435DB2EC16E}" destId="{DFFAFC30-493C-45F3-9EE4-DDC08C3390D9}" srcOrd="2" destOrd="0" presId="urn:microsoft.com/office/officeart/2005/8/layout/hProcess11"/>
    <dgm:cxn modelId="{A07DFA9C-797D-4F7A-AAEA-B3C2573A7566}" type="presParOf" srcId="{B1A7F1D4-E904-4B55-8375-A143905BD358}" destId="{57AFF216-9FAE-4E52-B501-8567B811D46B}" srcOrd="7" destOrd="0" presId="urn:microsoft.com/office/officeart/2005/8/layout/hProcess11"/>
    <dgm:cxn modelId="{73AA66D0-46C4-4E6E-BB13-6E96B5E89241}" type="presParOf" srcId="{B1A7F1D4-E904-4B55-8375-A143905BD358}" destId="{665084A2-4A91-4C27-84A3-833DE90E7B64}" srcOrd="8" destOrd="0" presId="urn:microsoft.com/office/officeart/2005/8/layout/hProcess11"/>
    <dgm:cxn modelId="{8D560C83-D513-4430-B922-67C9C59B3523}" type="presParOf" srcId="{665084A2-4A91-4C27-84A3-833DE90E7B64}" destId="{5A1A76DA-86F2-4485-8575-9062E92F3066}" srcOrd="0" destOrd="0" presId="urn:microsoft.com/office/officeart/2005/8/layout/hProcess11"/>
    <dgm:cxn modelId="{2A770C8F-CD55-40B8-94A9-A8C08FEFC56B}" type="presParOf" srcId="{665084A2-4A91-4C27-84A3-833DE90E7B64}" destId="{DA249748-D1FF-428C-B3AB-28476AFE9AEA}" srcOrd="1" destOrd="0" presId="urn:microsoft.com/office/officeart/2005/8/layout/hProcess11"/>
    <dgm:cxn modelId="{9D311DB4-FFDA-4684-A7AA-33709B36A761}" type="presParOf" srcId="{665084A2-4A91-4C27-84A3-833DE90E7B64}" destId="{A429E861-B09F-4E6E-9007-A7F200B52BA9}" srcOrd="2" destOrd="0" presId="urn:microsoft.com/office/officeart/2005/8/layout/hProcess11"/>
    <dgm:cxn modelId="{92DF2389-1634-4989-A8E5-282E369D4449}" type="presParOf" srcId="{B1A7F1D4-E904-4B55-8375-A143905BD358}" destId="{B96D4701-01A0-48B3-8F80-1E541DDE132F}" srcOrd="9" destOrd="0" presId="urn:microsoft.com/office/officeart/2005/8/layout/hProcess11"/>
    <dgm:cxn modelId="{6DD73A6B-54D1-4373-A534-FA26804B50D6}" type="presParOf" srcId="{B1A7F1D4-E904-4B55-8375-A143905BD358}" destId="{9C3060BB-2D91-4CC5-806F-A0DD6602C0DF}" srcOrd="10" destOrd="0" presId="urn:microsoft.com/office/officeart/2005/8/layout/hProcess11"/>
    <dgm:cxn modelId="{BD7A93FC-62F0-447C-A8E1-776B1327B527}" type="presParOf" srcId="{9C3060BB-2D91-4CC5-806F-A0DD6602C0DF}" destId="{F14CFE4B-5754-4FA4-8F95-470B7E0F9B49}" srcOrd="0" destOrd="0" presId="urn:microsoft.com/office/officeart/2005/8/layout/hProcess11"/>
    <dgm:cxn modelId="{5EF048FD-85E9-42E1-AAB6-ACFDEF433DA5}" type="presParOf" srcId="{9C3060BB-2D91-4CC5-806F-A0DD6602C0DF}" destId="{28479AA2-D0DF-45C2-93FE-D55BDAF5BA42}" srcOrd="1" destOrd="0" presId="urn:microsoft.com/office/officeart/2005/8/layout/hProcess11"/>
    <dgm:cxn modelId="{363E0B2D-E9D6-410B-8AFC-5DEF325D7C4E}" type="presParOf" srcId="{9C3060BB-2D91-4CC5-806F-A0DD6602C0DF}" destId="{6FCA3ADA-7318-4E96-9A50-E927EB783108}" srcOrd="2" destOrd="0" presId="urn:microsoft.com/office/officeart/2005/8/layout/hProcess11"/>
    <dgm:cxn modelId="{2AA79A21-DD11-4171-81C7-883AD9370EF4}" type="presParOf" srcId="{B1A7F1D4-E904-4B55-8375-A143905BD358}" destId="{2BCA7A6A-4E1F-43EF-8028-4C529311B418}" srcOrd="11" destOrd="0" presId="urn:microsoft.com/office/officeart/2005/8/layout/hProcess11"/>
    <dgm:cxn modelId="{99C32F4B-E7E5-4A9D-860B-11CE32662A17}" type="presParOf" srcId="{B1A7F1D4-E904-4B55-8375-A143905BD358}" destId="{B7B27C39-3BF2-4A20-885C-14D9B1E59E9D}" srcOrd="12" destOrd="0" presId="urn:microsoft.com/office/officeart/2005/8/layout/hProcess11"/>
    <dgm:cxn modelId="{0A53F7D3-6E55-4919-89F4-FA6344A792AE}" type="presParOf" srcId="{B7B27C39-3BF2-4A20-885C-14D9B1E59E9D}" destId="{4CA1EABA-DEF5-4D13-A5D2-D73C1CFAF19A}" srcOrd="0" destOrd="0" presId="urn:microsoft.com/office/officeart/2005/8/layout/hProcess11"/>
    <dgm:cxn modelId="{C8DF7326-E00E-4154-B3B9-8902584841CD}" type="presParOf" srcId="{B7B27C39-3BF2-4A20-885C-14D9B1E59E9D}" destId="{830C910D-8DE7-448B-9CC8-B2417F8A55D1}" srcOrd="1" destOrd="0" presId="urn:microsoft.com/office/officeart/2005/8/layout/hProcess11"/>
    <dgm:cxn modelId="{3EA1A21E-29B1-4AE8-A0C1-8F5E8C881FA4}" type="presParOf" srcId="{B7B27C39-3BF2-4A20-885C-14D9B1E59E9D}" destId="{E5CAD6C7-E045-4370-AD18-25C4DE77D802}" srcOrd="2" destOrd="0" presId="urn:microsoft.com/office/officeart/2005/8/layout/hProcess11"/>
    <dgm:cxn modelId="{799F88E2-6797-4F5D-9D1A-33FE6D401B4C}" type="presParOf" srcId="{B1A7F1D4-E904-4B55-8375-A143905BD358}" destId="{CC5C9602-D4E5-426F-878C-79EC129F688E}" srcOrd="13" destOrd="0" presId="urn:microsoft.com/office/officeart/2005/8/layout/hProcess11"/>
    <dgm:cxn modelId="{42F4AC6B-4178-43D8-9813-53F6E8145A69}" type="presParOf" srcId="{B1A7F1D4-E904-4B55-8375-A143905BD358}" destId="{6D2D9099-CAF0-4080-909A-76BDC01D9E55}" srcOrd="14" destOrd="0" presId="urn:microsoft.com/office/officeart/2005/8/layout/hProcess11"/>
    <dgm:cxn modelId="{32FB58DD-8660-45F4-B527-4A95D003BD72}" type="presParOf" srcId="{6D2D9099-CAF0-4080-909A-76BDC01D9E55}" destId="{45AC3E61-2D35-42C4-8750-9FFC616DC54F}" srcOrd="0" destOrd="0" presId="urn:microsoft.com/office/officeart/2005/8/layout/hProcess11"/>
    <dgm:cxn modelId="{8EB302F6-7595-4912-B828-0547B5EADF95}" type="presParOf" srcId="{6D2D9099-CAF0-4080-909A-76BDC01D9E55}" destId="{FCEF04A0-2D79-40BB-BD6B-EBF40AB4BCA2}" srcOrd="1" destOrd="0" presId="urn:microsoft.com/office/officeart/2005/8/layout/hProcess11"/>
    <dgm:cxn modelId="{AD666720-B0FB-487D-BB47-9B282A51C409}" type="presParOf" srcId="{6D2D9099-CAF0-4080-909A-76BDC01D9E55}" destId="{FA7B8D5B-3C1F-40C1-B02A-79523A11EE3B}" srcOrd="2" destOrd="0" presId="urn:microsoft.com/office/officeart/2005/8/layout/hProcess11"/>
    <dgm:cxn modelId="{2013A7A6-8F25-4F55-A336-384E328691CF}" type="presParOf" srcId="{B1A7F1D4-E904-4B55-8375-A143905BD358}" destId="{7DA767A0-6FF7-4221-811B-BA1A3527B86B}" srcOrd="15" destOrd="0" presId="urn:microsoft.com/office/officeart/2005/8/layout/hProcess11"/>
    <dgm:cxn modelId="{1B207C00-3A52-4CE0-8EA5-1D4958C70596}" type="presParOf" srcId="{B1A7F1D4-E904-4B55-8375-A143905BD358}" destId="{7228894F-5E3C-4F83-ACD0-3AA08C25F70F}" srcOrd="16" destOrd="0" presId="urn:microsoft.com/office/officeart/2005/8/layout/hProcess11"/>
    <dgm:cxn modelId="{C25ABA59-B072-4B16-85F2-F039BF97FBD8}" type="presParOf" srcId="{7228894F-5E3C-4F83-ACD0-3AA08C25F70F}" destId="{8DCD62F6-D89D-4FDA-952D-3615E375D926}" srcOrd="0" destOrd="0" presId="urn:microsoft.com/office/officeart/2005/8/layout/hProcess11"/>
    <dgm:cxn modelId="{1AD7F8E2-49D6-4952-95D7-42BFADA6FD52}" type="presParOf" srcId="{7228894F-5E3C-4F83-ACD0-3AA08C25F70F}" destId="{D3BD87D0-71E9-47C6-9855-9DC09604FEB3}" srcOrd="1" destOrd="0" presId="urn:microsoft.com/office/officeart/2005/8/layout/hProcess11"/>
    <dgm:cxn modelId="{D3600A0B-DA15-4B40-999D-D3507252FED9}" type="presParOf" srcId="{7228894F-5E3C-4F83-ACD0-3AA08C25F70F}" destId="{E5BDB6F4-F67A-4BC9-967E-7236630188C6}" srcOrd="2" destOrd="0" presId="urn:microsoft.com/office/officeart/2005/8/layout/hProcess11"/>
    <dgm:cxn modelId="{9D831AD8-778A-40D1-8BED-EC4B44134EE7}" type="presParOf" srcId="{B1A7F1D4-E904-4B55-8375-A143905BD358}" destId="{0DAB1BAC-2103-471C-8945-BC75A7C70BF6}" srcOrd="17" destOrd="0" presId="urn:microsoft.com/office/officeart/2005/8/layout/hProcess11"/>
    <dgm:cxn modelId="{01D92E8E-D315-4C98-A821-BD650213C8DE}" type="presParOf" srcId="{B1A7F1D4-E904-4B55-8375-A143905BD358}" destId="{706F18C7-A8C8-428F-9405-8ADCBBE1562B}" srcOrd="18" destOrd="0" presId="urn:microsoft.com/office/officeart/2005/8/layout/hProcess11"/>
    <dgm:cxn modelId="{F5C6A8FB-A5FE-40B2-9143-6746BA532B5F}" type="presParOf" srcId="{706F18C7-A8C8-428F-9405-8ADCBBE1562B}" destId="{3B41FA99-76AD-4428-94C4-1714875436C7}" srcOrd="0" destOrd="0" presId="urn:microsoft.com/office/officeart/2005/8/layout/hProcess11"/>
    <dgm:cxn modelId="{A6DFD0D3-37A2-4729-915A-0702F661D103}" type="presParOf" srcId="{706F18C7-A8C8-428F-9405-8ADCBBE1562B}" destId="{2CE419BF-7DAD-4C13-87CB-8563442D9A19}" srcOrd="1" destOrd="0" presId="urn:microsoft.com/office/officeart/2005/8/layout/hProcess11"/>
    <dgm:cxn modelId="{9ED1FFAF-1309-4EAB-9928-022FDEB670CC}" type="presParOf" srcId="{706F18C7-A8C8-428F-9405-8ADCBBE1562B}" destId="{0F13E6B1-6BD7-48B7-BCE5-E47906BE80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7BE28-4F5A-4968-BC82-2F82CDE9DE64}">
      <dsp:nvSpPr>
        <dsp:cNvPr id="0" name=""/>
        <dsp:cNvSpPr/>
      </dsp:nvSpPr>
      <dsp:spPr>
        <a:xfrm>
          <a:off x="0" y="251013"/>
          <a:ext cx="9144000" cy="33468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BD6EB5-8C1B-4247-91A2-FD4D164ADC82}">
      <dsp:nvSpPr>
        <dsp:cNvPr id="0" name=""/>
        <dsp:cNvSpPr/>
      </dsp:nvSpPr>
      <dsp:spPr>
        <a:xfrm>
          <a:off x="4847" y="0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2000</a:t>
          </a:r>
          <a:endParaRPr lang="en-GB" sz="1100" kern="1200" dirty="0"/>
        </a:p>
      </dsp:txBody>
      <dsp:txXfrm>
        <a:off x="4847" y="0"/>
        <a:ext cx="786593" cy="334684"/>
      </dsp:txXfrm>
    </dsp:sp>
    <dsp:sp modelId="{78004807-BE3D-4FC5-BEDD-419FAE95EF3C}">
      <dsp:nvSpPr>
        <dsp:cNvPr id="0" name=""/>
        <dsp:cNvSpPr/>
      </dsp:nvSpPr>
      <dsp:spPr>
        <a:xfrm>
          <a:off x="356308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69116E-49B1-4C6B-A27B-7ED6103203E4}">
      <dsp:nvSpPr>
        <dsp:cNvPr id="0" name=""/>
        <dsp:cNvSpPr/>
      </dsp:nvSpPr>
      <dsp:spPr>
        <a:xfrm>
          <a:off x="830770" y="502027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2001</a:t>
          </a:r>
          <a:endParaRPr lang="en-GB" sz="1100" kern="1200" dirty="0"/>
        </a:p>
      </dsp:txBody>
      <dsp:txXfrm>
        <a:off x="830770" y="502027"/>
        <a:ext cx="786593" cy="334684"/>
      </dsp:txXfrm>
    </dsp:sp>
    <dsp:sp modelId="{3020E519-2C84-485B-B61C-2070D3D28762}">
      <dsp:nvSpPr>
        <dsp:cNvPr id="0" name=""/>
        <dsp:cNvSpPr/>
      </dsp:nvSpPr>
      <dsp:spPr>
        <a:xfrm>
          <a:off x="1182232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6F5A53-A782-49B4-80F8-37CF54987229}">
      <dsp:nvSpPr>
        <dsp:cNvPr id="0" name=""/>
        <dsp:cNvSpPr/>
      </dsp:nvSpPr>
      <dsp:spPr>
        <a:xfrm>
          <a:off x="1656694" y="0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2002</a:t>
          </a:r>
          <a:endParaRPr lang="en-GB" sz="1100" kern="1200" dirty="0"/>
        </a:p>
      </dsp:txBody>
      <dsp:txXfrm>
        <a:off x="1656694" y="0"/>
        <a:ext cx="786593" cy="334684"/>
      </dsp:txXfrm>
    </dsp:sp>
    <dsp:sp modelId="{64D72752-7AB1-4EA2-956C-528E6EFDA95F}">
      <dsp:nvSpPr>
        <dsp:cNvPr id="0" name=""/>
        <dsp:cNvSpPr/>
      </dsp:nvSpPr>
      <dsp:spPr>
        <a:xfrm>
          <a:off x="2008155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F2CF95-60A1-4019-A0B9-F08D8A26E83D}">
      <dsp:nvSpPr>
        <dsp:cNvPr id="0" name=""/>
        <dsp:cNvSpPr/>
      </dsp:nvSpPr>
      <dsp:spPr>
        <a:xfrm>
          <a:off x="2482617" y="502027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2003</a:t>
          </a:r>
          <a:endParaRPr lang="en-GB" sz="1100" kern="1200" dirty="0"/>
        </a:p>
      </dsp:txBody>
      <dsp:txXfrm>
        <a:off x="2482617" y="502027"/>
        <a:ext cx="786593" cy="334684"/>
      </dsp:txXfrm>
    </dsp:sp>
    <dsp:sp modelId="{4A187B10-7D9A-4304-9F38-CB038CE05578}">
      <dsp:nvSpPr>
        <dsp:cNvPr id="0" name=""/>
        <dsp:cNvSpPr/>
      </dsp:nvSpPr>
      <dsp:spPr>
        <a:xfrm>
          <a:off x="2834079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1A76DA-86F2-4485-8575-9062E92F3066}">
      <dsp:nvSpPr>
        <dsp:cNvPr id="0" name=""/>
        <dsp:cNvSpPr/>
      </dsp:nvSpPr>
      <dsp:spPr>
        <a:xfrm>
          <a:off x="3308541" y="0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2004</a:t>
          </a:r>
          <a:endParaRPr lang="en-GB" sz="1100" kern="1200" dirty="0"/>
        </a:p>
      </dsp:txBody>
      <dsp:txXfrm>
        <a:off x="3308541" y="0"/>
        <a:ext cx="786593" cy="334684"/>
      </dsp:txXfrm>
    </dsp:sp>
    <dsp:sp modelId="{DA249748-D1FF-428C-B3AB-28476AFE9AEA}">
      <dsp:nvSpPr>
        <dsp:cNvPr id="0" name=""/>
        <dsp:cNvSpPr/>
      </dsp:nvSpPr>
      <dsp:spPr>
        <a:xfrm>
          <a:off x="3660002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4CFE4B-5754-4FA4-8F95-470B7E0F9B49}">
      <dsp:nvSpPr>
        <dsp:cNvPr id="0" name=""/>
        <dsp:cNvSpPr/>
      </dsp:nvSpPr>
      <dsp:spPr>
        <a:xfrm>
          <a:off x="4134464" y="502027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2005</a:t>
          </a:r>
          <a:endParaRPr lang="en-GB" sz="1100" kern="1200" dirty="0"/>
        </a:p>
      </dsp:txBody>
      <dsp:txXfrm>
        <a:off x="4134464" y="502027"/>
        <a:ext cx="786593" cy="334684"/>
      </dsp:txXfrm>
    </dsp:sp>
    <dsp:sp modelId="{28479AA2-D0DF-45C2-93FE-D55BDAF5BA42}">
      <dsp:nvSpPr>
        <dsp:cNvPr id="0" name=""/>
        <dsp:cNvSpPr/>
      </dsp:nvSpPr>
      <dsp:spPr>
        <a:xfrm>
          <a:off x="4485926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A1EABA-DEF5-4D13-A5D2-D73C1CFAF19A}">
      <dsp:nvSpPr>
        <dsp:cNvPr id="0" name=""/>
        <dsp:cNvSpPr/>
      </dsp:nvSpPr>
      <dsp:spPr>
        <a:xfrm>
          <a:off x="4960388" y="0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2006</a:t>
          </a:r>
          <a:endParaRPr lang="en-GB" sz="1100" kern="1200" dirty="0"/>
        </a:p>
      </dsp:txBody>
      <dsp:txXfrm>
        <a:off x="4960388" y="0"/>
        <a:ext cx="786593" cy="334684"/>
      </dsp:txXfrm>
    </dsp:sp>
    <dsp:sp modelId="{830C910D-8DE7-448B-9CC8-B2417F8A55D1}">
      <dsp:nvSpPr>
        <dsp:cNvPr id="0" name=""/>
        <dsp:cNvSpPr/>
      </dsp:nvSpPr>
      <dsp:spPr>
        <a:xfrm>
          <a:off x="5311849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AC3E61-2D35-42C4-8750-9FFC616DC54F}">
      <dsp:nvSpPr>
        <dsp:cNvPr id="0" name=""/>
        <dsp:cNvSpPr/>
      </dsp:nvSpPr>
      <dsp:spPr>
        <a:xfrm>
          <a:off x="5786311" y="502027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2007</a:t>
          </a:r>
          <a:endParaRPr lang="en-GB" sz="1100" kern="1200" dirty="0"/>
        </a:p>
      </dsp:txBody>
      <dsp:txXfrm>
        <a:off x="5786311" y="502027"/>
        <a:ext cx="786593" cy="334684"/>
      </dsp:txXfrm>
    </dsp:sp>
    <dsp:sp modelId="{FCEF04A0-2D79-40BB-BD6B-EBF40AB4BCA2}">
      <dsp:nvSpPr>
        <dsp:cNvPr id="0" name=""/>
        <dsp:cNvSpPr/>
      </dsp:nvSpPr>
      <dsp:spPr>
        <a:xfrm>
          <a:off x="6137773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D62F6-D89D-4FDA-952D-3615E375D926}">
      <dsp:nvSpPr>
        <dsp:cNvPr id="0" name=""/>
        <dsp:cNvSpPr/>
      </dsp:nvSpPr>
      <dsp:spPr>
        <a:xfrm>
          <a:off x="6612235" y="0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2008</a:t>
          </a:r>
          <a:endParaRPr lang="en-GB" sz="1100" kern="1200" dirty="0"/>
        </a:p>
      </dsp:txBody>
      <dsp:txXfrm>
        <a:off x="6612235" y="0"/>
        <a:ext cx="786593" cy="334684"/>
      </dsp:txXfrm>
    </dsp:sp>
    <dsp:sp modelId="{D3BD87D0-71E9-47C6-9855-9DC09604FEB3}">
      <dsp:nvSpPr>
        <dsp:cNvPr id="0" name=""/>
        <dsp:cNvSpPr/>
      </dsp:nvSpPr>
      <dsp:spPr>
        <a:xfrm>
          <a:off x="6963696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41FA99-76AD-4428-94C4-1714875436C7}">
      <dsp:nvSpPr>
        <dsp:cNvPr id="0" name=""/>
        <dsp:cNvSpPr/>
      </dsp:nvSpPr>
      <dsp:spPr>
        <a:xfrm>
          <a:off x="7438159" y="502027"/>
          <a:ext cx="786593" cy="33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2009</a:t>
          </a:r>
          <a:endParaRPr lang="en-GB" sz="1100" kern="1200" dirty="0"/>
        </a:p>
      </dsp:txBody>
      <dsp:txXfrm>
        <a:off x="7438159" y="502027"/>
        <a:ext cx="786593" cy="334684"/>
      </dsp:txXfrm>
    </dsp:sp>
    <dsp:sp modelId="{2CE419BF-7DAD-4C13-87CB-8563442D9A19}">
      <dsp:nvSpPr>
        <dsp:cNvPr id="0" name=""/>
        <dsp:cNvSpPr/>
      </dsp:nvSpPr>
      <dsp:spPr>
        <a:xfrm>
          <a:off x="7789620" y="376520"/>
          <a:ext cx="83671" cy="836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56B9C-DAD8-42CB-BCFB-D55869F308BC}" type="datetimeFigureOut">
              <a:rPr lang="en-GB" smtClean="0"/>
              <a:t>03/06/2011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30D2B-4D96-4BDE-92D6-D9732DB9F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AD83-7779-4159-9B02-20467A8E1727}" type="datetimeFigureOut">
              <a:rPr lang="en-GB" smtClean="0"/>
              <a:t>03/06/2011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E1E9-C95C-4ED0-9B9D-297AD94D6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8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7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7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7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96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45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32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54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7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</a:t>
            </a:r>
            <a:r>
              <a:rPr lang="en-GB" baseline="0" dirty="0" smtClean="0"/>
              <a:t> contrast to the area statistics – which simply tell us what proportion of the population of a given ward or district etc were immigrants, the SMS allow us to disaggregate these by origin.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principle, we can disaggregate by other characteristics as well, although all except for age and sex are subject to suppression, so we don’t really get a real perspective.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6C2F-5AA7-4AFE-80F8-5B8983D2260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6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3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6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76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52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61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48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2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61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52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5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26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18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87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413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013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59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China</a:t>
            </a:r>
            <a:r>
              <a:rPr lang="en-GB" baseline="0" dirty="0" smtClean="0"/>
              <a:t> isn’t quite right – it includes Taiwan in some rounds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6C2F-5AA7-4AFE-80F8-5B8983D22605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00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62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6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9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1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8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7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E1E9-C95C-4ED0-9B9D-297AD94D67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71500" y="4857750"/>
            <a:ext cx="1360488" cy="1360488"/>
          </a:xfrm>
          <a:prstGeom prst="rect">
            <a:avLst/>
          </a:prstGeom>
          <a:solidFill>
            <a:srgbClr val="8C96E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20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71500" y="142875"/>
            <a:ext cx="1360488" cy="1360488"/>
          </a:xfrm>
          <a:prstGeom prst="rect">
            <a:avLst/>
          </a:prstGeom>
          <a:solidFill>
            <a:srgbClr val="8C96E1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Picture 18" descr="shutterstock_7062844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r="9114"/>
          <a:stretch>
            <a:fillRect/>
          </a:stretch>
        </p:blipFill>
        <p:spPr bwMode="auto">
          <a:xfrm>
            <a:off x="571500" y="1714500"/>
            <a:ext cx="1360488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71500" y="3286125"/>
            <a:ext cx="1360488" cy="1360488"/>
          </a:xfrm>
          <a:prstGeom prst="rect">
            <a:avLst/>
          </a:prstGeom>
          <a:solidFill>
            <a:srgbClr val="8C96E1">
              <a:alpha val="8588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071670" y="1714488"/>
            <a:ext cx="6929486" cy="22860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071670" y="4143380"/>
            <a:ext cx="6929486" cy="1785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5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7054-3D45-417A-9E2C-9D7191FA371C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524B-C623-4050-9B40-981D462EB0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46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D86D-28FF-47B5-9B2C-97B562142219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14EF-F2A3-48C8-B047-4C38107A8A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07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42875"/>
            <a:ext cx="8543925" cy="928671"/>
          </a:xfr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4422"/>
            <a:ext cx="8543925" cy="491174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C8BB-2DC2-4F18-877A-06F3D8FD0832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4818-EB81-4E5D-A82D-B0D5EBFBD5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4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DB15-10E6-4702-BFA1-3AE5380D0238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34F2-A024-44AA-B463-388F72AAF4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29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394A-100C-4889-99C1-DF6B2011C854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4B8C-E808-418D-8E12-4DC5E8F4E1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20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24C7-3A74-4C09-B290-183BACA1EA02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321A-E117-417F-A79F-C942CD4223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3C72-CEB8-4DBD-8D63-CB4547A9F5E9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8AD1-84D7-4A11-B23C-F517317B32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16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20D3-673A-4C49-A540-3923E823D111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9CCB-C5F4-4F6D-AFA1-4E3AC43F06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4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C1A4-1AC0-4FE4-8C03-4E015008AA79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EA65-60AA-4451-B15F-FD34FF743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57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E93E1-5B9E-4DD0-8E9D-9CF8CEBB8715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502C-6745-4299-A31C-12CF98B65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42875"/>
            <a:ext cx="85439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500188"/>
            <a:ext cx="85439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4B12A-C932-465A-B31A-71330E6E18D2}" type="datetimeFigureOut">
              <a:rPr lang="en-US"/>
              <a:pPr>
                <a:defRPr/>
              </a:pPr>
              <a:t>6/3/2011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72249-6AF5-4BF3-99E8-67223BC8D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361950" cy="6858000"/>
          </a:xfrm>
          <a:prstGeom prst="rect">
            <a:avLst/>
          </a:prstGeom>
          <a:solidFill>
            <a:srgbClr val="00275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-1489869" y="5026819"/>
            <a:ext cx="3313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000" dirty="0">
                <a:solidFill>
                  <a:schemeClr val="bg1"/>
                </a:solidFill>
                <a:latin typeface="Verdana" pitchFamily="34" charset="0"/>
              </a:rPr>
              <a:t>Census.ac.uk</a:t>
            </a:r>
          </a:p>
        </p:txBody>
      </p:sp>
      <p:pic>
        <p:nvPicPr>
          <p:cNvPr id="1033" name="Picture 19" descr="JPG RGB Large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215063"/>
            <a:ext cx="6556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8" descr="cider1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0"/>
            <a:ext cx="176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 descr="Census A5BFDB logo copy RGB 162 194 226CloseCro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286500"/>
            <a:ext cx="18002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6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5406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5406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25406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 kern="1200">
          <a:solidFill>
            <a:srgbClr val="25406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rgbClr val="25406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rgbClr val="25406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rgbClr val="25406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17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16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15.png"/><Relationship Id="rId5" Type="http://schemas.openxmlformats.org/officeDocument/2006/relationships/tags" Target="../tags/tag12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hyperlink" Target="http://www.migrationdrc.org/research/typesofmigration/global_migrant_origin_database.html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hyperlink" Target="http://www.pnas.org/content/105/40/15269/suppl/DCSupplemental" TargetMode="Externa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pp.eurostat.ec.europa.eu/portal/page/portal/statistics/search_database" TargetMode="External"/><Relationship Id="rId3" Type="http://schemas.openxmlformats.org/officeDocument/2006/relationships/tags" Target="../tags/tag143.xml"/><Relationship Id="rId7" Type="http://schemas.openxmlformats.org/officeDocument/2006/relationships/image" Target="../media/image20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hyperlink" Target="http://www.norface-migration.org/currentprojectdetail.php?proj=3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hyperlink" Target="http://mimosa.gedap.be/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hyperlink" Target="http://stats.oecd.org/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hyperlink" Target="http://www.oeaw.ac.at/vid/" TargetMode="Externa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image" Target="../media/image7.jpe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diagramLayout" Target="../diagrams/layout1.xml"/><Relationship Id="rId42" Type="http://schemas.openxmlformats.org/officeDocument/2006/relationships/image" Target="../media/image10.wmf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diagramData" Target="../diagrams/data1.xml"/><Relationship Id="rId38" Type="http://schemas.openxmlformats.org/officeDocument/2006/relationships/image" Target="../media/image6.jpe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41" Type="http://schemas.openxmlformats.org/officeDocument/2006/relationships/image" Target="../media/image9.w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5.png"/><Relationship Id="rId37" Type="http://schemas.microsoft.com/office/2007/relationships/diagramDrawing" Target="../diagrams/drawing1.xml"/><Relationship Id="rId40" Type="http://schemas.openxmlformats.org/officeDocument/2006/relationships/image" Target="../media/image8.wmf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diagramColors" Target="../diagrams/colors1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notesSlide" Target="../notesSlides/notesSlide2.xml"/><Relationship Id="rId44" Type="http://schemas.openxmlformats.org/officeDocument/2006/relationships/image" Target="../media/image12.jpe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slideLayout" Target="../slideLayouts/slideLayout7.xml"/><Relationship Id="rId35" Type="http://schemas.openxmlformats.org/officeDocument/2006/relationships/diagramQuickStyle" Target="../diagrams/quickStyle1.xml"/><Relationship Id="rId43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image" Target="../media/image22.emf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23.emf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24.emf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209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9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27.emf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218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32.emf"/><Relationship Id="rId5" Type="http://schemas.openxmlformats.org/officeDocument/2006/relationships/tags" Target="../tags/tag225.xml"/><Relationship Id="rId10" Type="http://schemas.openxmlformats.org/officeDocument/2006/relationships/image" Target="../media/image31.emf"/><Relationship Id="rId4" Type="http://schemas.openxmlformats.org/officeDocument/2006/relationships/tags" Target="../tags/tag224.xml"/><Relationship Id="rId9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33.emf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hyperlink" Target="http://esa.un.org/unmigration/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34.emf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image" Target="../media/image35.emf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hyperlink" Target="http://esa.un.org/MigAge/" TargetMode="External"/><Relationship Id="rId5" Type="http://schemas.openxmlformats.org/officeDocument/2006/relationships/hyperlink" Target="http://esa.un.org/migration/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sa.un.org/migration/" TargetMode="External"/><Relationship Id="rId3" Type="http://schemas.openxmlformats.org/officeDocument/2006/relationships/tags" Target="../tags/tag117.xml"/><Relationship Id="rId7" Type="http://schemas.openxmlformats.org/officeDocument/2006/relationships/chart" Target="../charts/chart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Introduction to international migration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Oliver Duke-Williams</a:t>
            </a:r>
          </a:p>
          <a:p>
            <a:r>
              <a:rPr lang="en-GB" dirty="0" smtClean="0"/>
              <a:t>Adam Dennett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0895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Sussex Global migrant origin stock database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Foreign Born</a:t>
            </a:r>
          </a:p>
          <a:p>
            <a:r>
              <a:rPr lang="en-GB" dirty="0"/>
              <a:t>Foreign </a:t>
            </a:r>
            <a:r>
              <a:rPr lang="en-GB" dirty="0" smtClean="0"/>
              <a:t>National</a:t>
            </a:r>
          </a:p>
          <a:p>
            <a:pPr marL="0" indent="0">
              <a:buNone/>
            </a:pPr>
            <a:r>
              <a:rPr lang="en-GB" dirty="0" smtClean="0"/>
              <a:t>Work by team at Sussex has estimated full 226 x 226 O/D stock matrix (2004)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68898" cy="41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79626" cy="40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46" y="1551113"/>
            <a:ext cx="4085260" cy="409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0" y="1563353"/>
            <a:ext cx="4097705" cy="41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7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Sussex – Global Migrant Origin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1124744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Tables </a:t>
            </a:r>
            <a:r>
              <a:rPr lang="en-GB" dirty="0"/>
              <a:t>from the Development Research Centre on Migration (University of Sussex) global migrant origin </a:t>
            </a:r>
            <a:r>
              <a:rPr lang="en-GB" dirty="0" smtClean="0"/>
              <a:t>database (based on data from 2000-02 census rounds – UN Stocks, 2005 revision).</a:t>
            </a:r>
          </a:p>
          <a:p>
            <a:pPr marL="0" lv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sz="2600" dirty="0"/>
              <a:t>Global Migrant Origin Database v1 - Foreign </a:t>
            </a:r>
            <a:r>
              <a:rPr lang="en-GB" sz="2600" dirty="0" smtClean="0"/>
              <a:t>Born &amp; Foreign </a:t>
            </a:r>
            <a:r>
              <a:rPr lang="en-GB" sz="2600" dirty="0"/>
              <a:t>National</a:t>
            </a:r>
          </a:p>
          <a:p>
            <a:pPr lvl="0"/>
            <a:r>
              <a:rPr lang="en-GB" sz="2600" dirty="0"/>
              <a:t>Global Migrant Origin Database v2 - Foreign </a:t>
            </a:r>
            <a:r>
              <a:rPr lang="en-GB" sz="2600" dirty="0" smtClean="0"/>
              <a:t>Born &amp; Foreign </a:t>
            </a:r>
            <a:r>
              <a:rPr lang="en-GB" sz="2600" dirty="0"/>
              <a:t>National</a:t>
            </a:r>
          </a:p>
          <a:p>
            <a:pPr lvl="0"/>
            <a:r>
              <a:rPr lang="en-GB" sz="2600" dirty="0"/>
              <a:t>Global Migrant Origin Database v3 - Foreign </a:t>
            </a:r>
            <a:r>
              <a:rPr lang="en-GB" sz="2600" dirty="0" smtClean="0"/>
              <a:t>Born &amp; Foreign </a:t>
            </a:r>
            <a:r>
              <a:rPr lang="en-GB" sz="2600" dirty="0"/>
              <a:t>National</a:t>
            </a:r>
          </a:p>
          <a:p>
            <a:pPr lvl="0"/>
            <a:r>
              <a:rPr lang="en-GB" sz="2600" dirty="0"/>
              <a:t>Global Migrant Origin Database </a:t>
            </a:r>
            <a:r>
              <a:rPr lang="en-GB" sz="2600" dirty="0" smtClean="0"/>
              <a:t>v4</a:t>
            </a:r>
          </a:p>
          <a:p>
            <a:pPr lvl="0"/>
            <a:endParaRPr lang="en-GB" dirty="0" smtClean="0"/>
          </a:p>
          <a:p>
            <a:r>
              <a:rPr lang="en-GB" dirty="0" smtClean="0"/>
              <a:t>Migrant stock data - versions have increasingly greater numbers of cells filled with modelled and estimated data – v4 full matrix </a:t>
            </a:r>
            <a:r>
              <a:rPr lang="en-GB" dirty="0"/>
              <a:t>227/227 </a:t>
            </a:r>
            <a:r>
              <a:rPr lang="en-GB" dirty="0" smtClean="0"/>
              <a:t>OD stocks.</a:t>
            </a:r>
          </a:p>
          <a:p>
            <a:r>
              <a:rPr lang="en-GB" dirty="0">
                <a:hlinkClick r:id="rId6"/>
              </a:rPr>
              <a:t>http://www.migrationdrc.org/research/typesofmigration/global_migrant_origin_database.html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1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m\Documents\My Dropbox\Leeds_Migration_Workshop\global_migrations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" y="908720"/>
            <a:ext cx="12662439" cy="53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5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Migrant Flows – Cohen et al.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Cohen, J., </a:t>
            </a:r>
            <a:r>
              <a:rPr lang="en-GB" dirty="0" err="1"/>
              <a:t>Roig</a:t>
            </a:r>
            <a:r>
              <a:rPr lang="en-GB" dirty="0"/>
              <a:t>, M., </a:t>
            </a:r>
            <a:r>
              <a:rPr lang="en-GB" dirty="0" err="1"/>
              <a:t>Reuman</a:t>
            </a:r>
            <a:r>
              <a:rPr lang="en-GB" dirty="0"/>
              <a:t>, D., and </a:t>
            </a:r>
            <a:r>
              <a:rPr lang="en-GB" dirty="0" err="1"/>
              <a:t>GoGwilt</a:t>
            </a:r>
            <a:r>
              <a:rPr lang="en-GB" dirty="0"/>
              <a:t>, C. (2008), 'International migration beyond gravity: a statistical model for use in population projections', </a:t>
            </a:r>
            <a:r>
              <a:rPr lang="en-GB" i="1" dirty="0"/>
              <a:t>Proceedings of the National Academy of Sciences, 105 (40), 15269-74</a:t>
            </a:r>
            <a:r>
              <a:rPr lang="en-GB" i="1" dirty="0" smtClean="0"/>
              <a:t>.</a:t>
            </a:r>
          </a:p>
          <a:p>
            <a:r>
              <a:rPr lang="en-GB" dirty="0"/>
              <a:t>Time series flow data 228 Origins to 195 Destinations – 1960-2004</a:t>
            </a:r>
          </a:p>
          <a:p>
            <a:r>
              <a:rPr lang="en-GB" dirty="0"/>
              <a:t>Data collated from </a:t>
            </a:r>
            <a:r>
              <a:rPr lang="en-GB" dirty="0" smtClean="0"/>
              <a:t>11 countries – very sparse matrix, but unique collection of data</a:t>
            </a:r>
            <a:endParaRPr lang="en-GB" i="1" dirty="0" smtClean="0"/>
          </a:p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www.pnas.org/content/105/40/15269/suppl/DCSupplemental</a:t>
            </a:r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9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Eurostat – Flow and Stock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New </a:t>
            </a:r>
            <a:r>
              <a:rPr lang="en-GB" dirty="0" err="1" smtClean="0"/>
              <a:t>Cronos</a:t>
            </a:r>
            <a:r>
              <a:rPr lang="en-GB" dirty="0" smtClean="0"/>
              <a:t> database</a:t>
            </a:r>
          </a:p>
          <a:p>
            <a:r>
              <a:rPr lang="en-GB" dirty="0" smtClean="0"/>
              <a:t>Data on International (extra-Europe and intra-Europe) immigration and emigration (country of birth, country of previous residence and country of citizenship)</a:t>
            </a:r>
            <a:endParaRPr lang="en-GB" dirty="0"/>
          </a:p>
          <a:p>
            <a:r>
              <a:rPr lang="en-GB" dirty="0" smtClean="0"/>
              <a:t>Comprehensive in scope (all international origins possible – national and sub-national data) but patchy in coverage</a:t>
            </a:r>
          </a:p>
          <a:p>
            <a:r>
              <a:rPr lang="en-GB" dirty="0" smtClean="0"/>
              <a:t>Time series back to 1998 in many instances</a:t>
            </a:r>
          </a:p>
          <a:p>
            <a:r>
              <a:rPr lang="en-GB" dirty="0" smtClean="0"/>
              <a:t>Stock data AND flow data are available to download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4423"/>
            <a:ext cx="3429153" cy="4562404"/>
          </a:xfrm>
        </p:spPr>
        <p:txBody>
          <a:bodyPr>
            <a:normAutofit/>
          </a:bodyPr>
          <a:lstStyle/>
          <a:p>
            <a:r>
              <a:rPr lang="en-GB" dirty="0" smtClean="0"/>
              <a:t>Database is continually updated with new datasets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53" y="34775"/>
            <a:ext cx="5260744" cy="555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431032" y="577682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http://epp.eurostat.ec.europa.eu/portal/page/portal/statistics/search_database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7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European flow data – MIMOSA, IMEM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124744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Issues of incomplete data and data harmonisation (flows reported by origin do not often match those reported by destination) – need to reconcile differences and estimate gaps</a:t>
            </a:r>
          </a:p>
          <a:p>
            <a:r>
              <a:rPr lang="en-GB" dirty="0" smtClean="0"/>
              <a:t>MIMOSA European migration flow data estimates – 2002-2007. 31X31 inter-country flow matrices for Europe</a:t>
            </a:r>
          </a:p>
          <a:p>
            <a:r>
              <a:rPr lang="en-GB" dirty="0">
                <a:hlinkClick r:id="rId6"/>
              </a:rPr>
              <a:t>http://mimosa.gedap.be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/>
              <a:t>IMEM – current project looking to improve upon earlier MIMOSA work</a:t>
            </a:r>
          </a:p>
          <a:p>
            <a:r>
              <a:rPr lang="en-GB" dirty="0">
                <a:hlinkClick r:id="rId7"/>
              </a:rPr>
              <a:t>http://www.norface-migration.org/currentprojectdetail.php?proj=3</a:t>
            </a:r>
            <a:endParaRPr lang="en-GB" dirty="0" smtClean="0"/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7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OECD stock and flow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>
                <a:hlinkClick r:id="rId6"/>
              </a:rPr>
              <a:t>http://stats.oecd.org</a:t>
            </a:r>
            <a:endParaRPr lang="en-GB" dirty="0" smtClean="0"/>
          </a:p>
          <a:p>
            <a:r>
              <a:rPr lang="en-GB" dirty="0" smtClean="0"/>
              <a:t>28 OECD country destinations x full list global origins</a:t>
            </a:r>
          </a:p>
          <a:p>
            <a:r>
              <a:rPr lang="en-GB" dirty="0" smtClean="0"/>
              <a:t>Database:</a:t>
            </a:r>
          </a:p>
          <a:p>
            <a:pPr lvl="2"/>
            <a:r>
              <a:rPr lang="en-GB" dirty="0" smtClean="0"/>
              <a:t>immigrants in OECD countries </a:t>
            </a:r>
          </a:p>
          <a:p>
            <a:pPr lvl="2"/>
            <a:r>
              <a:rPr lang="en-GB" dirty="0" smtClean="0"/>
              <a:t>international migration stock and flow </a:t>
            </a:r>
          </a:p>
          <a:p>
            <a:r>
              <a:rPr lang="en-GB" dirty="0" smtClean="0"/>
              <a:t>Data freely available online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8" y="0"/>
            <a:ext cx="8717386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3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OECD stock and flow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Data in OECD database collected as part of the </a:t>
            </a:r>
            <a:r>
              <a:rPr lang="en-GB" dirty="0"/>
              <a:t>Continuous Reporting System on Migration (SOPEMI</a:t>
            </a:r>
            <a:r>
              <a:rPr lang="en-GB" dirty="0" smtClean="0"/>
              <a:t>) – these data have not been harmonised internationally</a:t>
            </a:r>
          </a:p>
          <a:p>
            <a:r>
              <a:rPr lang="en-GB" dirty="0" smtClean="0"/>
              <a:t>Data on international migration flows for the UK delivered to </a:t>
            </a:r>
            <a:r>
              <a:rPr lang="en-GB" dirty="0"/>
              <a:t>SOPEMI </a:t>
            </a:r>
            <a:r>
              <a:rPr lang="en-GB" dirty="0" smtClean="0"/>
              <a:t>are derived from the Labour Force Survey</a:t>
            </a:r>
          </a:p>
          <a:p>
            <a:r>
              <a:rPr lang="en-GB" dirty="0" smtClean="0"/>
              <a:t>A sample of only around 300,000 people annually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3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International migration - definitions</a:t>
            </a:r>
          </a:p>
          <a:p>
            <a:r>
              <a:rPr lang="en-GB" dirty="0" smtClean="0"/>
              <a:t>An overview of main, freely available, global international migration datasets</a:t>
            </a:r>
          </a:p>
          <a:p>
            <a:r>
              <a:rPr lang="en-GB" dirty="0" smtClean="0"/>
              <a:t>Introduction to census international migration </a:t>
            </a:r>
            <a:r>
              <a:rPr lang="en-GB" dirty="0" smtClean="0"/>
              <a:t>datasets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6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International Census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Whilst regular, Labour Force Surveys are relatively small samples and are generally not imperfect for reliable national analyses (huge variation in numbers due to weighting for e.g.)</a:t>
            </a:r>
          </a:p>
          <a:p>
            <a:r>
              <a:rPr lang="en-GB" dirty="0" smtClean="0"/>
              <a:t>Various national statistical agencies collect data on international migration data in censuses and population registers</a:t>
            </a:r>
          </a:p>
          <a:p>
            <a:r>
              <a:rPr lang="en-GB" dirty="0" smtClean="0"/>
              <a:t>Little work had been carried out on collecting and collating this data until recently…</a:t>
            </a:r>
          </a:p>
          <a:p>
            <a:r>
              <a:rPr lang="en-GB" dirty="0" smtClean="0"/>
              <a:t>Team at Vienna working on this now – watch this space…</a:t>
            </a:r>
          </a:p>
          <a:p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://www.oeaw.ac.at/vid/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International migration in UK Censuses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Area Statistics</a:t>
            </a:r>
          </a:p>
          <a:p>
            <a:r>
              <a:rPr lang="en-GB" dirty="0" smtClean="0"/>
              <a:t>Samples of </a:t>
            </a:r>
            <a:r>
              <a:rPr lang="en-GB" dirty="0" err="1" smtClean="0"/>
              <a:t>Anonymised</a:t>
            </a:r>
            <a:r>
              <a:rPr lang="en-GB" dirty="0" smtClean="0"/>
              <a:t> Records</a:t>
            </a:r>
          </a:p>
          <a:p>
            <a:r>
              <a:rPr lang="en-GB" dirty="0" smtClean="0"/>
              <a:t>Special Migration Statistics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Area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1991</a:t>
            </a:r>
          </a:p>
          <a:p>
            <a:pPr lvl="1"/>
            <a:r>
              <a:rPr lang="en-GB" dirty="0" smtClean="0"/>
              <a:t>Migrants from outside GB</a:t>
            </a:r>
          </a:p>
          <a:p>
            <a:r>
              <a:rPr lang="en-GB" dirty="0" smtClean="0"/>
              <a:t>2001</a:t>
            </a:r>
          </a:p>
          <a:p>
            <a:pPr lvl="1"/>
            <a:r>
              <a:rPr lang="en-GB" dirty="0" smtClean="0"/>
              <a:t>Migrants from overseas tabulated in Standard Tables</a:t>
            </a:r>
          </a:p>
          <a:p>
            <a:pPr lvl="2"/>
            <a:r>
              <a:rPr lang="en-GB" dirty="0" smtClean="0"/>
              <a:t>All from ‘outside UK’ by age, sex, household structure</a:t>
            </a:r>
          </a:p>
          <a:p>
            <a:r>
              <a:rPr lang="en-GB" dirty="0" smtClean="0"/>
              <a:t>‘Lifetime migration’ from country of birth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Samples of </a:t>
            </a:r>
            <a:r>
              <a:rPr lang="en-GB" dirty="0" err="1" smtClean="0"/>
              <a:t>Anonymised</a:t>
            </a:r>
            <a:r>
              <a:rPr lang="en-GB" dirty="0" smtClean="0"/>
              <a:t> Records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1991 SARs: Origin outside GB</a:t>
            </a:r>
          </a:p>
          <a:p>
            <a:r>
              <a:rPr lang="en-GB" dirty="0" smtClean="0"/>
              <a:t>2001 SARs: Origin outside UK</a:t>
            </a:r>
          </a:p>
          <a:p>
            <a:r>
              <a:rPr lang="en-GB" dirty="0" smtClean="0"/>
              <a:t>2011 SARs: Origin outside UK (?)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Special Migration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SMS produced from 1981, 1991 and 2001 Censuses</a:t>
            </a:r>
          </a:p>
          <a:p>
            <a:pPr lvl="1"/>
            <a:r>
              <a:rPr lang="en-GB" dirty="0" smtClean="0"/>
              <a:t>Similar data from 2011 expected</a:t>
            </a:r>
          </a:p>
          <a:p>
            <a:r>
              <a:rPr lang="en-GB" dirty="0" smtClean="0"/>
              <a:t>Tabulate flows from all origins to all destinations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1981 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92 foreign origins</a:t>
            </a:r>
          </a:p>
          <a:p>
            <a:r>
              <a:rPr lang="en-GB" dirty="0" smtClean="0"/>
              <a:t>10,000+ wards of residence</a:t>
            </a:r>
          </a:p>
          <a:p>
            <a:r>
              <a:rPr lang="en-GB" dirty="0" smtClean="0"/>
              <a:t>Migrants by sex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1981 SMS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‘Foreign origins’ include</a:t>
            </a:r>
          </a:p>
          <a:p>
            <a:pPr lvl="1"/>
            <a:r>
              <a:rPr lang="en-GB" dirty="0" smtClean="0"/>
              <a:t>Component parts of British Isles</a:t>
            </a:r>
          </a:p>
          <a:p>
            <a:pPr lvl="1"/>
            <a:r>
              <a:rPr lang="en-GB" dirty="0" smtClean="0"/>
              <a:t>Distinct countries</a:t>
            </a:r>
          </a:p>
          <a:p>
            <a:pPr lvl="1"/>
            <a:r>
              <a:rPr lang="en-GB" dirty="0" smtClean="0"/>
              <a:t>Groups of countries</a:t>
            </a:r>
          </a:p>
          <a:p>
            <a:pPr lvl="1"/>
            <a:r>
              <a:rPr lang="en-GB" dirty="0" smtClean="0"/>
              <a:t>Regional / continental remainders</a:t>
            </a:r>
          </a:p>
          <a:p>
            <a:pPr lvl="1"/>
            <a:r>
              <a:rPr lang="en-GB" dirty="0" smtClean="0"/>
              <a:t>‘Rest of world’, ‘Elsewhere’</a:t>
            </a:r>
          </a:p>
          <a:p>
            <a:pPr lvl="1"/>
            <a:r>
              <a:rPr lang="en-GB" dirty="0" smtClean="0"/>
              <a:t>Includes some non-specific cases</a:t>
            </a:r>
          </a:p>
          <a:p>
            <a:pPr lvl="2"/>
            <a:r>
              <a:rPr lang="en-GB" dirty="0" err="1" smtClean="0"/>
              <a:t>eg</a:t>
            </a:r>
            <a:r>
              <a:rPr lang="en-GB" dirty="0" smtClean="0"/>
              <a:t> ‘Ireland – part not stated’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 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98 foreign origins</a:t>
            </a:r>
          </a:p>
          <a:p>
            <a:pPr lvl="1"/>
            <a:r>
              <a:rPr lang="en-GB" dirty="0" smtClean="0"/>
              <a:t>Again, a mix of different things</a:t>
            </a:r>
          </a:p>
          <a:p>
            <a:r>
              <a:rPr lang="en-GB" dirty="0" smtClean="0"/>
              <a:t>10,000 wards as destinations</a:t>
            </a:r>
          </a:p>
          <a:p>
            <a:r>
              <a:rPr lang="en-GB" dirty="0" smtClean="0"/>
              <a:t>Available attributes vary by scale</a:t>
            </a:r>
          </a:p>
          <a:p>
            <a:pPr lvl="1"/>
            <a:r>
              <a:rPr lang="en-GB" dirty="0" smtClean="0"/>
              <a:t>At ward level: age &amp; sex</a:t>
            </a:r>
          </a:p>
          <a:p>
            <a:pPr lvl="1"/>
            <a:r>
              <a:rPr lang="en-GB" dirty="0" smtClean="0"/>
              <a:t>At district level: marital status, ethnic group, LLTI, economic position, tenure, Welsh and Gaelic speakers</a:t>
            </a:r>
          </a:p>
          <a:p>
            <a:pPr lvl="2"/>
            <a:r>
              <a:rPr lang="en-GB" dirty="0" smtClean="0"/>
              <a:t>But, subject to suppression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2001 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0075" y="1196752"/>
            <a:ext cx="8543925" cy="4911741"/>
          </a:xfrm>
        </p:spPr>
        <p:txBody>
          <a:bodyPr/>
          <a:lstStyle/>
          <a:p>
            <a:r>
              <a:rPr lang="en-GB" dirty="0" smtClean="0"/>
              <a:t>In standard SMS, only ‘Origin outside UK’</a:t>
            </a:r>
          </a:p>
          <a:p>
            <a:pPr lvl="1"/>
            <a:r>
              <a:rPr lang="en-GB" dirty="0" smtClean="0"/>
              <a:t>Available down to OA level, but heavily affected by Small Cell Adjustment</a:t>
            </a:r>
          </a:p>
          <a:p>
            <a:pPr lvl="1"/>
            <a:r>
              <a:rPr lang="en-GB" dirty="0" smtClean="0"/>
              <a:t>Attribute detail varies with destination geography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55575" y="4149080"/>
          <a:ext cx="806489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20"/>
                <a:gridCol w="2213893"/>
                <a:gridCol w="4190584"/>
              </a:tblGrid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OA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District</a:t>
                      </a:r>
                      <a:endParaRPr lang="en-GB" dirty="0"/>
                    </a:p>
                  </a:txBody>
                  <a:tcPr/>
                </a:tc>
              </a:tr>
              <a:tr h="132424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Age [3] * sex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Age [16] * sex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Ethnic group [2] * sex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Age [24] * sex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Family status * sex</a:t>
                      </a:r>
                    </a:p>
                    <a:p>
                      <a:r>
                        <a:rPr lang="en-GB" sz="1600" dirty="0" smtClean="0"/>
                        <a:t>Ethnic</a:t>
                      </a:r>
                      <a:r>
                        <a:rPr lang="en-GB" sz="1600" baseline="0" dirty="0" smtClean="0"/>
                        <a:t> group [7</a:t>
                      </a:r>
                      <a:r>
                        <a:rPr lang="en-GB" sz="1600" baseline="30000" dirty="0" smtClean="0"/>
                        <a:t>†</a:t>
                      </a:r>
                      <a:r>
                        <a:rPr lang="en-GB" sz="1600" baseline="0" dirty="0" smtClean="0"/>
                        <a:t>] * sex</a:t>
                      </a:r>
                    </a:p>
                    <a:p>
                      <a:r>
                        <a:rPr lang="en-GB" sz="1600" baseline="0" dirty="0" smtClean="0"/>
                        <a:t>LLTI * whether in </a:t>
                      </a:r>
                      <a:r>
                        <a:rPr lang="en-GB" sz="1600" baseline="0" dirty="0" err="1" smtClean="0"/>
                        <a:t>hhld</a:t>
                      </a:r>
                      <a:r>
                        <a:rPr lang="en-GB" sz="1600" baseline="0" dirty="0" smtClean="0"/>
                        <a:t> * age * sex</a:t>
                      </a:r>
                    </a:p>
                    <a:p>
                      <a:r>
                        <a:rPr lang="en-GB" sz="1600" baseline="0" dirty="0" smtClean="0"/>
                        <a:t>Economic activity * sex</a:t>
                      </a:r>
                    </a:p>
                    <a:p>
                      <a:r>
                        <a:rPr lang="en-GB" sz="1600" baseline="0" dirty="0" smtClean="0"/>
                        <a:t>Knowledge of Welsh/Gaelic/Irish * age * sex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2987824" y="6165304"/>
            <a:ext cx="31323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Individual level attribute data</a:t>
            </a:r>
            <a:endParaRPr lang="en-GB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2001 C0711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One of a set of many commissioned tables</a:t>
            </a:r>
          </a:p>
          <a:p>
            <a:r>
              <a:rPr lang="en-GB" dirty="0" smtClean="0"/>
              <a:t>Consists of 3 sections</a:t>
            </a:r>
          </a:p>
          <a:p>
            <a:r>
              <a:rPr lang="en-GB" dirty="0" smtClean="0"/>
              <a:t>C0711B gives</a:t>
            </a:r>
          </a:p>
          <a:p>
            <a:pPr lvl="1"/>
            <a:r>
              <a:rPr lang="en-GB" dirty="0" smtClean="0"/>
              <a:t>58 foreign origins (usual mix)</a:t>
            </a:r>
          </a:p>
          <a:p>
            <a:pPr lvl="1"/>
            <a:r>
              <a:rPr lang="en-GB" dirty="0" smtClean="0"/>
              <a:t>367 district level destinations</a:t>
            </a:r>
          </a:p>
          <a:p>
            <a:pPr lvl="2"/>
            <a:r>
              <a:rPr lang="en-GB" dirty="0" smtClean="0"/>
              <a:t>England and Wales only</a:t>
            </a:r>
          </a:p>
          <a:p>
            <a:pPr lvl="1"/>
            <a:r>
              <a:rPr lang="en-GB" dirty="0" smtClean="0"/>
              <a:t>Persons by ethnic group [7 categories]</a:t>
            </a:r>
          </a:p>
          <a:p>
            <a:pPr lvl="1"/>
            <a:r>
              <a:rPr lang="en-GB" dirty="0" smtClean="0"/>
              <a:t>Suffers from SCAM effects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9013" r="15737" b="395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50968090"/>
              </p:ext>
            </p:extLst>
          </p:nvPr>
        </p:nvGraphicFramePr>
        <p:xfrm>
          <a:off x="0" y="6021288"/>
          <a:ext cx="9144000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1" name="Curved Right Arrow 10"/>
          <p:cNvSpPr/>
          <p:nvPr>
            <p:custDataLst>
              <p:tags r:id="rId4"/>
            </p:custDataLst>
          </p:nvPr>
        </p:nvSpPr>
        <p:spPr>
          <a:xfrm rot="4749717">
            <a:off x="2352912" y="747777"/>
            <a:ext cx="933195" cy="3259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3" descr="C:\Users\Adam\AppData\Local\Microsoft\Windows\Temporary Internet Files\Content.IE5\1YUVI9EM\MP900442821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79023"/>
            <a:ext cx="265107" cy="39719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 rot="20548990">
            <a:off x="1415184" y="1609865"/>
            <a:ext cx="232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Migration event/flow</a:t>
            </a:r>
            <a:endParaRPr lang="en-GB" dirty="0"/>
          </a:p>
        </p:txBody>
      </p:sp>
      <p:pic>
        <p:nvPicPr>
          <p:cNvPr id="1028" name="Picture 4" descr="C:\Users\Adam\AppData\Local\Microsoft\Windows\Temporary Internet Files\Content.IE5\V6N20KPP\MP900362858[1]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6" y="2066326"/>
            <a:ext cx="266328" cy="1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995936" y="33265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UN: “the </a:t>
            </a:r>
            <a:r>
              <a:rPr lang="en-GB" dirty="0"/>
              <a:t>crossing of the boundary of a political or administrative unit for a certain minimum period of </a:t>
            </a:r>
            <a:r>
              <a:rPr lang="en-GB" dirty="0" smtClean="0"/>
              <a:t>time”</a:t>
            </a:r>
            <a:endParaRPr lang="en-GB" dirty="0"/>
          </a:p>
        </p:txBody>
      </p:sp>
      <p:cxnSp>
        <p:nvCxnSpPr>
          <p:cNvPr id="13" name="Straight Connector 12"/>
          <p:cNvCxnSpPr>
            <a:stCxn id="10" idx="1"/>
          </p:cNvCxnSpPr>
          <p:nvPr>
            <p:custDataLst>
              <p:tags r:id="rId9"/>
            </p:custDataLst>
          </p:nvPr>
        </p:nvCxnSpPr>
        <p:spPr>
          <a:xfrm flipH="1">
            <a:off x="3491880" y="932821"/>
            <a:ext cx="504056" cy="5120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1883404" y="3237566"/>
            <a:ext cx="103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Migrant</a:t>
            </a:r>
            <a:endParaRPr lang="en-GB" b="1" dirty="0"/>
          </a:p>
        </p:txBody>
      </p: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923928" y="5900187"/>
            <a:ext cx="112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20" name="TextBox 19"/>
          <p:cNvSpPr txBox="1"/>
          <p:nvPr>
            <p:custDataLst>
              <p:tags r:id="rId12"/>
            </p:custDataLst>
          </p:nvPr>
        </p:nvSpPr>
        <p:spPr>
          <a:xfrm>
            <a:off x="54803" y="4372580"/>
            <a:ext cx="4384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Flow data</a:t>
            </a:r>
            <a:r>
              <a:rPr lang="en-GB" dirty="0" smtClean="0"/>
              <a:t> record origins and destinations of migrants over a defined period (1yr, 5yr etc.) - globally poor quality/limited availability. Issues of comparability – are all migrants ‘migrants’?</a:t>
            </a:r>
            <a:endParaRPr lang="en-GB" dirty="0"/>
          </a:p>
        </p:txBody>
      </p:sp>
      <p:sp>
        <p:nvSpPr>
          <p:cNvPr id="19" name="Circular Arrow 18"/>
          <p:cNvSpPr/>
          <p:nvPr>
            <p:custDataLst>
              <p:tags r:id="rId13"/>
            </p:custDataLst>
          </p:nvPr>
        </p:nvSpPr>
        <p:spPr>
          <a:xfrm rot="3119545">
            <a:off x="-102786" y="4524095"/>
            <a:ext cx="1584176" cy="2046198"/>
          </a:xfrm>
          <a:prstGeom prst="circularArrow">
            <a:avLst>
              <a:gd name="adj1" fmla="val 9128"/>
              <a:gd name="adj2" fmla="val 1142319"/>
              <a:gd name="adj3" fmla="val 20349647"/>
              <a:gd name="adj4" fmla="val 18890312"/>
              <a:gd name="adj5" fmla="val 1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>
            <p:custDataLst>
              <p:tags r:id="rId14"/>
            </p:custDataLst>
          </p:nvPr>
        </p:nvSpPr>
        <p:spPr>
          <a:xfrm rot="13411104">
            <a:off x="1697433" y="2973146"/>
            <a:ext cx="1584176" cy="2046198"/>
          </a:xfrm>
          <a:prstGeom prst="circularArrow">
            <a:avLst>
              <a:gd name="adj1" fmla="val 9128"/>
              <a:gd name="adj2" fmla="val 1142319"/>
              <a:gd name="adj3" fmla="val 20349647"/>
              <a:gd name="adj4" fmla="val 17666797"/>
              <a:gd name="adj5" fmla="val 1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5"/>
            </p:custDataLst>
          </p:nvPr>
        </p:nvCxnSpPr>
        <p:spPr>
          <a:xfrm>
            <a:off x="1626758" y="3172980"/>
            <a:ext cx="270832" cy="184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3118355" y="2746763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Migrants who remain in their new countries form migrant ‘</a:t>
            </a:r>
            <a:r>
              <a:rPr lang="en-GB" b="1" dirty="0" smtClean="0"/>
              <a:t>Stocks</a:t>
            </a:r>
            <a:r>
              <a:rPr lang="en-GB" dirty="0" smtClean="0"/>
              <a:t>’ - these data are usually collected through censuses or registers. Stocks updated by new data or demographic models and more widely available than flow data</a:t>
            </a:r>
            <a:endParaRPr lang="en-GB" dirty="0"/>
          </a:p>
        </p:txBody>
      </p:sp>
      <p:pic>
        <p:nvPicPr>
          <p:cNvPr id="1030" name="Picture 6" descr="C:\Users\Adam\AppData\Local\Microsoft\Windows\Temporary Internet Files\Content.IE5\PMYJF3D9\MC900435420[1].wm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92" y="3518245"/>
            <a:ext cx="166723" cy="5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am\AppData\Local\Microsoft\Windows\Temporary Internet Files\Content.IE5\V6N20KPP\MC900433700[1].wm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2" y="3514328"/>
            <a:ext cx="180962" cy="5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am\AppData\Local\Microsoft\Windows\Temporary Internet Files\Content.IE5\1YUVI9EM\MC900024352[1].wm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7" y="2650032"/>
            <a:ext cx="321750" cy="1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am\AppData\Local\Microsoft\Windows\Temporary Internet Files\Content.IE5\V6N20KPP\MP900362858[1].jp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77" y="2822314"/>
            <a:ext cx="289206" cy="14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4894236" y="4330527"/>
            <a:ext cx="399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types of stock data: </a:t>
            </a:r>
          </a:p>
          <a:p>
            <a:pPr marL="342900" indent="-342900">
              <a:buAutoNum type="alphaLcParenR"/>
            </a:pPr>
            <a:r>
              <a:rPr lang="en-GB" dirty="0" smtClean="0"/>
              <a:t>Foreign born by country of birth</a:t>
            </a:r>
          </a:p>
          <a:p>
            <a:pPr marL="342900" indent="-342900">
              <a:buAutoNum type="alphaLcParenR"/>
            </a:pPr>
            <a:r>
              <a:rPr lang="en-GB" dirty="0" smtClean="0"/>
              <a:t>Foreign born by country of nationality/citizenship</a:t>
            </a:r>
          </a:p>
          <a:p>
            <a:r>
              <a:rPr lang="en-GB" dirty="0" smtClean="0"/>
              <a:t>Both not available for all countries Temporal availability varied also</a:t>
            </a:r>
            <a:endParaRPr lang="en-GB" dirty="0"/>
          </a:p>
        </p:txBody>
      </p:sp>
      <p:sp>
        <p:nvSpPr>
          <p:cNvPr id="38" name="TextBox 37"/>
          <p:cNvSpPr txBox="1"/>
          <p:nvPr>
            <p:custDataLst>
              <p:tags r:id="rId22"/>
            </p:custDataLst>
          </p:nvPr>
        </p:nvSpPr>
        <p:spPr>
          <a:xfrm>
            <a:off x="2400192" y="161287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Flows feed into </a:t>
            </a:r>
            <a:r>
              <a:rPr lang="en-GB" b="1" dirty="0" smtClean="0"/>
              <a:t>stock data</a:t>
            </a:r>
            <a:r>
              <a:rPr lang="en-GB" dirty="0" smtClean="0"/>
              <a:t>, but estimating flows from stocks not straight forward… not simply a matter of: flow = stock t – stock t-1</a:t>
            </a:r>
            <a:endParaRPr lang="en-GB" dirty="0"/>
          </a:p>
        </p:txBody>
      </p:sp>
      <p:pic>
        <p:nvPicPr>
          <p:cNvPr id="1034" name="Picture 10" descr="C:\Users\Adam\AppData\Local\Microsoft\Windows\Temporary Internet Files\Content.IE5\1YUVI9EM\MC900435422[1].wmf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42" y="3514328"/>
            <a:ext cx="173056" cy="4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ircular Arrow 27"/>
          <p:cNvSpPr/>
          <p:nvPr>
            <p:custDataLst>
              <p:tags r:id="rId24"/>
            </p:custDataLst>
          </p:nvPr>
        </p:nvSpPr>
        <p:spPr>
          <a:xfrm rot="7512182">
            <a:off x="-379486" y="1949459"/>
            <a:ext cx="7680416" cy="2870553"/>
          </a:xfrm>
          <a:prstGeom prst="circularArrow">
            <a:avLst>
              <a:gd name="adj1" fmla="val 3958"/>
              <a:gd name="adj2" fmla="val 503654"/>
              <a:gd name="adj3" fmla="val 20412099"/>
              <a:gd name="adj4" fmla="val 12581121"/>
              <a:gd name="adj5" fmla="val 7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>
            <p:custDataLst>
              <p:tags r:id="rId25"/>
            </p:custDataLst>
          </p:nvPr>
        </p:nvSpPr>
        <p:spPr>
          <a:xfrm rot="6205492">
            <a:off x="-451726" y="1829708"/>
            <a:ext cx="7304407" cy="2870553"/>
          </a:xfrm>
          <a:prstGeom prst="circularArrow">
            <a:avLst>
              <a:gd name="adj1" fmla="val 3958"/>
              <a:gd name="adj2" fmla="val 503654"/>
              <a:gd name="adj3" fmla="val 20412099"/>
              <a:gd name="adj4" fmla="val 13650745"/>
              <a:gd name="adj5" fmla="val 7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9" name="Picture 5" descr="C:\Users\Adam\AppData\Local\Microsoft\Windows\Temporary Internet Files\Content.IE5\PMYJF3D9\MP900313823[1].jp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1" y="2621613"/>
            <a:ext cx="321750" cy="2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>
            <p:custDataLst>
              <p:tags r:id="rId27"/>
            </p:custDataLst>
          </p:nvPr>
        </p:nvSpPr>
        <p:spPr>
          <a:xfrm>
            <a:off x="74150" y="260648"/>
            <a:ext cx="2841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Deaths and acquisition of citizenship make it difficult to compare stocks to estimate flows, although data on both exist for some countries…</a:t>
            </a:r>
            <a:endParaRPr lang="en-GB" dirty="0"/>
          </a:p>
        </p:txBody>
      </p:sp>
      <p:pic>
        <p:nvPicPr>
          <p:cNvPr id="43" name="Picture 9" descr="C:\Users\Adam\AppData\Local\Microsoft\Windows\Temporary Internet Files\Content.IE5\1YUVI9EM\MC900024352[1].wmf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3" y="2638631"/>
            <a:ext cx="321750" cy="1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>
            <p:custDataLst>
              <p:tags r:id="rId29"/>
            </p:custDataLst>
          </p:nvPr>
        </p:nvSpPr>
        <p:spPr>
          <a:xfrm>
            <a:off x="4500464" y="873055"/>
            <a:ext cx="2392893" cy="407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4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7BE28-4F5A-4968-BC82-2F82CDE9D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04807-BE3D-4FC5-BEDD-419FAE95E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D6EB5-8C1B-4247-91A2-FD4D164AD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7086E-6 L -0.10191 -0.0629 C -0.12378 -0.07794 -0.15225 -0.08002 -0.17951 -0.0703 C -0.21076 -0.0592 -0.2335 -0.03862 -0.24687 -0.0111 L -0.31198 0.11078 " pathEditMode="relative" rAng="9904115" ptsTypes="F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-7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0E519-2C84-485B-B61C-2070D3D28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69116E-49B1-4C6B-A27B-7ED610320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D72752-7AB1-4EA2-956C-528E6EFD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F5A53-A782-49B4-80F8-37CF54987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2903E-6 L -0.03872 -0.12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629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2753 L -0.07361 -0.100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36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187B10-7D9A-4304-9F38-CB038CE05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2CF95-60A1-4019-A0B9-F08D8A26E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5559E-7 L -0.01979 -0.1010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506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249748-D1FF-428C-B3AB-28476AFE9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A76DA-86F2-4485-8575-9062E92F3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79AA2-D0DF-45C2-93FE-D55BDAF5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CFE4B-5754-4FA4-8F95-470B7E0F9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C910D-8DE7-448B-9CC8-B2417F8A5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1EABA-DEF5-4D13-A5D2-D73C1CFAF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EF04A0-2D79-40BB-BD6B-EBF40AB4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AC3E61-2D35-42C4-8750-9FFC616DC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BD87D0-71E9-47C6-9855-9DC09604F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D62F6-D89D-4FDA-952D-3615E375D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419BF-7DAD-4C13-87CB-8563442D9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1FA99-76AD-4428-94C4-171487543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1" grpId="0" uiExpand="1" animBg="1"/>
      <p:bldP spid="11" grpId="1" uiExpand="1" animBg="1"/>
      <p:bldP spid="9" grpId="0" uiExpand="1"/>
      <p:bldP spid="9" grpId="1" uiExpand="1"/>
      <p:bldP spid="10" grpId="0" uiExpand="1"/>
      <p:bldP spid="10" grpId="1" uiExpand="1"/>
      <p:bldP spid="15" grpId="0" uiExpand="1"/>
      <p:bldP spid="15" grpId="1" uiExpand="1"/>
      <p:bldP spid="16" grpId="0"/>
      <p:bldP spid="20" grpId="0" uiExpand="1"/>
      <p:bldP spid="20" grpId="1" uiExpand="1"/>
      <p:bldP spid="19" grpId="0" uiExpand="1" animBg="1"/>
      <p:bldP spid="19" grpId="1" uiExpand="1" animBg="1"/>
      <p:bldP spid="24" grpId="0" uiExpand="1" animBg="1"/>
      <p:bldP spid="24" grpId="1" uiExpand="1" animBg="1"/>
      <p:bldP spid="30" grpId="0" uiExpand="1"/>
      <p:bldP spid="30" grpId="1" uiExpand="1"/>
      <p:bldP spid="27" grpId="0" uiExpand="1"/>
      <p:bldP spid="38" grpId="0" uiExpand="1"/>
      <p:bldP spid="28" grpId="0" uiExpand="1" animBg="1"/>
      <p:bldP spid="41" grpId="0" uiExpand="1" animBg="1"/>
      <p:bldP spid="29" grpId="0" uiExpand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Comparison of three</a:t>
            </a:r>
            <a:r>
              <a:rPr lang="en-GB" baseline="0" dirty="0" smtClean="0"/>
              <a:t> Censuses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What patterns do we see?</a:t>
            </a:r>
          </a:p>
          <a:p>
            <a:r>
              <a:rPr lang="en-GB" dirty="0" smtClean="0"/>
              <a:t>Which countries can be consistently compared?</a:t>
            </a:r>
          </a:p>
          <a:p>
            <a:r>
              <a:rPr lang="en-GB" dirty="0" smtClean="0"/>
              <a:t>Do the data mean the same thing?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1991: all foreign  origins</a:t>
            </a:r>
            <a:endParaRPr lang="en-GB" dirty="0"/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908175" y="1484313"/>
            <a:ext cx="5456238" cy="4752975"/>
            <a:chOff x="1202" y="935"/>
            <a:chExt cx="3437" cy="299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2" y="935"/>
              <a:ext cx="3437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2304" y="1257"/>
              <a:ext cx="902" cy="1345"/>
              <a:chOff x="2304" y="1257"/>
              <a:chExt cx="902" cy="1345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2599" y="2173"/>
                <a:ext cx="166" cy="282"/>
              </a:xfrm>
              <a:custGeom>
                <a:avLst/>
                <a:gdLst/>
                <a:ahLst/>
                <a:cxnLst>
                  <a:cxn ang="0">
                    <a:pos x="135" y="80"/>
                  </a:cxn>
                  <a:cxn ang="0">
                    <a:pos x="134" y="97"/>
                  </a:cxn>
                  <a:cxn ang="0">
                    <a:pos x="122" y="98"/>
                  </a:cxn>
                  <a:cxn ang="0">
                    <a:pos x="120" y="119"/>
                  </a:cxn>
                  <a:cxn ang="0">
                    <a:pos x="113" y="134"/>
                  </a:cxn>
                  <a:cxn ang="0">
                    <a:pos x="114" y="146"/>
                  </a:cxn>
                  <a:cxn ang="0">
                    <a:pos x="105" y="161"/>
                  </a:cxn>
                  <a:cxn ang="0">
                    <a:pos x="98" y="140"/>
                  </a:cxn>
                  <a:cxn ang="0">
                    <a:pos x="98" y="151"/>
                  </a:cxn>
                  <a:cxn ang="0">
                    <a:pos x="84" y="140"/>
                  </a:cxn>
                  <a:cxn ang="0">
                    <a:pos x="78" y="157"/>
                  </a:cxn>
                  <a:cxn ang="0">
                    <a:pos x="72" y="163"/>
                  </a:cxn>
                  <a:cxn ang="0">
                    <a:pos x="66" y="155"/>
                  </a:cxn>
                  <a:cxn ang="0">
                    <a:pos x="66" y="139"/>
                  </a:cxn>
                  <a:cxn ang="0">
                    <a:pos x="74" y="118"/>
                  </a:cxn>
                  <a:cxn ang="0">
                    <a:pos x="92" y="100"/>
                  </a:cxn>
                  <a:cxn ang="0">
                    <a:pos x="111" y="82"/>
                  </a:cxn>
                  <a:cxn ang="0">
                    <a:pos x="104" y="80"/>
                  </a:cxn>
                  <a:cxn ang="0">
                    <a:pos x="89" y="97"/>
                  </a:cxn>
                  <a:cxn ang="0">
                    <a:pos x="72" y="115"/>
                  </a:cxn>
                  <a:cxn ang="0">
                    <a:pos x="57" y="130"/>
                  </a:cxn>
                  <a:cxn ang="0">
                    <a:pos x="53" y="130"/>
                  </a:cxn>
                  <a:cxn ang="0">
                    <a:pos x="56" y="154"/>
                  </a:cxn>
                  <a:cxn ang="0">
                    <a:pos x="66" y="173"/>
                  </a:cxn>
                  <a:cxn ang="0">
                    <a:pos x="50" y="195"/>
                  </a:cxn>
                  <a:cxn ang="0">
                    <a:pos x="47" y="219"/>
                  </a:cxn>
                  <a:cxn ang="0">
                    <a:pos x="39" y="235"/>
                  </a:cxn>
                  <a:cxn ang="0">
                    <a:pos x="29" y="255"/>
                  </a:cxn>
                  <a:cxn ang="0">
                    <a:pos x="32" y="274"/>
                  </a:cxn>
                  <a:cxn ang="0">
                    <a:pos x="3" y="280"/>
                  </a:cxn>
                  <a:cxn ang="0">
                    <a:pos x="7" y="255"/>
                  </a:cxn>
                  <a:cxn ang="0">
                    <a:pos x="15" y="229"/>
                  </a:cxn>
                  <a:cxn ang="0">
                    <a:pos x="23" y="199"/>
                  </a:cxn>
                  <a:cxn ang="0">
                    <a:pos x="42" y="175"/>
                  </a:cxn>
                  <a:cxn ang="0">
                    <a:pos x="48" y="166"/>
                  </a:cxn>
                  <a:cxn ang="0">
                    <a:pos x="32" y="179"/>
                  </a:cxn>
                  <a:cxn ang="0">
                    <a:pos x="24" y="167"/>
                  </a:cxn>
                  <a:cxn ang="0">
                    <a:pos x="33" y="143"/>
                  </a:cxn>
                  <a:cxn ang="0">
                    <a:pos x="27" y="137"/>
                  </a:cxn>
                  <a:cxn ang="0">
                    <a:pos x="27" y="133"/>
                  </a:cxn>
                  <a:cxn ang="0">
                    <a:pos x="24" y="131"/>
                  </a:cxn>
                  <a:cxn ang="0">
                    <a:pos x="33" y="115"/>
                  </a:cxn>
                  <a:cxn ang="0">
                    <a:pos x="42" y="107"/>
                  </a:cxn>
                  <a:cxn ang="0">
                    <a:pos x="44" y="95"/>
                  </a:cxn>
                  <a:cxn ang="0">
                    <a:pos x="35" y="100"/>
                  </a:cxn>
                  <a:cxn ang="0">
                    <a:pos x="41" y="85"/>
                  </a:cxn>
                  <a:cxn ang="0">
                    <a:pos x="50" y="72"/>
                  </a:cxn>
                  <a:cxn ang="0">
                    <a:pos x="39" y="65"/>
                  </a:cxn>
                  <a:cxn ang="0">
                    <a:pos x="38" y="66"/>
                  </a:cxn>
                  <a:cxn ang="0">
                    <a:pos x="36" y="59"/>
                  </a:cxn>
                  <a:cxn ang="0">
                    <a:pos x="47" y="53"/>
                  </a:cxn>
                  <a:cxn ang="0">
                    <a:pos x="54" y="35"/>
                  </a:cxn>
                  <a:cxn ang="0">
                    <a:pos x="65" y="30"/>
                  </a:cxn>
                  <a:cxn ang="0">
                    <a:pos x="80" y="32"/>
                  </a:cxn>
                  <a:cxn ang="0">
                    <a:pos x="99" y="21"/>
                  </a:cxn>
                  <a:cxn ang="0">
                    <a:pos x="119" y="9"/>
                  </a:cxn>
                  <a:cxn ang="0">
                    <a:pos x="140" y="5"/>
                  </a:cxn>
                  <a:cxn ang="0">
                    <a:pos x="160" y="0"/>
                  </a:cxn>
                  <a:cxn ang="0">
                    <a:pos x="151" y="12"/>
                  </a:cxn>
                  <a:cxn ang="0">
                    <a:pos x="154" y="29"/>
                  </a:cxn>
                  <a:cxn ang="0">
                    <a:pos x="140" y="38"/>
                  </a:cxn>
                  <a:cxn ang="0">
                    <a:pos x="132" y="54"/>
                  </a:cxn>
                </a:cxnLst>
                <a:rect l="0" t="0" r="r" b="b"/>
                <a:pathLst>
                  <a:path w="166" h="282">
                    <a:moveTo>
                      <a:pt x="135" y="63"/>
                    </a:moveTo>
                    <a:lnTo>
                      <a:pt x="137" y="63"/>
                    </a:lnTo>
                    <a:lnTo>
                      <a:pt x="137" y="65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1" y="68"/>
                    </a:lnTo>
                    <a:lnTo>
                      <a:pt x="129" y="68"/>
                    </a:lnTo>
                    <a:lnTo>
                      <a:pt x="129" y="69"/>
                    </a:lnTo>
                    <a:lnTo>
                      <a:pt x="129" y="71"/>
                    </a:lnTo>
                    <a:lnTo>
                      <a:pt x="131" y="71"/>
                    </a:lnTo>
                    <a:lnTo>
                      <a:pt x="131" y="72"/>
                    </a:lnTo>
                    <a:lnTo>
                      <a:pt x="131" y="74"/>
                    </a:lnTo>
                    <a:lnTo>
                      <a:pt x="134" y="72"/>
                    </a:lnTo>
                    <a:lnTo>
                      <a:pt x="134" y="74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4" y="79"/>
                    </a:lnTo>
                    <a:lnTo>
                      <a:pt x="134" y="80"/>
                    </a:lnTo>
                    <a:lnTo>
                      <a:pt x="135" y="80"/>
                    </a:lnTo>
                    <a:lnTo>
                      <a:pt x="137" y="82"/>
                    </a:lnTo>
                    <a:lnTo>
                      <a:pt x="138" y="82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1" y="85"/>
                    </a:lnTo>
                    <a:lnTo>
                      <a:pt x="141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40" y="89"/>
                    </a:lnTo>
                    <a:lnTo>
                      <a:pt x="138" y="89"/>
                    </a:lnTo>
                    <a:lnTo>
                      <a:pt x="138" y="91"/>
                    </a:lnTo>
                    <a:lnTo>
                      <a:pt x="137" y="91"/>
                    </a:lnTo>
                    <a:lnTo>
                      <a:pt x="135" y="91"/>
                    </a:lnTo>
                    <a:lnTo>
                      <a:pt x="135" y="92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31" y="100"/>
                    </a:lnTo>
                    <a:lnTo>
                      <a:pt x="129" y="101"/>
                    </a:lnTo>
                    <a:lnTo>
                      <a:pt x="129" y="103"/>
                    </a:lnTo>
                    <a:lnTo>
                      <a:pt x="128" y="104"/>
                    </a:lnTo>
                    <a:lnTo>
                      <a:pt x="128" y="106"/>
                    </a:lnTo>
                    <a:lnTo>
                      <a:pt x="128" y="107"/>
                    </a:lnTo>
                    <a:lnTo>
                      <a:pt x="126" y="107"/>
                    </a:lnTo>
                    <a:lnTo>
                      <a:pt x="125" y="109"/>
                    </a:lnTo>
                    <a:lnTo>
                      <a:pt x="125" y="110"/>
                    </a:lnTo>
                    <a:lnTo>
                      <a:pt x="123" y="110"/>
                    </a:lnTo>
                    <a:lnTo>
                      <a:pt x="122" y="110"/>
                    </a:lnTo>
                    <a:lnTo>
                      <a:pt x="122" y="107"/>
                    </a:lnTo>
                    <a:lnTo>
                      <a:pt x="122" y="106"/>
                    </a:lnTo>
                    <a:lnTo>
                      <a:pt x="122" y="104"/>
                    </a:lnTo>
                    <a:lnTo>
                      <a:pt x="123" y="103"/>
                    </a:lnTo>
                    <a:lnTo>
                      <a:pt x="122" y="101"/>
                    </a:lnTo>
                    <a:lnTo>
                      <a:pt x="122" y="100"/>
                    </a:lnTo>
                    <a:lnTo>
                      <a:pt x="122" y="98"/>
                    </a:lnTo>
                    <a:lnTo>
                      <a:pt x="120" y="97"/>
                    </a:lnTo>
                    <a:lnTo>
                      <a:pt x="120" y="95"/>
                    </a:lnTo>
                    <a:lnTo>
                      <a:pt x="119" y="95"/>
                    </a:lnTo>
                    <a:lnTo>
                      <a:pt x="119" y="97"/>
                    </a:lnTo>
                    <a:lnTo>
                      <a:pt x="119" y="98"/>
                    </a:lnTo>
                    <a:lnTo>
                      <a:pt x="120" y="100"/>
                    </a:lnTo>
                    <a:lnTo>
                      <a:pt x="120" y="101"/>
                    </a:lnTo>
                    <a:lnTo>
                      <a:pt x="120" y="103"/>
                    </a:lnTo>
                    <a:lnTo>
                      <a:pt x="120" y="104"/>
                    </a:lnTo>
                    <a:lnTo>
                      <a:pt x="119" y="104"/>
                    </a:lnTo>
                    <a:lnTo>
                      <a:pt x="119" y="107"/>
                    </a:lnTo>
                    <a:lnTo>
                      <a:pt x="119" y="109"/>
                    </a:lnTo>
                    <a:lnTo>
                      <a:pt x="120" y="110"/>
                    </a:lnTo>
                    <a:lnTo>
                      <a:pt x="122" y="112"/>
                    </a:lnTo>
                    <a:lnTo>
                      <a:pt x="123" y="112"/>
                    </a:lnTo>
                    <a:lnTo>
                      <a:pt x="123" y="113"/>
                    </a:lnTo>
                    <a:lnTo>
                      <a:pt x="123" y="115"/>
                    </a:lnTo>
                    <a:lnTo>
                      <a:pt x="122" y="116"/>
                    </a:lnTo>
                    <a:lnTo>
                      <a:pt x="122" y="118"/>
                    </a:lnTo>
                    <a:lnTo>
                      <a:pt x="120" y="119"/>
                    </a:lnTo>
                    <a:lnTo>
                      <a:pt x="119" y="121"/>
                    </a:lnTo>
                    <a:lnTo>
                      <a:pt x="117" y="122"/>
                    </a:lnTo>
                    <a:lnTo>
                      <a:pt x="119" y="122"/>
                    </a:lnTo>
                    <a:lnTo>
                      <a:pt x="119" y="124"/>
                    </a:lnTo>
                    <a:lnTo>
                      <a:pt x="119" y="125"/>
                    </a:lnTo>
                    <a:lnTo>
                      <a:pt x="119" y="127"/>
                    </a:lnTo>
                    <a:lnTo>
                      <a:pt x="119" y="128"/>
                    </a:lnTo>
                    <a:lnTo>
                      <a:pt x="119" y="130"/>
                    </a:lnTo>
                    <a:lnTo>
                      <a:pt x="119" y="131"/>
                    </a:lnTo>
                    <a:lnTo>
                      <a:pt x="120" y="133"/>
                    </a:lnTo>
                    <a:lnTo>
                      <a:pt x="120" y="134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7" y="136"/>
                    </a:lnTo>
                    <a:lnTo>
                      <a:pt x="117" y="134"/>
                    </a:lnTo>
                    <a:lnTo>
                      <a:pt x="116" y="134"/>
                    </a:lnTo>
                    <a:lnTo>
                      <a:pt x="114" y="134"/>
                    </a:lnTo>
                    <a:lnTo>
                      <a:pt x="114" y="133"/>
                    </a:lnTo>
                    <a:lnTo>
                      <a:pt x="113" y="133"/>
                    </a:lnTo>
                    <a:lnTo>
                      <a:pt x="113" y="134"/>
                    </a:lnTo>
                    <a:lnTo>
                      <a:pt x="111" y="134"/>
                    </a:lnTo>
                    <a:lnTo>
                      <a:pt x="111" y="133"/>
                    </a:lnTo>
                    <a:lnTo>
                      <a:pt x="111" y="134"/>
                    </a:lnTo>
                    <a:lnTo>
                      <a:pt x="113" y="136"/>
                    </a:lnTo>
                    <a:lnTo>
                      <a:pt x="114" y="136"/>
                    </a:lnTo>
                    <a:lnTo>
                      <a:pt x="113" y="136"/>
                    </a:lnTo>
                    <a:lnTo>
                      <a:pt x="114" y="136"/>
                    </a:lnTo>
                    <a:lnTo>
                      <a:pt x="114" y="137"/>
                    </a:lnTo>
                    <a:lnTo>
                      <a:pt x="114" y="136"/>
                    </a:lnTo>
                    <a:lnTo>
                      <a:pt x="116" y="136"/>
                    </a:lnTo>
                    <a:lnTo>
                      <a:pt x="116" y="137"/>
                    </a:lnTo>
                    <a:lnTo>
                      <a:pt x="117" y="137"/>
                    </a:lnTo>
                    <a:lnTo>
                      <a:pt x="117" y="139"/>
                    </a:lnTo>
                    <a:lnTo>
                      <a:pt x="117" y="140"/>
                    </a:lnTo>
                    <a:lnTo>
                      <a:pt x="117" y="142"/>
                    </a:lnTo>
                    <a:lnTo>
                      <a:pt x="116" y="142"/>
                    </a:lnTo>
                    <a:lnTo>
                      <a:pt x="116" y="143"/>
                    </a:lnTo>
                    <a:lnTo>
                      <a:pt x="116" y="145"/>
                    </a:lnTo>
                    <a:lnTo>
                      <a:pt x="114" y="145"/>
                    </a:lnTo>
                    <a:lnTo>
                      <a:pt x="114" y="146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3" y="149"/>
                    </a:lnTo>
                    <a:lnTo>
                      <a:pt x="113" y="151"/>
                    </a:lnTo>
                    <a:lnTo>
                      <a:pt x="113" y="152"/>
                    </a:lnTo>
                    <a:lnTo>
                      <a:pt x="113" y="154"/>
                    </a:lnTo>
                    <a:lnTo>
                      <a:pt x="111" y="154"/>
                    </a:lnTo>
                    <a:lnTo>
                      <a:pt x="111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10" y="158"/>
                    </a:lnTo>
                    <a:lnTo>
                      <a:pt x="108" y="158"/>
                    </a:lnTo>
                    <a:lnTo>
                      <a:pt x="108" y="160"/>
                    </a:lnTo>
                    <a:lnTo>
                      <a:pt x="108" y="161"/>
                    </a:lnTo>
                    <a:lnTo>
                      <a:pt x="108" y="163"/>
                    </a:lnTo>
                    <a:lnTo>
                      <a:pt x="108" y="161"/>
                    </a:lnTo>
                    <a:lnTo>
                      <a:pt x="108" y="163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4" y="161"/>
                    </a:lnTo>
                    <a:lnTo>
                      <a:pt x="102" y="161"/>
                    </a:lnTo>
                    <a:lnTo>
                      <a:pt x="102" y="160"/>
                    </a:lnTo>
                    <a:lnTo>
                      <a:pt x="102" y="161"/>
                    </a:lnTo>
                    <a:lnTo>
                      <a:pt x="102" y="160"/>
                    </a:lnTo>
                    <a:lnTo>
                      <a:pt x="101" y="160"/>
                    </a:lnTo>
                    <a:lnTo>
                      <a:pt x="101" y="161"/>
                    </a:lnTo>
                    <a:lnTo>
                      <a:pt x="101" y="160"/>
                    </a:lnTo>
                    <a:lnTo>
                      <a:pt x="101" y="158"/>
                    </a:lnTo>
                    <a:lnTo>
                      <a:pt x="101" y="157"/>
                    </a:lnTo>
                    <a:lnTo>
                      <a:pt x="101" y="155"/>
                    </a:lnTo>
                    <a:lnTo>
                      <a:pt x="101" y="154"/>
                    </a:lnTo>
                    <a:lnTo>
                      <a:pt x="99" y="152"/>
                    </a:lnTo>
                    <a:lnTo>
                      <a:pt x="99" y="149"/>
                    </a:lnTo>
                    <a:lnTo>
                      <a:pt x="99" y="148"/>
                    </a:lnTo>
                    <a:lnTo>
                      <a:pt x="99" y="146"/>
                    </a:lnTo>
                    <a:lnTo>
                      <a:pt x="99" y="145"/>
                    </a:lnTo>
                    <a:lnTo>
                      <a:pt x="98" y="143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5" y="139"/>
                    </a:lnTo>
                    <a:lnTo>
                      <a:pt x="93" y="137"/>
                    </a:lnTo>
                    <a:lnTo>
                      <a:pt x="93" y="134"/>
                    </a:lnTo>
                    <a:lnTo>
                      <a:pt x="93" y="133"/>
                    </a:lnTo>
                    <a:lnTo>
                      <a:pt x="92" y="133"/>
                    </a:lnTo>
                    <a:lnTo>
                      <a:pt x="92" y="134"/>
                    </a:lnTo>
                    <a:lnTo>
                      <a:pt x="92" y="136"/>
                    </a:lnTo>
                    <a:lnTo>
                      <a:pt x="92" y="137"/>
                    </a:lnTo>
                    <a:lnTo>
                      <a:pt x="93" y="137"/>
                    </a:lnTo>
                    <a:lnTo>
                      <a:pt x="93" y="139"/>
                    </a:lnTo>
                    <a:lnTo>
                      <a:pt x="93" y="140"/>
                    </a:lnTo>
                    <a:lnTo>
                      <a:pt x="95" y="140"/>
                    </a:lnTo>
                    <a:lnTo>
                      <a:pt x="95" y="142"/>
                    </a:lnTo>
                    <a:lnTo>
                      <a:pt x="95" y="143"/>
                    </a:lnTo>
                    <a:lnTo>
                      <a:pt x="96" y="143"/>
                    </a:lnTo>
                    <a:lnTo>
                      <a:pt x="96" y="145"/>
                    </a:lnTo>
                    <a:lnTo>
                      <a:pt x="96" y="148"/>
                    </a:lnTo>
                    <a:lnTo>
                      <a:pt x="96" y="151"/>
                    </a:lnTo>
                    <a:lnTo>
                      <a:pt x="98" y="151"/>
                    </a:lnTo>
                    <a:lnTo>
                      <a:pt x="96" y="154"/>
                    </a:lnTo>
                    <a:lnTo>
                      <a:pt x="95" y="154"/>
                    </a:lnTo>
                    <a:lnTo>
                      <a:pt x="93" y="154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2" y="151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9" y="149"/>
                    </a:lnTo>
                    <a:lnTo>
                      <a:pt x="89" y="148"/>
                    </a:lnTo>
                    <a:lnTo>
                      <a:pt x="87" y="148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4" y="145"/>
                    </a:lnTo>
                    <a:lnTo>
                      <a:pt x="84" y="143"/>
                    </a:lnTo>
                    <a:lnTo>
                      <a:pt x="83" y="143"/>
                    </a:lnTo>
                    <a:lnTo>
                      <a:pt x="83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4" y="139"/>
                    </a:lnTo>
                    <a:lnTo>
                      <a:pt x="83" y="137"/>
                    </a:lnTo>
                    <a:lnTo>
                      <a:pt x="83" y="139"/>
                    </a:lnTo>
                    <a:lnTo>
                      <a:pt x="83" y="140"/>
                    </a:lnTo>
                    <a:lnTo>
                      <a:pt x="83" y="142"/>
                    </a:lnTo>
                    <a:lnTo>
                      <a:pt x="81" y="142"/>
                    </a:lnTo>
                    <a:lnTo>
                      <a:pt x="81" y="143"/>
                    </a:lnTo>
                    <a:lnTo>
                      <a:pt x="83" y="143"/>
                    </a:lnTo>
                    <a:lnTo>
                      <a:pt x="83" y="145"/>
                    </a:lnTo>
                    <a:lnTo>
                      <a:pt x="83" y="146"/>
                    </a:lnTo>
                    <a:lnTo>
                      <a:pt x="81" y="146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8" y="151"/>
                    </a:lnTo>
                    <a:lnTo>
                      <a:pt x="77" y="151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8" y="157"/>
                    </a:lnTo>
                    <a:lnTo>
                      <a:pt x="78" y="158"/>
                    </a:lnTo>
                    <a:lnTo>
                      <a:pt x="78" y="160"/>
                    </a:lnTo>
                    <a:lnTo>
                      <a:pt x="80" y="161"/>
                    </a:lnTo>
                    <a:lnTo>
                      <a:pt x="80" y="163"/>
                    </a:lnTo>
                    <a:lnTo>
                      <a:pt x="80" y="164"/>
                    </a:lnTo>
                    <a:lnTo>
                      <a:pt x="80" y="166"/>
                    </a:lnTo>
                    <a:lnTo>
                      <a:pt x="81" y="166"/>
                    </a:lnTo>
                    <a:lnTo>
                      <a:pt x="81" y="167"/>
                    </a:lnTo>
                    <a:lnTo>
                      <a:pt x="80" y="169"/>
                    </a:lnTo>
                    <a:lnTo>
                      <a:pt x="78" y="169"/>
                    </a:lnTo>
                    <a:lnTo>
                      <a:pt x="78" y="167"/>
                    </a:lnTo>
                    <a:lnTo>
                      <a:pt x="78" y="166"/>
                    </a:lnTo>
                    <a:lnTo>
                      <a:pt x="77" y="166"/>
                    </a:lnTo>
                    <a:lnTo>
                      <a:pt x="75" y="166"/>
                    </a:lnTo>
                    <a:lnTo>
                      <a:pt x="75" y="164"/>
                    </a:lnTo>
                    <a:lnTo>
                      <a:pt x="75" y="166"/>
                    </a:lnTo>
                    <a:lnTo>
                      <a:pt x="75" y="164"/>
                    </a:lnTo>
                    <a:lnTo>
                      <a:pt x="74" y="164"/>
                    </a:lnTo>
                    <a:lnTo>
                      <a:pt x="74" y="163"/>
                    </a:lnTo>
                    <a:lnTo>
                      <a:pt x="72" y="163"/>
                    </a:lnTo>
                    <a:lnTo>
                      <a:pt x="72" y="164"/>
                    </a:lnTo>
                    <a:lnTo>
                      <a:pt x="72" y="163"/>
                    </a:lnTo>
                    <a:lnTo>
                      <a:pt x="72" y="164"/>
                    </a:lnTo>
                    <a:lnTo>
                      <a:pt x="71" y="163"/>
                    </a:lnTo>
                    <a:lnTo>
                      <a:pt x="71" y="161"/>
                    </a:lnTo>
                    <a:lnTo>
                      <a:pt x="69" y="161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8" y="161"/>
                    </a:lnTo>
                    <a:lnTo>
                      <a:pt x="66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8" y="158"/>
                    </a:lnTo>
                    <a:lnTo>
                      <a:pt x="68" y="157"/>
                    </a:lnTo>
                    <a:lnTo>
                      <a:pt x="68" y="158"/>
                    </a:lnTo>
                    <a:lnTo>
                      <a:pt x="66" y="158"/>
                    </a:lnTo>
                    <a:lnTo>
                      <a:pt x="66" y="157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5" y="155"/>
                    </a:lnTo>
                    <a:lnTo>
                      <a:pt x="65" y="154"/>
                    </a:lnTo>
                    <a:lnTo>
                      <a:pt x="65" y="155"/>
                    </a:lnTo>
                    <a:lnTo>
                      <a:pt x="63" y="154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3" y="152"/>
                    </a:lnTo>
                    <a:lnTo>
                      <a:pt x="63" y="151"/>
                    </a:lnTo>
                    <a:lnTo>
                      <a:pt x="65" y="151"/>
                    </a:lnTo>
                    <a:lnTo>
                      <a:pt x="63" y="151"/>
                    </a:lnTo>
                    <a:lnTo>
                      <a:pt x="63" y="149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3" y="146"/>
                    </a:lnTo>
                    <a:lnTo>
                      <a:pt x="65" y="145"/>
                    </a:lnTo>
                    <a:lnTo>
                      <a:pt x="65" y="143"/>
                    </a:lnTo>
                    <a:lnTo>
                      <a:pt x="65" y="142"/>
                    </a:lnTo>
                    <a:lnTo>
                      <a:pt x="66" y="142"/>
                    </a:lnTo>
                    <a:lnTo>
                      <a:pt x="66" y="140"/>
                    </a:lnTo>
                    <a:lnTo>
                      <a:pt x="66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5" y="136"/>
                    </a:lnTo>
                    <a:lnTo>
                      <a:pt x="66" y="134"/>
                    </a:lnTo>
                    <a:lnTo>
                      <a:pt x="66" y="133"/>
                    </a:lnTo>
                    <a:lnTo>
                      <a:pt x="65" y="133"/>
                    </a:lnTo>
                    <a:lnTo>
                      <a:pt x="65" y="131"/>
                    </a:lnTo>
                    <a:lnTo>
                      <a:pt x="66" y="131"/>
                    </a:lnTo>
                    <a:lnTo>
                      <a:pt x="66" y="130"/>
                    </a:lnTo>
                    <a:lnTo>
                      <a:pt x="68" y="128"/>
                    </a:lnTo>
                    <a:lnTo>
                      <a:pt x="66" y="128"/>
                    </a:lnTo>
                    <a:lnTo>
                      <a:pt x="68" y="128"/>
                    </a:lnTo>
                    <a:lnTo>
                      <a:pt x="69" y="127"/>
                    </a:lnTo>
                    <a:lnTo>
                      <a:pt x="71" y="127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2" y="122"/>
                    </a:lnTo>
                    <a:lnTo>
                      <a:pt x="72" y="121"/>
                    </a:lnTo>
                    <a:lnTo>
                      <a:pt x="72" y="119"/>
                    </a:lnTo>
                    <a:lnTo>
                      <a:pt x="74" y="118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7" y="115"/>
                    </a:lnTo>
                    <a:lnTo>
                      <a:pt x="78" y="113"/>
                    </a:lnTo>
                    <a:lnTo>
                      <a:pt x="78" y="112"/>
                    </a:lnTo>
                    <a:lnTo>
                      <a:pt x="80" y="112"/>
                    </a:lnTo>
                    <a:lnTo>
                      <a:pt x="81" y="110"/>
                    </a:lnTo>
                    <a:lnTo>
                      <a:pt x="81" y="109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4" y="103"/>
                    </a:lnTo>
                    <a:lnTo>
                      <a:pt x="86" y="103"/>
                    </a:lnTo>
                    <a:lnTo>
                      <a:pt x="86" y="101"/>
                    </a:lnTo>
                    <a:lnTo>
                      <a:pt x="87" y="101"/>
                    </a:lnTo>
                    <a:lnTo>
                      <a:pt x="89" y="101"/>
                    </a:lnTo>
                    <a:lnTo>
                      <a:pt x="90" y="101"/>
                    </a:lnTo>
                    <a:lnTo>
                      <a:pt x="92" y="101"/>
                    </a:lnTo>
                    <a:lnTo>
                      <a:pt x="92" y="100"/>
                    </a:lnTo>
                    <a:lnTo>
                      <a:pt x="95" y="98"/>
                    </a:lnTo>
                    <a:lnTo>
                      <a:pt x="96" y="98"/>
                    </a:lnTo>
                    <a:lnTo>
                      <a:pt x="96" y="97"/>
                    </a:lnTo>
                    <a:lnTo>
                      <a:pt x="98" y="97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99" y="92"/>
                    </a:lnTo>
                    <a:lnTo>
                      <a:pt x="99" y="91"/>
                    </a:lnTo>
                    <a:lnTo>
                      <a:pt x="99" y="89"/>
                    </a:lnTo>
                    <a:lnTo>
                      <a:pt x="101" y="88"/>
                    </a:lnTo>
                    <a:lnTo>
                      <a:pt x="101" y="86"/>
                    </a:lnTo>
                    <a:lnTo>
                      <a:pt x="102" y="86"/>
                    </a:lnTo>
                    <a:lnTo>
                      <a:pt x="104" y="85"/>
                    </a:lnTo>
                    <a:lnTo>
                      <a:pt x="105" y="83"/>
                    </a:lnTo>
                    <a:lnTo>
                      <a:pt x="107" y="83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3" y="80"/>
                    </a:lnTo>
                    <a:lnTo>
                      <a:pt x="113" y="79"/>
                    </a:lnTo>
                    <a:lnTo>
                      <a:pt x="114" y="79"/>
                    </a:lnTo>
                    <a:lnTo>
                      <a:pt x="116" y="79"/>
                    </a:lnTo>
                    <a:lnTo>
                      <a:pt x="116" y="77"/>
                    </a:lnTo>
                    <a:lnTo>
                      <a:pt x="117" y="77"/>
                    </a:lnTo>
                    <a:lnTo>
                      <a:pt x="117" y="76"/>
                    </a:lnTo>
                    <a:lnTo>
                      <a:pt x="119" y="74"/>
                    </a:lnTo>
                    <a:lnTo>
                      <a:pt x="117" y="74"/>
                    </a:lnTo>
                    <a:lnTo>
                      <a:pt x="116" y="76"/>
                    </a:lnTo>
                    <a:lnTo>
                      <a:pt x="114" y="77"/>
                    </a:lnTo>
                    <a:lnTo>
                      <a:pt x="113" y="77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8" y="79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2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2" y="79"/>
                    </a:lnTo>
                    <a:lnTo>
                      <a:pt x="102" y="80"/>
                    </a:lnTo>
                    <a:lnTo>
                      <a:pt x="101" y="80"/>
                    </a:lnTo>
                    <a:lnTo>
                      <a:pt x="101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98" y="85"/>
                    </a:lnTo>
                    <a:lnTo>
                      <a:pt x="98" y="86"/>
                    </a:lnTo>
                    <a:lnTo>
                      <a:pt x="96" y="88"/>
                    </a:lnTo>
                    <a:lnTo>
                      <a:pt x="96" y="89"/>
                    </a:lnTo>
                    <a:lnTo>
                      <a:pt x="96" y="91"/>
                    </a:lnTo>
                    <a:lnTo>
                      <a:pt x="96" y="92"/>
                    </a:lnTo>
                    <a:lnTo>
                      <a:pt x="95" y="94"/>
                    </a:lnTo>
                    <a:lnTo>
                      <a:pt x="95" y="95"/>
                    </a:lnTo>
                    <a:lnTo>
                      <a:pt x="93" y="95"/>
                    </a:lnTo>
                    <a:lnTo>
                      <a:pt x="93" y="97"/>
                    </a:lnTo>
                    <a:lnTo>
                      <a:pt x="92" y="97"/>
                    </a:lnTo>
                    <a:lnTo>
                      <a:pt x="90" y="97"/>
                    </a:lnTo>
                    <a:lnTo>
                      <a:pt x="89" y="97"/>
                    </a:lnTo>
                    <a:lnTo>
                      <a:pt x="87" y="98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1"/>
                    </a:lnTo>
                    <a:lnTo>
                      <a:pt x="81" y="101"/>
                    </a:lnTo>
                    <a:lnTo>
                      <a:pt x="81" y="103"/>
                    </a:lnTo>
                    <a:lnTo>
                      <a:pt x="80" y="103"/>
                    </a:lnTo>
                    <a:lnTo>
                      <a:pt x="80" y="104"/>
                    </a:lnTo>
                    <a:lnTo>
                      <a:pt x="78" y="104"/>
                    </a:lnTo>
                    <a:lnTo>
                      <a:pt x="78" y="106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7" y="109"/>
                    </a:lnTo>
                    <a:lnTo>
                      <a:pt x="77" y="110"/>
                    </a:lnTo>
                    <a:lnTo>
                      <a:pt x="75" y="110"/>
                    </a:lnTo>
                    <a:lnTo>
                      <a:pt x="74" y="112"/>
                    </a:lnTo>
                    <a:lnTo>
                      <a:pt x="72" y="113"/>
                    </a:lnTo>
                    <a:lnTo>
                      <a:pt x="72" y="115"/>
                    </a:lnTo>
                    <a:lnTo>
                      <a:pt x="72" y="116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69" y="118"/>
                    </a:lnTo>
                    <a:lnTo>
                      <a:pt x="68" y="118"/>
                    </a:lnTo>
                    <a:lnTo>
                      <a:pt x="66" y="118"/>
                    </a:lnTo>
                    <a:lnTo>
                      <a:pt x="66" y="119"/>
                    </a:lnTo>
                    <a:lnTo>
                      <a:pt x="66" y="121"/>
                    </a:lnTo>
                    <a:lnTo>
                      <a:pt x="66" y="122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3" y="125"/>
                    </a:lnTo>
                    <a:lnTo>
                      <a:pt x="63" y="127"/>
                    </a:lnTo>
                    <a:lnTo>
                      <a:pt x="62" y="127"/>
                    </a:lnTo>
                    <a:lnTo>
                      <a:pt x="62" y="128"/>
                    </a:lnTo>
                    <a:lnTo>
                      <a:pt x="60" y="130"/>
                    </a:lnTo>
                    <a:lnTo>
                      <a:pt x="60" y="128"/>
                    </a:lnTo>
                    <a:lnTo>
                      <a:pt x="59" y="128"/>
                    </a:lnTo>
                    <a:lnTo>
                      <a:pt x="59" y="130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3" y="124"/>
                    </a:lnTo>
                    <a:lnTo>
                      <a:pt x="53" y="125"/>
                    </a:lnTo>
                    <a:lnTo>
                      <a:pt x="53" y="127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3" y="131"/>
                    </a:lnTo>
                    <a:lnTo>
                      <a:pt x="53" y="133"/>
                    </a:lnTo>
                    <a:lnTo>
                      <a:pt x="53" y="134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3" y="136"/>
                    </a:lnTo>
                    <a:lnTo>
                      <a:pt x="53" y="137"/>
                    </a:lnTo>
                    <a:lnTo>
                      <a:pt x="53" y="139"/>
                    </a:lnTo>
                    <a:lnTo>
                      <a:pt x="54" y="140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4" y="146"/>
                    </a:lnTo>
                    <a:lnTo>
                      <a:pt x="54" y="148"/>
                    </a:lnTo>
                    <a:lnTo>
                      <a:pt x="54" y="149"/>
                    </a:lnTo>
                    <a:lnTo>
                      <a:pt x="56" y="149"/>
                    </a:lnTo>
                    <a:lnTo>
                      <a:pt x="54" y="151"/>
                    </a:lnTo>
                    <a:lnTo>
                      <a:pt x="54" y="152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7"/>
                    </a:lnTo>
                    <a:lnTo>
                      <a:pt x="57" y="157"/>
                    </a:lnTo>
                    <a:lnTo>
                      <a:pt x="57" y="158"/>
                    </a:lnTo>
                    <a:lnTo>
                      <a:pt x="56" y="158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7" y="158"/>
                    </a:lnTo>
                    <a:lnTo>
                      <a:pt x="57" y="160"/>
                    </a:lnTo>
                    <a:lnTo>
                      <a:pt x="59" y="160"/>
                    </a:lnTo>
                    <a:lnTo>
                      <a:pt x="59" y="161"/>
                    </a:lnTo>
                    <a:lnTo>
                      <a:pt x="60" y="163"/>
                    </a:lnTo>
                    <a:lnTo>
                      <a:pt x="60" y="164"/>
                    </a:lnTo>
                    <a:lnTo>
                      <a:pt x="62" y="164"/>
                    </a:lnTo>
                    <a:lnTo>
                      <a:pt x="62" y="166"/>
                    </a:lnTo>
                    <a:lnTo>
                      <a:pt x="63" y="167"/>
                    </a:lnTo>
                    <a:lnTo>
                      <a:pt x="65" y="169"/>
                    </a:lnTo>
                    <a:lnTo>
                      <a:pt x="65" y="170"/>
                    </a:lnTo>
                    <a:lnTo>
                      <a:pt x="65" y="172"/>
                    </a:lnTo>
                    <a:lnTo>
                      <a:pt x="65" y="173"/>
                    </a:lnTo>
                    <a:lnTo>
                      <a:pt x="66" y="173"/>
                    </a:lnTo>
                    <a:lnTo>
                      <a:pt x="66" y="176"/>
                    </a:lnTo>
                    <a:lnTo>
                      <a:pt x="66" y="178"/>
                    </a:lnTo>
                    <a:lnTo>
                      <a:pt x="66" y="179"/>
                    </a:lnTo>
                    <a:lnTo>
                      <a:pt x="65" y="181"/>
                    </a:lnTo>
                    <a:lnTo>
                      <a:pt x="63" y="181"/>
                    </a:lnTo>
                    <a:lnTo>
                      <a:pt x="62" y="181"/>
                    </a:lnTo>
                    <a:lnTo>
                      <a:pt x="60" y="182"/>
                    </a:lnTo>
                    <a:lnTo>
                      <a:pt x="59" y="182"/>
                    </a:lnTo>
                    <a:lnTo>
                      <a:pt x="59" y="184"/>
                    </a:lnTo>
                    <a:lnTo>
                      <a:pt x="57" y="184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4" y="187"/>
                    </a:lnTo>
                    <a:lnTo>
                      <a:pt x="53" y="187"/>
                    </a:lnTo>
                    <a:lnTo>
                      <a:pt x="53" y="188"/>
                    </a:lnTo>
                    <a:lnTo>
                      <a:pt x="51" y="190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3"/>
                    </a:lnTo>
                    <a:lnTo>
                      <a:pt x="50" y="195"/>
                    </a:lnTo>
                    <a:lnTo>
                      <a:pt x="50" y="196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8" y="199"/>
                    </a:lnTo>
                    <a:lnTo>
                      <a:pt x="48" y="201"/>
                    </a:lnTo>
                    <a:lnTo>
                      <a:pt x="47" y="201"/>
                    </a:lnTo>
                    <a:lnTo>
                      <a:pt x="47" y="202"/>
                    </a:lnTo>
                    <a:lnTo>
                      <a:pt x="47" y="204"/>
                    </a:lnTo>
                    <a:lnTo>
                      <a:pt x="47" y="205"/>
                    </a:lnTo>
                    <a:lnTo>
                      <a:pt x="45" y="205"/>
                    </a:lnTo>
                    <a:lnTo>
                      <a:pt x="45" y="207"/>
                    </a:lnTo>
                    <a:lnTo>
                      <a:pt x="45" y="208"/>
                    </a:lnTo>
                    <a:lnTo>
                      <a:pt x="45" y="210"/>
                    </a:lnTo>
                    <a:lnTo>
                      <a:pt x="45" y="211"/>
                    </a:lnTo>
                    <a:lnTo>
                      <a:pt x="45" y="213"/>
                    </a:lnTo>
                    <a:lnTo>
                      <a:pt x="45" y="214"/>
                    </a:lnTo>
                    <a:lnTo>
                      <a:pt x="45" y="216"/>
                    </a:lnTo>
                    <a:lnTo>
                      <a:pt x="45" y="217"/>
                    </a:lnTo>
                    <a:lnTo>
                      <a:pt x="45" y="219"/>
                    </a:lnTo>
                    <a:lnTo>
                      <a:pt x="47" y="219"/>
                    </a:lnTo>
                    <a:lnTo>
                      <a:pt x="45" y="220"/>
                    </a:lnTo>
                    <a:lnTo>
                      <a:pt x="47" y="220"/>
                    </a:lnTo>
                    <a:lnTo>
                      <a:pt x="47" y="222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4" y="220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5"/>
                    </a:lnTo>
                    <a:lnTo>
                      <a:pt x="42" y="226"/>
                    </a:lnTo>
                    <a:lnTo>
                      <a:pt x="42" y="228"/>
                    </a:lnTo>
                    <a:lnTo>
                      <a:pt x="42" y="229"/>
                    </a:lnTo>
                    <a:lnTo>
                      <a:pt x="42" y="231"/>
                    </a:lnTo>
                    <a:lnTo>
                      <a:pt x="42" y="232"/>
                    </a:lnTo>
                    <a:lnTo>
                      <a:pt x="42" y="231"/>
                    </a:lnTo>
                    <a:lnTo>
                      <a:pt x="41" y="232"/>
                    </a:lnTo>
                    <a:lnTo>
                      <a:pt x="41" y="234"/>
                    </a:lnTo>
                    <a:lnTo>
                      <a:pt x="41" y="235"/>
                    </a:lnTo>
                    <a:lnTo>
                      <a:pt x="39" y="235"/>
                    </a:lnTo>
                    <a:lnTo>
                      <a:pt x="39" y="237"/>
                    </a:lnTo>
                    <a:lnTo>
                      <a:pt x="39" y="238"/>
                    </a:lnTo>
                    <a:lnTo>
                      <a:pt x="39" y="240"/>
                    </a:lnTo>
                    <a:lnTo>
                      <a:pt x="39" y="241"/>
                    </a:lnTo>
                    <a:lnTo>
                      <a:pt x="38" y="241"/>
                    </a:lnTo>
                    <a:lnTo>
                      <a:pt x="38" y="243"/>
                    </a:lnTo>
                    <a:lnTo>
                      <a:pt x="36" y="243"/>
                    </a:lnTo>
                    <a:lnTo>
                      <a:pt x="36" y="244"/>
                    </a:lnTo>
                    <a:lnTo>
                      <a:pt x="35" y="244"/>
                    </a:lnTo>
                    <a:lnTo>
                      <a:pt x="35" y="247"/>
                    </a:lnTo>
                    <a:lnTo>
                      <a:pt x="35" y="249"/>
                    </a:lnTo>
                    <a:lnTo>
                      <a:pt x="35" y="250"/>
                    </a:lnTo>
                    <a:lnTo>
                      <a:pt x="33" y="250"/>
                    </a:lnTo>
                    <a:lnTo>
                      <a:pt x="33" y="252"/>
                    </a:lnTo>
                    <a:lnTo>
                      <a:pt x="32" y="253"/>
                    </a:lnTo>
                    <a:lnTo>
                      <a:pt x="30" y="253"/>
                    </a:lnTo>
                    <a:lnTo>
                      <a:pt x="29" y="253"/>
                    </a:lnTo>
                    <a:lnTo>
                      <a:pt x="27" y="253"/>
                    </a:lnTo>
                    <a:lnTo>
                      <a:pt x="27" y="255"/>
                    </a:lnTo>
                    <a:lnTo>
                      <a:pt x="29" y="255"/>
                    </a:lnTo>
                    <a:lnTo>
                      <a:pt x="29" y="256"/>
                    </a:lnTo>
                    <a:lnTo>
                      <a:pt x="30" y="256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3" y="255"/>
                    </a:lnTo>
                    <a:lnTo>
                      <a:pt x="33" y="256"/>
                    </a:lnTo>
                    <a:lnTo>
                      <a:pt x="33" y="258"/>
                    </a:lnTo>
                    <a:lnTo>
                      <a:pt x="35" y="258"/>
                    </a:lnTo>
                    <a:lnTo>
                      <a:pt x="35" y="259"/>
                    </a:lnTo>
                    <a:lnTo>
                      <a:pt x="36" y="261"/>
                    </a:lnTo>
                    <a:lnTo>
                      <a:pt x="36" y="262"/>
                    </a:lnTo>
                    <a:lnTo>
                      <a:pt x="36" y="264"/>
                    </a:lnTo>
                    <a:lnTo>
                      <a:pt x="38" y="265"/>
                    </a:lnTo>
                    <a:lnTo>
                      <a:pt x="38" y="267"/>
                    </a:lnTo>
                    <a:lnTo>
                      <a:pt x="36" y="267"/>
                    </a:lnTo>
                    <a:lnTo>
                      <a:pt x="36" y="268"/>
                    </a:lnTo>
                    <a:lnTo>
                      <a:pt x="35" y="271"/>
                    </a:lnTo>
                    <a:lnTo>
                      <a:pt x="33" y="273"/>
                    </a:lnTo>
                    <a:lnTo>
                      <a:pt x="32" y="273"/>
                    </a:lnTo>
                    <a:lnTo>
                      <a:pt x="32" y="274"/>
                    </a:lnTo>
                    <a:lnTo>
                      <a:pt x="32" y="276"/>
                    </a:lnTo>
                    <a:lnTo>
                      <a:pt x="30" y="276"/>
                    </a:lnTo>
                    <a:lnTo>
                      <a:pt x="29" y="277"/>
                    </a:lnTo>
                    <a:lnTo>
                      <a:pt x="26" y="279"/>
                    </a:lnTo>
                    <a:lnTo>
                      <a:pt x="24" y="279"/>
                    </a:lnTo>
                    <a:lnTo>
                      <a:pt x="23" y="279"/>
                    </a:lnTo>
                    <a:lnTo>
                      <a:pt x="21" y="279"/>
                    </a:lnTo>
                    <a:lnTo>
                      <a:pt x="20" y="279"/>
                    </a:lnTo>
                    <a:lnTo>
                      <a:pt x="18" y="279"/>
                    </a:lnTo>
                    <a:lnTo>
                      <a:pt x="17" y="279"/>
                    </a:lnTo>
                    <a:lnTo>
                      <a:pt x="15" y="279"/>
                    </a:lnTo>
                    <a:lnTo>
                      <a:pt x="14" y="279"/>
                    </a:lnTo>
                    <a:lnTo>
                      <a:pt x="14" y="280"/>
                    </a:lnTo>
                    <a:lnTo>
                      <a:pt x="12" y="280"/>
                    </a:lnTo>
                    <a:lnTo>
                      <a:pt x="10" y="282"/>
                    </a:lnTo>
                    <a:lnTo>
                      <a:pt x="9" y="282"/>
                    </a:lnTo>
                    <a:lnTo>
                      <a:pt x="6" y="282"/>
                    </a:lnTo>
                    <a:lnTo>
                      <a:pt x="4" y="282"/>
                    </a:lnTo>
                    <a:lnTo>
                      <a:pt x="4" y="280"/>
                    </a:lnTo>
                    <a:lnTo>
                      <a:pt x="3" y="280"/>
                    </a:lnTo>
                    <a:lnTo>
                      <a:pt x="1" y="280"/>
                    </a:lnTo>
                    <a:lnTo>
                      <a:pt x="1" y="279"/>
                    </a:lnTo>
                    <a:lnTo>
                      <a:pt x="1" y="277"/>
                    </a:lnTo>
                    <a:lnTo>
                      <a:pt x="0" y="277"/>
                    </a:lnTo>
                    <a:lnTo>
                      <a:pt x="1" y="277"/>
                    </a:lnTo>
                    <a:lnTo>
                      <a:pt x="1" y="276"/>
                    </a:lnTo>
                    <a:lnTo>
                      <a:pt x="1" y="274"/>
                    </a:lnTo>
                    <a:lnTo>
                      <a:pt x="1" y="273"/>
                    </a:lnTo>
                    <a:lnTo>
                      <a:pt x="1" y="271"/>
                    </a:lnTo>
                    <a:lnTo>
                      <a:pt x="1" y="270"/>
                    </a:lnTo>
                    <a:lnTo>
                      <a:pt x="1" y="268"/>
                    </a:lnTo>
                    <a:lnTo>
                      <a:pt x="1" y="267"/>
                    </a:lnTo>
                    <a:lnTo>
                      <a:pt x="1" y="265"/>
                    </a:lnTo>
                    <a:lnTo>
                      <a:pt x="3" y="264"/>
                    </a:lnTo>
                    <a:lnTo>
                      <a:pt x="3" y="262"/>
                    </a:lnTo>
                    <a:lnTo>
                      <a:pt x="3" y="261"/>
                    </a:lnTo>
                    <a:lnTo>
                      <a:pt x="3" y="259"/>
                    </a:lnTo>
                    <a:lnTo>
                      <a:pt x="4" y="258"/>
                    </a:lnTo>
                    <a:lnTo>
                      <a:pt x="6" y="256"/>
                    </a:lnTo>
                    <a:lnTo>
                      <a:pt x="7" y="255"/>
                    </a:lnTo>
                    <a:lnTo>
                      <a:pt x="9" y="255"/>
                    </a:lnTo>
                    <a:lnTo>
                      <a:pt x="9" y="253"/>
                    </a:lnTo>
                    <a:lnTo>
                      <a:pt x="10" y="253"/>
                    </a:lnTo>
                    <a:lnTo>
                      <a:pt x="12" y="253"/>
                    </a:lnTo>
                    <a:lnTo>
                      <a:pt x="12" y="252"/>
                    </a:lnTo>
                    <a:lnTo>
                      <a:pt x="14" y="250"/>
                    </a:lnTo>
                    <a:lnTo>
                      <a:pt x="14" y="249"/>
                    </a:lnTo>
                    <a:lnTo>
                      <a:pt x="14" y="246"/>
                    </a:lnTo>
                    <a:lnTo>
                      <a:pt x="14" y="244"/>
                    </a:lnTo>
                    <a:lnTo>
                      <a:pt x="14" y="243"/>
                    </a:lnTo>
                    <a:lnTo>
                      <a:pt x="14" y="241"/>
                    </a:lnTo>
                    <a:lnTo>
                      <a:pt x="14" y="240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4" y="235"/>
                    </a:lnTo>
                    <a:lnTo>
                      <a:pt x="14" y="234"/>
                    </a:lnTo>
                    <a:lnTo>
                      <a:pt x="15" y="234"/>
                    </a:lnTo>
                    <a:lnTo>
                      <a:pt x="15" y="232"/>
                    </a:lnTo>
                    <a:lnTo>
                      <a:pt x="15" y="231"/>
                    </a:lnTo>
                    <a:lnTo>
                      <a:pt x="15" y="229"/>
                    </a:lnTo>
                    <a:lnTo>
                      <a:pt x="17" y="228"/>
                    </a:lnTo>
                    <a:lnTo>
                      <a:pt x="15" y="226"/>
                    </a:lnTo>
                    <a:lnTo>
                      <a:pt x="15" y="225"/>
                    </a:lnTo>
                    <a:lnTo>
                      <a:pt x="15" y="223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15" y="219"/>
                    </a:lnTo>
                    <a:lnTo>
                      <a:pt x="17" y="219"/>
                    </a:lnTo>
                    <a:lnTo>
                      <a:pt x="18" y="217"/>
                    </a:lnTo>
                    <a:lnTo>
                      <a:pt x="18" y="216"/>
                    </a:lnTo>
                    <a:lnTo>
                      <a:pt x="20" y="214"/>
                    </a:lnTo>
                    <a:lnTo>
                      <a:pt x="20" y="211"/>
                    </a:lnTo>
                    <a:lnTo>
                      <a:pt x="20" y="210"/>
                    </a:lnTo>
                    <a:lnTo>
                      <a:pt x="21" y="208"/>
                    </a:lnTo>
                    <a:lnTo>
                      <a:pt x="21" y="207"/>
                    </a:lnTo>
                    <a:lnTo>
                      <a:pt x="21" y="205"/>
                    </a:lnTo>
                    <a:lnTo>
                      <a:pt x="21" y="204"/>
                    </a:lnTo>
                    <a:lnTo>
                      <a:pt x="21" y="202"/>
                    </a:lnTo>
                    <a:lnTo>
                      <a:pt x="23" y="201"/>
                    </a:lnTo>
                    <a:lnTo>
                      <a:pt x="23" y="199"/>
                    </a:lnTo>
                    <a:lnTo>
                      <a:pt x="21" y="199"/>
                    </a:lnTo>
                    <a:lnTo>
                      <a:pt x="21" y="198"/>
                    </a:lnTo>
                    <a:lnTo>
                      <a:pt x="24" y="195"/>
                    </a:lnTo>
                    <a:lnTo>
                      <a:pt x="26" y="195"/>
                    </a:lnTo>
                    <a:lnTo>
                      <a:pt x="27" y="193"/>
                    </a:lnTo>
                    <a:lnTo>
                      <a:pt x="29" y="191"/>
                    </a:lnTo>
                    <a:lnTo>
                      <a:pt x="30" y="188"/>
                    </a:lnTo>
                    <a:lnTo>
                      <a:pt x="30" y="187"/>
                    </a:lnTo>
                    <a:lnTo>
                      <a:pt x="32" y="185"/>
                    </a:lnTo>
                    <a:lnTo>
                      <a:pt x="32" y="184"/>
                    </a:lnTo>
                    <a:lnTo>
                      <a:pt x="33" y="184"/>
                    </a:lnTo>
                    <a:lnTo>
                      <a:pt x="33" y="182"/>
                    </a:lnTo>
                    <a:lnTo>
                      <a:pt x="33" y="181"/>
                    </a:lnTo>
                    <a:lnTo>
                      <a:pt x="35" y="181"/>
                    </a:lnTo>
                    <a:lnTo>
                      <a:pt x="35" y="179"/>
                    </a:lnTo>
                    <a:lnTo>
                      <a:pt x="36" y="179"/>
                    </a:lnTo>
                    <a:lnTo>
                      <a:pt x="38" y="179"/>
                    </a:lnTo>
                    <a:lnTo>
                      <a:pt x="39" y="178"/>
                    </a:lnTo>
                    <a:lnTo>
                      <a:pt x="41" y="176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4" y="173"/>
                    </a:lnTo>
                    <a:lnTo>
                      <a:pt x="45" y="173"/>
                    </a:lnTo>
                    <a:lnTo>
                      <a:pt x="45" y="172"/>
                    </a:lnTo>
                    <a:lnTo>
                      <a:pt x="47" y="172"/>
                    </a:lnTo>
                    <a:lnTo>
                      <a:pt x="47" y="170"/>
                    </a:lnTo>
                    <a:lnTo>
                      <a:pt x="48" y="170"/>
                    </a:lnTo>
                    <a:lnTo>
                      <a:pt x="48" y="169"/>
                    </a:lnTo>
                    <a:lnTo>
                      <a:pt x="48" y="167"/>
                    </a:lnTo>
                    <a:lnTo>
                      <a:pt x="50" y="166"/>
                    </a:lnTo>
                    <a:lnTo>
                      <a:pt x="51" y="164"/>
                    </a:lnTo>
                    <a:lnTo>
                      <a:pt x="50" y="163"/>
                    </a:lnTo>
                    <a:lnTo>
                      <a:pt x="51" y="163"/>
                    </a:lnTo>
                    <a:lnTo>
                      <a:pt x="53" y="161"/>
                    </a:lnTo>
                    <a:lnTo>
                      <a:pt x="53" y="160"/>
                    </a:lnTo>
                    <a:lnTo>
                      <a:pt x="51" y="160"/>
                    </a:lnTo>
                    <a:lnTo>
                      <a:pt x="51" y="161"/>
                    </a:lnTo>
                    <a:lnTo>
                      <a:pt x="50" y="163"/>
                    </a:lnTo>
                    <a:lnTo>
                      <a:pt x="50" y="164"/>
                    </a:lnTo>
                    <a:lnTo>
                      <a:pt x="48" y="166"/>
                    </a:lnTo>
                    <a:lnTo>
                      <a:pt x="48" y="164"/>
                    </a:lnTo>
                    <a:lnTo>
                      <a:pt x="47" y="166"/>
                    </a:lnTo>
                    <a:lnTo>
                      <a:pt x="47" y="167"/>
                    </a:lnTo>
                    <a:lnTo>
                      <a:pt x="45" y="169"/>
                    </a:lnTo>
                    <a:lnTo>
                      <a:pt x="44" y="169"/>
                    </a:lnTo>
                    <a:lnTo>
                      <a:pt x="44" y="170"/>
                    </a:lnTo>
                    <a:lnTo>
                      <a:pt x="42" y="172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8" y="176"/>
                    </a:lnTo>
                    <a:lnTo>
                      <a:pt x="36" y="176"/>
                    </a:lnTo>
                    <a:lnTo>
                      <a:pt x="36" y="178"/>
                    </a:lnTo>
                    <a:lnTo>
                      <a:pt x="35" y="178"/>
                    </a:lnTo>
                    <a:lnTo>
                      <a:pt x="35" y="176"/>
                    </a:lnTo>
                    <a:lnTo>
                      <a:pt x="35" y="178"/>
                    </a:lnTo>
                    <a:lnTo>
                      <a:pt x="33" y="178"/>
                    </a:lnTo>
                    <a:lnTo>
                      <a:pt x="33" y="179"/>
                    </a:lnTo>
                    <a:lnTo>
                      <a:pt x="32" y="179"/>
                    </a:lnTo>
                    <a:lnTo>
                      <a:pt x="30" y="179"/>
                    </a:lnTo>
                    <a:lnTo>
                      <a:pt x="30" y="181"/>
                    </a:lnTo>
                    <a:lnTo>
                      <a:pt x="30" y="179"/>
                    </a:lnTo>
                    <a:lnTo>
                      <a:pt x="29" y="178"/>
                    </a:lnTo>
                    <a:lnTo>
                      <a:pt x="30" y="178"/>
                    </a:lnTo>
                    <a:lnTo>
                      <a:pt x="30" y="176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0" y="173"/>
                    </a:lnTo>
                    <a:lnTo>
                      <a:pt x="29" y="173"/>
                    </a:lnTo>
                    <a:lnTo>
                      <a:pt x="27" y="175"/>
                    </a:lnTo>
                    <a:lnTo>
                      <a:pt x="26" y="173"/>
                    </a:lnTo>
                    <a:lnTo>
                      <a:pt x="24" y="172"/>
                    </a:lnTo>
                    <a:lnTo>
                      <a:pt x="24" y="170"/>
                    </a:lnTo>
                    <a:lnTo>
                      <a:pt x="23" y="170"/>
                    </a:lnTo>
                    <a:lnTo>
                      <a:pt x="24" y="170"/>
                    </a:lnTo>
                    <a:lnTo>
                      <a:pt x="24" y="169"/>
                    </a:lnTo>
                    <a:lnTo>
                      <a:pt x="23" y="169"/>
                    </a:lnTo>
                    <a:lnTo>
                      <a:pt x="24" y="167"/>
                    </a:lnTo>
                    <a:lnTo>
                      <a:pt x="24" y="166"/>
                    </a:lnTo>
                    <a:lnTo>
                      <a:pt x="24" y="164"/>
                    </a:lnTo>
                    <a:lnTo>
                      <a:pt x="24" y="163"/>
                    </a:lnTo>
                    <a:lnTo>
                      <a:pt x="24" y="161"/>
                    </a:lnTo>
                    <a:lnTo>
                      <a:pt x="26" y="161"/>
                    </a:lnTo>
                    <a:lnTo>
                      <a:pt x="27" y="157"/>
                    </a:lnTo>
                    <a:lnTo>
                      <a:pt x="29" y="154"/>
                    </a:lnTo>
                    <a:lnTo>
                      <a:pt x="30" y="154"/>
                    </a:lnTo>
                    <a:lnTo>
                      <a:pt x="30" y="151"/>
                    </a:lnTo>
                    <a:lnTo>
                      <a:pt x="30" y="149"/>
                    </a:lnTo>
                    <a:lnTo>
                      <a:pt x="32" y="149"/>
                    </a:lnTo>
                    <a:lnTo>
                      <a:pt x="32" y="148"/>
                    </a:lnTo>
                    <a:lnTo>
                      <a:pt x="32" y="146"/>
                    </a:lnTo>
                    <a:lnTo>
                      <a:pt x="33" y="146"/>
                    </a:lnTo>
                    <a:lnTo>
                      <a:pt x="35" y="146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6" y="143"/>
                    </a:lnTo>
                    <a:lnTo>
                      <a:pt x="35" y="143"/>
                    </a:lnTo>
                    <a:lnTo>
                      <a:pt x="33" y="143"/>
                    </a:lnTo>
                    <a:lnTo>
                      <a:pt x="32" y="143"/>
                    </a:lnTo>
                    <a:lnTo>
                      <a:pt x="32" y="145"/>
                    </a:lnTo>
                    <a:lnTo>
                      <a:pt x="30" y="145"/>
                    </a:lnTo>
                    <a:lnTo>
                      <a:pt x="30" y="146"/>
                    </a:lnTo>
                    <a:lnTo>
                      <a:pt x="29" y="146"/>
                    </a:lnTo>
                    <a:lnTo>
                      <a:pt x="29" y="148"/>
                    </a:lnTo>
                    <a:lnTo>
                      <a:pt x="27" y="149"/>
                    </a:lnTo>
                    <a:lnTo>
                      <a:pt x="26" y="149"/>
                    </a:lnTo>
                    <a:lnTo>
                      <a:pt x="26" y="151"/>
                    </a:lnTo>
                    <a:lnTo>
                      <a:pt x="23" y="152"/>
                    </a:lnTo>
                    <a:lnTo>
                      <a:pt x="23" y="151"/>
                    </a:lnTo>
                    <a:lnTo>
                      <a:pt x="23" y="148"/>
                    </a:lnTo>
                    <a:lnTo>
                      <a:pt x="23" y="146"/>
                    </a:lnTo>
                    <a:lnTo>
                      <a:pt x="23" y="145"/>
                    </a:lnTo>
                    <a:lnTo>
                      <a:pt x="24" y="143"/>
                    </a:lnTo>
                    <a:lnTo>
                      <a:pt x="24" y="142"/>
                    </a:lnTo>
                    <a:lnTo>
                      <a:pt x="26" y="140"/>
                    </a:lnTo>
                    <a:lnTo>
                      <a:pt x="26" y="139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3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3" y="127"/>
                    </a:lnTo>
                    <a:lnTo>
                      <a:pt x="35" y="127"/>
                    </a:lnTo>
                    <a:lnTo>
                      <a:pt x="36" y="127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3" y="125"/>
                    </a:lnTo>
                    <a:lnTo>
                      <a:pt x="33" y="124"/>
                    </a:lnTo>
                    <a:lnTo>
                      <a:pt x="33" y="125"/>
                    </a:lnTo>
                    <a:lnTo>
                      <a:pt x="32" y="127"/>
                    </a:lnTo>
                    <a:lnTo>
                      <a:pt x="30" y="128"/>
                    </a:lnTo>
                    <a:lnTo>
                      <a:pt x="30" y="130"/>
                    </a:lnTo>
                    <a:lnTo>
                      <a:pt x="29" y="131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7" y="133"/>
                    </a:lnTo>
                    <a:lnTo>
                      <a:pt x="26" y="133"/>
                    </a:lnTo>
                    <a:lnTo>
                      <a:pt x="27" y="133"/>
                    </a:lnTo>
                    <a:lnTo>
                      <a:pt x="27" y="134"/>
                    </a:lnTo>
                    <a:lnTo>
                      <a:pt x="26" y="136"/>
                    </a:lnTo>
                    <a:lnTo>
                      <a:pt x="24" y="136"/>
                    </a:lnTo>
                    <a:lnTo>
                      <a:pt x="24" y="137"/>
                    </a:lnTo>
                    <a:lnTo>
                      <a:pt x="23" y="137"/>
                    </a:lnTo>
                    <a:lnTo>
                      <a:pt x="23" y="136"/>
                    </a:lnTo>
                    <a:lnTo>
                      <a:pt x="24" y="136"/>
                    </a:lnTo>
                    <a:lnTo>
                      <a:pt x="24" y="134"/>
                    </a:lnTo>
                    <a:lnTo>
                      <a:pt x="23" y="136"/>
                    </a:lnTo>
                    <a:lnTo>
                      <a:pt x="21" y="136"/>
                    </a:lnTo>
                    <a:lnTo>
                      <a:pt x="21" y="137"/>
                    </a:lnTo>
                    <a:lnTo>
                      <a:pt x="20" y="137"/>
                    </a:lnTo>
                    <a:lnTo>
                      <a:pt x="20" y="139"/>
                    </a:lnTo>
                    <a:lnTo>
                      <a:pt x="20" y="137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21" y="134"/>
                    </a:lnTo>
                    <a:lnTo>
                      <a:pt x="24" y="131"/>
                    </a:lnTo>
                    <a:lnTo>
                      <a:pt x="24" y="130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28"/>
                    </a:lnTo>
                    <a:lnTo>
                      <a:pt x="26" y="127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2"/>
                    </a:lnTo>
                    <a:lnTo>
                      <a:pt x="29" y="122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2" y="116"/>
                    </a:lnTo>
                    <a:lnTo>
                      <a:pt x="30" y="116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6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35" y="113"/>
                    </a:lnTo>
                    <a:lnTo>
                      <a:pt x="35" y="112"/>
                    </a:lnTo>
                    <a:lnTo>
                      <a:pt x="35" y="110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8" y="109"/>
                    </a:lnTo>
                    <a:lnTo>
                      <a:pt x="39" y="110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1" y="110"/>
                    </a:lnTo>
                    <a:lnTo>
                      <a:pt x="41" y="112"/>
                    </a:lnTo>
                    <a:lnTo>
                      <a:pt x="44" y="113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4" y="109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42" y="106"/>
                    </a:lnTo>
                    <a:lnTo>
                      <a:pt x="42" y="107"/>
                    </a:lnTo>
                    <a:lnTo>
                      <a:pt x="41" y="107"/>
                    </a:lnTo>
                    <a:lnTo>
                      <a:pt x="41" y="106"/>
                    </a:lnTo>
                    <a:lnTo>
                      <a:pt x="42" y="106"/>
                    </a:lnTo>
                    <a:lnTo>
                      <a:pt x="41" y="106"/>
                    </a:lnTo>
                    <a:lnTo>
                      <a:pt x="41" y="104"/>
                    </a:lnTo>
                    <a:lnTo>
                      <a:pt x="41" y="106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39" y="104"/>
                    </a:lnTo>
                    <a:lnTo>
                      <a:pt x="39" y="106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2" y="98"/>
                    </a:lnTo>
                    <a:lnTo>
                      <a:pt x="42" y="97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5" y="94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8" y="89"/>
                    </a:lnTo>
                    <a:lnTo>
                      <a:pt x="47" y="88"/>
                    </a:lnTo>
                    <a:lnTo>
                      <a:pt x="45" y="88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91"/>
                    </a:lnTo>
                    <a:lnTo>
                      <a:pt x="42" y="92"/>
                    </a:lnTo>
                    <a:lnTo>
                      <a:pt x="41" y="92"/>
                    </a:lnTo>
                    <a:lnTo>
                      <a:pt x="39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36" y="98"/>
                    </a:lnTo>
                    <a:lnTo>
                      <a:pt x="36" y="100"/>
                    </a:lnTo>
                    <a:lnTo>
                      <a:pt x="35" y="100"/>
                    </a:lnTo>
                    <a:lnTo>
                      <a:pt x="33" y="100"/>
                    </a:lnTo>
                    <a:lnTo>
                      <a:pt x="35" y="100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5" y="97"/>
                    </a:lnTo>
                    <a:lnTo>
                      <a:pt x="35" y="95"/>
                    </a:lnTo>
                    <a:lnTo>
                      <a:pt x="36" y="95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8" y="92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9" y="86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1" y="83"/>
                    </a:lnTo>
                    <a:lnTo>
                      <a:pt x="42" y="83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42" y="79"/>
                    </a:lnTo>
                    <a:lnTo>
                      <a:pt x="41" y="79"/>
                    </a:lnTo>
                    <a:lnTo>
                      <a:pt x="41" y="77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7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1" y="74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1" y="72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39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2" y="63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3" y="60"/>
                    </a:lnTo>
                    <a:lnTo>
                      <a:pt x="33" y="59"/>
                    </a:lnTo>
                    <a:lnTo>
                      <a:pt x="35" y="59"/>
                    </a:lnTo>
                    <a:lnTo>
                      <a:pt x="36" y="59"/>
                    </a:lnTo>
                    <a:lnTo>
                      <a:pt x="36" y="60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8" y="60"/>
                    </a:lnTo>
                    <a:lnTo>
                      <a:pt x="38" y="59"/>
                    </a:lnTo>
                    <a:lnTo>
                      <a:pt x="38" y="60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1" y="57"/>
                    </a:lnTo>
                    <a:lnTo>
                      <a:pt x="39" y="57"/>
                    </a:lnTo>
                    <a:lnTo>
                      <a:pt x="41" y="59"/>
                    </a:lnTo>
                    <a:lnTo>
                      <a:pt x="41" y="56"/>
                    </a:lnTo>
                    <a:lnTo>
                      <a:pt x="42" y="54"/>
                    </a:lnTo>
                    <a:lnTo>
                      <a:pt x="44" y="53"/>
                    </a:lnTo>
                    <a:lnTo>
                      <a:pt x="45" y="54"/>
                    </a:lnTo>
                    <a:lnTo>
                      <a:pt x="45" y="53"/>
                    </a:lnTo>
                    <a:lnTo>
                      <a:pt x="47" y="53"/>
                    </a:lnTo>
                    <a:lnTo>
                      <a:pt x="47" y="54"/>
                    </a:lnTo>
                    <a:lnTo>
                      <a:pt x="47" y="53"/>
                    </a:lnTo>
                    <a:lnTo>
                      <a:pt x="47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7" y="48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59" y="30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8" y="32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8" y="32"/>
                    </a:lnTo>
                    <a:lnTo>
                      <a:pt x="80" y="30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1" y="35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5" y="27"/>
                    </a:lnTo>
                    <a:lnTo>
                      <a:pt x="95" y="26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99" y="20"/>
                    </a:lnTo>
                    <a:lnTo>
                      <a:pt x="101" y="18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5" y="17"/>
                    </a:lnTo>
                    <a:lnTo>
                      <a:pt x="105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1" y="14"/>
                    </a:lnTo>
                    <a:lnTo>
                      <a:pt x="113" y="14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6" y="12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17" y="9"/>
                    </a:lnTo>
                    <a:lnTo>
                      <a:pt x="119" y="8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0" y="6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5" y="8"/>
                    </a:lnTo>
                    <a:lnTo>
                      <a:pt x="125" y="9"/>
                    </a:lnTo>
                    <a:lnTo>
                      <a:pt x="126" y="9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2" y="8"/>
                    </a:lnTo>
                    <a:lnTo>
                      <a:pt x="134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40" y="5"/>
                    </a:lnTo>
                    <a:lnTo>
                      <a:pt x="140" y="6"/>
                    </a:lnTo>
                    <a:lnTo>
                      <a:pt x="141" y="5"/>
                    </a:lnTo>
                    <a:lnTo>
                      <a:pt x="143" y="6"/>
                    </a:lnTo>
                    <a:lnTo>
                      <a:pt x="143" y="5"/>
                    </a:lnTo>
                    <a:lnTo>
                      <a:pt x="144" y="5"/>
                    </a:lnTo>
                    <a:lnTo>
                      <a:pt x="146" y="5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8" y="3"/>
                    </a:lnTo>
                    <a:lnTo>
                      <a:pt x="149" y="2"/>
                    </a:lnTo>
                    <a:lnTo>
                      <a:pt x="151" y="3"/>
                    </a:lnTo>
                    <a:lnTo>
                      <a:pt x="151" y="2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1" y="2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3" y="5"/>
                    </a:lnTo>
                    <a:lnTo>
                      <a:pt x="164" y="6"/>
                    </a:lnTo>
                    <a:lnTo>
                      <a:pt x="164" y="8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4" y="9"/>
                    </a:lnTo>
                    <a:lnTo>
                      <a:pt x="163" y="9"/>
                    </a:lnTo>
                    <a:lnTo>
                      <a:pt x="161" y="9"/>
                    </a:lnTo>
                    <a:lnTo>
                      <a:pt x="160" y="9"/>
                    </a:lnTo>
                    <a:lnTo>
                      <a:pt x="158" y="9"/>
                    </a:lnTo>
                    <a:lnTo>
                      <a:pt x="157" y="11"/>
                    </a:lnTo>
                    <a:lnTo>
                      <a:pt x="155" y="11"/>
                    </a:lnTo>
                    <a:lnTo>
                      <a:pt x="154" y="11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1" y="12"/>
                    </a:lnTo>
                    <a:lnTo>
                      <a:pt x="151" y="14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9" y="17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4" y="17"/>
                    </a:lnTo>
                    <a:lnTo>
                      <a:pt x="154" y="18"/>
                    </a:lnTo>
                    <a:lnTo>
                      <a:pt x="154" y="20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1" y="26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1" y="29"/>
                    </a:lnTo>
                    <a:lnTo>
                      <a:pt x="152" y="29"/>
                    </a:lnTo>
                    <a:lnTo>
                      <a:pt x="154" y="29"/>
                    </a:lnTo>
                    <a:lnTo>
                      <a:pt x="154" y="30"/>
                    </a:lnTo>
                    <a:lnTo>
                      <a:pt x="155" y="30"/>
                    </a:lnTo>
                    <a:lnTo>
                      <a:pt x="154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9" y="32"/>
                    </a:lnTo>
                    <a:lnTo>
                      <a:pt x="148" y="32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4" y="33"/>
                    </a:lnTo>
                    <a:lnTo>
                      <a:pt x="143" y="35"/>
                    </a:lnTo>
                    <a:lnTo>
                      <a:pt x="144" y="35"/>
                    </a:lnTo>
                    <a:lnTo>
                      <a:pt x="144" y="36"/>
                    </a:lnTo>
                    <a:lnTo>
                      <a:pt x="144" y="38"/>
                    </a:lnTo>
                    <a:lnTo>
                      <a:pt x="143" y="39"/>
                    </a:lnTo>
                    <a:lnTo>
                      <a:pt x="141" y="39"/>
                    </a:lnTo>
                    <a:lnTo>
                      <a:pt x="141" y="38"/>
                    </a:lnTo>
                    <a:lnTo>
                      <a:pt x="140" y="38"/>
                    </a:lnTo>
                    <a:lnTo>
                      <a:pt x="138" y="38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7" y="39"/>
                    </a:lnTo>
                    <a:lnTo>
                      <a:pt x="137" y="41"/>
                    </a:lnTo>
                    <a:lnTo>
                      <a:pt x="135" y="41"/>
                    </a:lnTo>
                    <a:lnTo>
                      <a:pt x="135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4" y="47"/>
                    </a:lnTo>
                    <a:lnTo>
                      <a:pt x="132" y="47"/>
                    </a:lnTo>
                    <a:lnTo>
                      <a:pt x="131" y="48"/>
                    </a:lnTo>
                    <a:lnTo>
                      <a:pt x="131" y="50"/>
                    </a:lnTo>
                    <a:lnTo>
                      <a:pt x="131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9" y="53"/>
                    </a:lnTo>
                    <a:lnTo>
                      <a:pt x="131" y="54"/>
                    </a:lnTo>
                    <a:lnTo>
                      <a:pt x="132" y="54"/>
                    </a:lnTo>
                    <a:lnTo>
                      <a:pt x="134" y="56"/>
                    </a:lnTo>
                    <a:lnTo>
                      <a:pt x="135" y="57"/>
                    </a:lnTo>
                    <a:lnTo>
                      <a:pt x="137" y="59"/>
                    </a:lnTo>
                    <a:lnTo>
                      <a:pt x="137" y="60"/>
                    </a:lnTo>
                    <a:lnTo>
                      <a:pt x="135" y="60"/>
                    </a:lnTo>
                    <a:lnTo>
                      <a:pt x="135" y="62"/>
                    </a:lnTo>
                    <a:lnTo>
                      <a:pt x="135" y="63"/>
                    </a:lnTo>
                    <a:close/>
                  </a:path>
                </a:pathLst>
              </a:custGeom>
              <a:solidFill>
                <a:srgbClr val="6145E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2599" y="2221"/>
                <a:ext cx="141" cy="234"/>
              </a:xfrm>
              <a:custGeom>
                <a:avLst/>
                <a:gdLst/>
                <a:ahLst/>
                <a:cxnLst>
                  <a:cxn ang="0">
                    <a:pos x="135" y="28"/>
                  </a:cxn>
                  <a:cxn ang="0">
                    <a:pos x="138" y="43"/>
                  </a:cxn>
                  <a:cxn ang="0">
                    <a:pos x="125" y="62"/>
                  </a:cxn>
                  <a:cxn ang="0">
                    <a:pos x="120" y="55"/>
                  </a:cxn>
                  <a:cxn ang="0">
                    <a:pos x="119" y="77"/>
                  </a:cxn>
                  <a:cxn ang="0">
                    <a:pos x="111" y="85"/>
                  </a:cxn>
                  <a:cxn ang="0">
                    <a:pos x="114" y="97"/>
                  </a:cxn>
                  <a:cxn ang="0">
                    <a:pos x="108" y="113"/>
                  </a:cxn>
                  <a:cxn ang="0">
                    <a:pos x="99" y="104"/>
                  </a:cxn>
                  <a:cxn ang="0">
                    <a:pos x="93" y="89"/>
                  </a:cxn>
                  <a:cxn ang="0">
                    <a:pos x="90" y="103"/>
                  </a:cxn>
                  <a:cxn ang="0">
                    <a:pos x="83" y="92"/>
                  </a:cxn>
                  <a:cxn ang="0">
                    <a:pos x="78" y="110"/>
                  </a:cxn>
                  <a:cxn ang="0">
                    <a:pos x="74" y="116"/>
                  </a:cxn>
                  <a:cxn ang="0">
                    <a:pos x="68" y="110"/>
                  </a:cxn>
                  <a:cxn ang="0">
                    <a:pos x="65" y="101"/>
                  </a:cxn>
                  <a:cxn ang="0">
                    <a:pos x="66" y="82"/>
                  </a:cxn>
                  <a:cxn ang="0">
                    <a:pos x="80" y="64"/>
                  </a:cxn>
                  <a:cxn ang="0">
                    <a:pos x="96" y="49"/>
                  </a:cxn>
                  <a:cxn ang="0">
                    <a:pos x="111" y="34"/>
                  </a:cxn>
                  <a:cxn ang="0">
                    <a:pos x="107" y="32"/>
                  </a:cxn>
                  <a:cxn ang="0">
                    <a:pos x="95" y="46"/>
                  </a:cxn>
                  <a:cxn ang="0">
                    <a:pos x="78" y="56"/>
                  </a:cxn>
                  <a:cxn ang="0">
                    <a:pos x="66" y="73"/>
                  </a:cxn>
                  <a:cxn ang="0">
                    <a:pos x="56" y="76"/>
                  </a:cxn>
                  <a:cxn ang="0">
                    <a:pos x="53" y="85"/>
                  </a:cxn>
                  <a:cxn ang="0">
                    <a:pos x="57" y="106"/>
                  </a:cxn>
                  <a:cxn ang="0">
                    <a:pos x="65" y="121"/>
                  </a:cxn>
                  <a:cxn ang="0">
                    <a:pos x="54" y="139"/>
                  </a:cxn>
                  <a:cxn ang="0">
                    <a:pos x="45" y="157"/>
                  </a:cxn>
                  <a:cxn ang="0">
                    <a:pos x="44" y="174"/>
                  </a:cxn>
                  <a:cxn ang="0">
                    <a:pos x="39" y="193"/>
                  </a:cxn>
                  <a:cxn ang="0">
                    <a:pos x="29" y="208"/>
                  </a:cxn>
                  <a:cxn ang="0">
                    <a:pos x="33" y="225"/>
                  </a:cxn>
                  <a:cxn ang="0">
                    <a:pos x="10" y="234"/>
                  </a:cxn>
                  <a:cxn ang="0">
                    <a:pos x="1" y="219"/>
                  </a:cxn>
                  <a:cxn ang="0">
                    <a:pos x="14" y="196"/>
                  </a:cxn>
                  <a:cxn ang="0">
                    <a:pos x="15" y="172"/>
                  </a:cxn>
                  <a:cxn ang="0">
                    <a:pos x="24" y="147"/>
                  </a:cxn>
                  <a:cxn ang="0">
                    <a:pos x="42" y="127"/>
                  </a:cxn>
                  <a:cxn ang="0">
                    <a:pos x="51" y="113"/>
                  </a:cxn>
                  <a:cxn ang="0">
                    <a:pos x="36" y="130"/>
                  </a:cxn>
                  <a:cxn ang="0">
                    <a:pos x="29" y="125"/>
                  </a:cxn>
                  <a:cxn ang="0">
                    <a:pos x="30" y="106"/>
                  </a:cxn>
                  <a:cxn ang="0">
                    <a:pos x="29" y="98"/>
                  </a:cxn>
                  <a:cxn ang="0">
                    <a:pos x="29" y="86"/>
                  </a:cxn>
                  <a:cxn ang="0">
                    <a:pos x="27" y="83"/>
                  </a:cxn>
                  <a:cxn ang="0">
                    <a:pos x="20" y="89"/>
                  </a:cxn>
                  <a:cxn ang="0">
                    <a:pos x="30" y="71"/>
                  </a:cxn>
                  <a:cxn ang="0">
                    <a:pos x="41" y="61"/>
                  </a:cxn>
                  <a:cxn ang="0">
                    <a:pos x="41" y="56"/>
                  </a:cxn>
                  <a:cxn ang="0">
                    <a:pos x="47" y="43"/>
                  </a:cxn>
                  <a:cxn ang="0">
                    <a:pos x="33" y="52"/>
                  </a:cxn>
                  <a:cxn ang="0">
                    <a:pos x="39" y="38"/>
                  </a:cxn>
                  <a:cxn ang="0">
                    <a:pos x="48" y="28"/>
                  </a:cxn>
                  <a:cxn ang="0">
                    <a:pos x="38" y="23"/>
                  </a:cxn>
                  <a:cxn ang="0">
                    <a:pos x="39" y="12"/>
                  </a:cxn>
                  <a:cxn ang="0">
                    <a:pos x="33" y="23"/>
                  </a:cxn>
                  <a:cxn ang="0">
                    <a:pos x="36" y="12"/>
                  </a:cxn>
                  <a:cxn ang="0">
                    <a:pos x="47" y="5"/>
                  </a:cxn>
                </a:cxnLst>
                <a:rect l="0" t="0" r="r" b="b"/>
                <a:pathLst>
                  <a:path w="141" h="234">
                    <a:moveTo>
                      <a:pt x="135" y="15"/>
                    </a:moveTo>
                    <a:lnTo>
                      <a:pt x="137" y="15"/>
                    </a:lnTo>
                    <a:lnTo>
                      <a:pt x="137" y="17"/>
                    </a:lnTo>
                    <a:lnTo>
                      <a:pt x="135" y="17"/>
                    </a:lnTo>
                    <a:lnTo>
                      <a:pt x="135" y="18"/>
                    </a:lnTo>
                    <a:lnTo>
                      <a:pt x="134" y="18"/>
                    </a:lnTo>
                    <a:lnTo>
                      <a:pt x="132" y="18"/>
                    </a:lnTo>
                    <a:lnTo>
                      <a:pt x="131" y="20"/>
                    </a:lnTo>
                    <a:lnTo>
                      <a:pt x="129" y="20"/>
                    </a:lnTo>
                    <a:lnTo>
                      <a:pt x="129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31" y="24"/>
                    </a:lnTo>
                    <a:lnTo>
                      <a:pt x="131" y="26"/>
                    </a:lnTo>
                    <a:lnTo>
                      <a:pt x="134" y="24"/>
                    </a:lnTo>
                    <a:lnTo>
                      <a:pt x="134" y="26"/>
                    </a:lnTo>
                    <a:lnTo>
                      <a:pt x="135" y="28"/>
                    </a:lnTo>
                    <a:lnTo>
                      <a:pt x="135" y="29"/>
                    </a:lnTo>
                    <a:lnTo>
                      <a:pt x="135" y="31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7" y="34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1" y="35"/>
                    </a:lnTo>
                    <a:lnTo>
                      <a:pt x="141" y="37"/>
                    </a:lnTo>
                    <a:lnTo>
                      <a:pt x="141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1"/>
                    </a:lnTo>
                    <a:lnTo>
                      <a:pt x="138" y="41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5" y="43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4" y="46"/>
                    </a:lnTo>
                    <a:lnTo>
                      <a:pt x="134" y="49"/>
                    </a:lnTo>
                    <a:lnTo>
                      <a:pt x="132" y="50"/>
                    </a:lnTo>
                    <a:lnTo>
                      <a:pt x="131" y="50"/>
                    </a:lnTo>
                    <a:lnTo>
                      <a:pt x="131" y="52"/>
                    </a:lnTo>
                    <a:lnTo>
                      <a:pt x="129" y="53"/>
                    </a:lnTo>
                    <a:lnTo>
                      <a:pt x="129" y="55"/>
                    </a:lnTo>
                    <a:lnTo>
                      <a:pt x="128" y="56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3" y="62"/>
                    </a:lnTo>
                    <a:lnTo>
                      <a:pt x="122" y="62"/>
                    </a:lnTo>
                    <a:lnTo>
                      <a:pt x="122" y="59"/>
                    </a:lnTo>
                    <a:lnTo>
                      <a:pt x="122" y="58"/>
                    </a:lnTo>
                    <a:lnTo>
                      <a:pt x="122" y="56"/>
                    </a:lnTo>
                    <a:lnTo>
                      <a:pt x="123" y="55"/>
                    </a:lnTo>
                    <a:lnTo>
                      <a:pt x="122" y="53"/>
                    </a:lnTo>
                    <a:lnTo>
                      <a:pt x="122" y="52"/>
                    </a:lnTo>
                    <a:lnTo>
                      <a:pt x="122" y="50"/>
                    </a:lnTo>
                    <a:lnTo>
                      <a:pt x="120" y="49"/>
                    </a:lnTo>
                    <a:lnTo>
                      <a:pt x="120" y="47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19" y="50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0" y="55"/>
                    </a:lnTo>
                    <a:lnTo>
                      <a:pt x="120" y="56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20" y="62"/>
                    </a:lnTo>
                    <a:lnTo>
                      <a:pt x="122" y="64"/>
                    </a:lnTo>
                    <a:lnTo>
                      <a:pt x="123" y="64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0" y="71"/>
                    </a:lnTo>
                    <a:lnTo>
                      <a:pt x="119" y="73"/>
                    </a:lnTo>
                    <a:lnTo>
                      <a:pt x="117" y="74"/>
                    </a:lnTo>
                    <a:lnTo>
                      <a:pt x="119" y="74"/>
                    </a:lnTo>
                    <a:lnTo>
                      <a:pt x="119" y="76"/>
                    </a:lnTo>
                    <a:lnTo>
                      <a:pt x="119" y="77"/>
                    </a:lnTo>
                    <a:lnTo>
                      <a:pt x="119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20" y="85"/>
                    </a:lnTo>
                    <a:lnTo>
                      <a:pt x="120" y="86"/>
                    </a:lnTo>
                    <a:lnTo>
                      <a:pt x="120" y="88"/>
                    </a:lnTo>
                    <a:lnTo>
                      <a:pt x="119" y="88"/>
                    </a:lnTo>
                    <a:lnTo>
                      <a:pt x="117" y="88"/>
                    </a:lnTo>
                    <a:lnTo>
                      <a:pt x="117" y="86"/>
                    </a:lnTo>
                    <a:lnTo>
                      <a:pt x="116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3" y="85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5"/>
                    </a:lnTo>
                    <a:lnTo>
                      <a:pt x="111" y="86"/>
                    </a:lnTo>
                    <a:lnTo>
                      <a:pt x="113" y="88"/>
                    </a:lnTo>
                    <a:lnTo>
                      <a:pt x="114" y="88"/>
                    </a:lnTo>
                    <a:lnTo>
                      <a:pt x="113" y="88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4" y="88"/>
                    </a:lnTo>
                    <a:lnTo>
                      <a:pt x="116" y="88"/>
                    </a:lnTo>
                    <a:lnTo>
                      <a:pt x="116" y="89"/>
                    </a:lnTo>
                    <a:lnTo>
                      <a:pt x="117" y="89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6" y="95"/>
                    </a:lnTo>
                    <a:lnTo>
                      <a:pt x="116" y="97"/>
                    </a:lnTo>
                    <a:lnTo>
                      <a:pt x="114" y="97"/>
                    </a:lnTo>
                    <a:lnTo>
                      <a:pt x="114" y="98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3" y="101"/>
                    </a:lnTo>
                    <a:lnTo>
                      <a:pt x="113" y="103"/>
                    </a:lnTo>
                    <a:lnTo>
                      <a:pt x="113" y="104"/>
                    </a:lnTo>
                    <a:lnTo>
                      <a:pt x="113" y="106"/>
                    </a:lnTo>
                    <a:lnTo>
                      <a:pt x="111" y="106"/>
                    </a:lnTo>
                    <a:lnTo>
                      <a:pt x="111" y="107"/>
                    </a:lnTo>
                    <a:lnTo>
                      <a:pt x="111" y="109"/>
                    </a:lnTo>
                    <a:lnTo>
                      <a:pt x="110" y="109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8" y="113"/>
                    </a:lnTo>
                    <a:lnTo>
                      <a:pt x="108" y="115"/>
                    </a:lnTo>
                    <a:lnTo>
                      <a:pt x="108" y="113"/>
                    </a:lnTo>
                    <a:lnTo>
                      <a:pt x="108" y="115"/>
                    </a:lnTo>
                    <a:lnTo>
                      <a:pt x="108" y="113"/>
                    </a:lnTo>
                    <a:lnTo>
                      <a:pt x="107" y="113"/>
                    </a:lnTo>
                    <a:lnTo>
                      <a:pt x="105" y="113"/>
                    </a:lnTo>
                    <a:lnTo>
                      <a:pt x="104" y="113"/>
                    </a:lnTo>
                    <a:lnTo>
                      <a:pt x="102" y="113"/>
                    </a:lnTo>
                    <a:lnTo>
                      <a:pt x="102" y="112"/>
                    </a:lnTo>
                    <a:lnTo>
                      <a:pt x="102" y="113"/>
                    </a:lnTo>
                    <a:lnTo>
                      <a:pt x="102" y="112"/>
                    </a:lnTo>
                    <a:lnTo>
                      <a:pt x="101" y="112"/>
                    </a:lnTo>
                    <a:lnTo>
                      <a:pt x="101" y="113"/>
                    </a:lnTo>
                    <a:lnTo>
                      <a:pt x="101" y="112"/>
                    </a:lnTo>
                    <a:lnTo>
                      <a:pt x="101" y="110"/>
                    </a:lnTo>
                    <a:lnTo>
                      <a:pt x="101" y="109"/>
                    </a:lnTo>
                    <a:lnTo>
                      <a:pt x="101" y="107"/>
                    </a:lnTo>
                    <a:lnTo>
                      <a:pt x="101" y="106"/>
                    </a:lnTo>
                    <a:lnTo>
                      <a:pt x="99" y="104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98" y="95"/>
                    </a:lnTo>
                    <a:lnTo>
                      <a:pt x="98" y="94"/>
                    </a:lnTo>
                    <a:lnTo>
                      <a:pt x="98" y="92"/>
                    </a:lnTo>
                    <a:lnTo>
                      <a:pt x="96" y="92"/>
                    </a:lnTo>
                    <a:lnTo>
                      <a:pt x="95" y="91"/>
                    </a:lnTo>
                    <a:lnTo>
                      <a:pt x="93" y="89"/>
                    </a:lnTo>
                    <a:lnTo>
                      <a:pt x="93" y="86"/>
                    </a:lnTo>
                    <a:lnTo>
                      <a:pt x="93" y="85"/>
                    </a:lnTo>
                    <a:lnTo>
                      <a:pt x="92" y="85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3" y="91"/>
                    </a:lnTo>
                    <a:lnTo>
                      <a:pt x="93" y="92"/>
                    </a:lnTo>
                    <a:lnTo>
                      <a:pt x="95" y="92"/>
                    </a:lnTo>
                    <a:lnTo>
                      <a:pt x="95" y="94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6" y="97"/>
                    </a:lnTo>
                    <a:lnTo>
                      <a:pt x="96" y="100"/>
                    </a:lnTo>
                    <a:lnTo>
                      <a:pt x="96" y="103"/>
                    </a:lnTo>
                    <a:lnTo>
                      <a:pt x="98" y="103"/>
                    </a:lnTo>
                    <a:lnTo>
                      <a:pt x="96" y="106"/>
                    </a:lnTo>
                    <a:lnTo>
                      <a:pt x="95" y="106"/>
                    </a:lnTo>
                    <a:lnTo>
                      <a:pt x="93" y="106"/>
                    </a:lnTo>
                    <a:lnTo>
                      <a:pt x="93" y="104"/>
                    </a:lnTo>
                    <a:lnTo>
                      <a:pt x="92" y="104"/>
                    </a:lnTo>
                    <a:lnTo>
                      <a:pt x="92" y="103"/>
                    </a:lnTo>
                    <a:lnTo>
                      <a:pt x="90" y="103"/>
                    </a:lnTo>
                    <a:lnTo>
                      <a:pt x="90" y="101"/>
                    </a:lnTo>
                    <a:lnTo>
                      <a:pt x="89" y="101"/>
                    </a:lnTo>
                    <a:lnTo>
                      <a:pt x="89" y="100"/>
                    </a:lnTo>
                    <a:lnTo>
                      <a:pt x="87" y="100"/>
                    </a:lnTo>
                    <a:lnTo>
                      <a:pt x="87" y="98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7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3" y="89"/>
                    </a:lnTo>
                    <a:lnTo>
                      <a:pt x="83" y="91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1" y="94"/>
                    </a:lnTo>
                    <a:lnTo>
                      <a:pt x="81" y="95"/>
                    </a:lnTo>
                    <a:lnTo>
                      <a:pt x="83" y="95"/>
                    </a:lnTo>
                    <a:lnTo>
                      <a:pt x="83" y="97"/>
                    </a:lnTo>
                    <a:lnTo>
                      <a:pt x="83" y="98"/>
                    </a:lnTo>
                    <a:lnTo>
                      <a:pt x="81" y="98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0" y="101"/>
                    </a:lnTo>
                    <a:lnTo>
                      <a:pt x="78" y="103"/>
                    </a:lnTo>
                    <a:lnTo>
                      <a:pt x="77" y="103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8" y="109"/>
                    </a:lnTo>
                    <a:lnTo>
                      <a:pt x="78" y="110"/>
                    </a:lnTo>
                    <a:lnTo>
                      <a:pt x="78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80" y="116"/>
                    </a:lnTo>
                    <a:lnTo>
                      <a:pt x="80" y="118"/>
                    </a:lnTo>
                    <a:lnTo>
                      <a:pt x="81" y="118"/>
                    </a:lnTo>
                    <a:lnTo>
                      <a:pt x="81" y="119"/>
                    </a:lnTo>
                    <a:lnTo>
                      <a:pt x="80" y="121"/>
                    </a:lnTo>
                    <a:lnTo>
                      <a:pt x="78" y="121"/>
                    </a:lnTo>
                    <a:lnTo>
                      <a:pt x="78" y="119"/>
                    </a:lnTo>
                    <a:lnTo>
                      <a:pt x="78" y="118"/>
                    </a:lnTo>
                    <a:lnTo>
                      <a:pt x="77" y="118"/>
                    </a:lnTo>
                    <a:lnTo>
                      <a:pt x="75" y="118"/>
                    </a:lnTo>
                    <a:lnTo>
                      <a:pt x="75" y="116"/>
                    </a:lnTo>
                    <a:lnTo>
                      <a:pt x="75" y="118"/>
                    </a:lnTo>
                    <a:lnTo>
                      <a:pt x="75" y="116"/>
                    </a:lnTo>
                    <a:lnTo>
                      <a:pt x="74" y="116"/>
                    </a:lnTo>
                    <a:lnTo>
                      <a:pt x="74" y="115"/>
                    </a:lnTo>
                    <a:lnTo>
                      <a:pt x="72" y="115"/>
                    </a:lnTo>
                    <a:lnTo>
                      <a:pt x="72" y="116"/>
                    </a:lnTo>
                    <a:lnTo>
                      <a:pt x="72" y="115"/>
                    </a:lnTo>
                    <a:lnTo>
                      <a:pt x="72" y="116"/>
                    </a:lnTo>
                    <a:lnTo>
                      <a:pt x="71" y="115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8" y="113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9"/>
                    </a:lnTo>
                    <a:lnTo>
                      <a:pt x="68" y="110"/>
                    </a:lnTo>
                    <a:lnTo>
                      <a:pt x="66" y="110"/>
                    </a:lnTo>
                    <a:lnTo>
                      <a:pt x="66" y="109"/>
                    </a:lnTo>
                    <a:lnTo>
                      <a:pt x="68" y="109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5" y="107"/>
                    </a:lnTo>
                    <a:lnTo>
                      <a:pt x="65" y="106"/>
                    </a:lnTo>
                    <a:lnTo>
                      <a:pt x="65" y="107"/>
                    </a:lnTo>
                    <a:lnTo>
                      <a:pt x="63" y="106"/>
                    </a:lnTo>
                    <a:lnTo>
                      <a:pt x="65" y="106"/>
                    </a:lnTo>
                    <a:lnTo>
                      <a:pt x="65" y="104"/>
                    </a:lnTo>
                    <a:lnTo>
                      <a:pt x="63" y="104"/>
                    </a:lnTo>
                    <a:lnTo>
                      <a:pt x="63" y="103"/>
                    </a:lnTo>
                    <a:lnTo>
                      <a:pt x="65" y="103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5" y="101"/>
                    </a:lnTo>
                    <a:lnTo>
                      <a:pt x="65" y="100"/>
                    </a:lnTo>
                    <a:lnTo>
                      <a:pt x="63" y="98"/>
                    </a:lnTo>
                    <a:lnTo>
                      <a:pt x="65" y="97"/>
                    </a:lnTo>
                    <a:lnTo>
                      <a:pt x="65" y="95"/>
                    </a:lnTo>
                    <a:lnTo>
                      <a:pt x="65" y="94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6" y="91"/>
                    </a:lnTo>
                    <a:lnTo>
                      <a:pt x="65" y="91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6" y="86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5" y="83"/>
                    </a:lnTo>
                    <a:lnTo>
                      <a:pt x="66" y="83"/>
                    </a:lnTo>
                    <a:lnTo>
                      <a:pt x="66" y="82"/>
                    </a:lnTo>
                    <a:lnTo>
                      <a:pt x="68" y="80"/>
                    </a:lnTo>
                    <a:lnTo>
                      <a:pt x="66" y="80"/>
                    </a:lnTo>
                    <a:lnTo>
                      <a:pt x="68" y="80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1" y="77"/>
                    </a:lnTo>
                    <a:lnTo>
                      <a:pt x="71" y="76"/>
                    </a:lnTo>
                    <a:lnTo>
                      <a:pt x="72" y="74"/>
                    </a:lnTo>
                    <a:lnTo>
                      <a:pt x="72" y="73"/>
                    </a:lnTo>
                    <a:lnTo>
                      <a:pt x="72" y="71"/>
                    </a:lnTo>
                    <a:lnTo>
                      <a:pt x="74" y="70"/>
                    </a:lnTo>
                    <a:lnTo>
                      <a:pt x="75" y="68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3" y="58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5" y="50"/>
                    </a:lnTo>
                    <a:lnTo>
                      <a:pt x="96" y="50"/>
                    </a:lnTo>
                    <a:lnTo>
                      <a:pt x="96" y="49"/>
                    </a:lnTo>
                    <a:lnTo>
                      <a:pt x="98" y="49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8" y="46"/>
                    </a:lnTo>
                    <a:lnTo>
                      <a:pt x="99" y="46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9" y="41"/>
                    </a:lnTo>
                    <a:lnTo>
                      <a:pt x="101" y="40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5" y="35"/>
                    </a:lnTo>
                    <a:lnTo>
                      <a:pt x="107" y="35"/>
                    </a:lnTo>
                    <a:lnTo>
                      <a:pt x="108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1" y="32"/>
                    </a:lnTo>
                    <a:lnTo>
                      <a:pt x="113" y="32"/>
                    </a:lnTo>
                    <a:lnTo>
                      <a:pt x="113" y="31"/>
                    </a:lnTo>
                    <a:lnTo>
                      <a:pt x="114" y="31"/>
                    </a:lnTo>
                    <a:lnTo>
                      <a:pt x="116" y="31"/>
                    </a:lnTo>
                    <a:lnTo>
                      <a:pt x="116" y="29"/>
                    </a:lnTo>
                    <a:lnTo>
                      <a:pt x="117" y="29"/>
                    </a:lnTo>
                    <a:lnTo>
                      <a:pt x="117" y="28"/>
                    </a:lnTo>
                    <a:lnTo>
                      <a:pt x="119" y="26"/>
                    </a:lnTo>
                    <a:lnTo>
                      <a:pt x="117" y="26"/>
                    </a:lnTo>
                    <a:lnTo>
                      <a:pt x="116" y="28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10" y="31"/>
                    </a:lnTo>
                    <a:lnTo>
                      <a:pt x="108" y="31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4" y="34"/>
                    </a:lnTo>
                    <a:lnTo>
                      <a:pt x="104" y="32"/>
                    </a:lnTo>
                    <a:lnTo>
                      <a:pt x="104" y="31"/>
                    </a:lnTo>
                    <a:lnTo>
                      <a:pt x="102" y="31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9" y="35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6" y="40"/>
                    </a:lnTo>
                    <a:lnTo>
                      <a:pt x="96" y="41"/>
                    </a:lnTo>
                    <a:lnTo>
                      <a:pt x="96" y="43"/>
                    </a:lnTo>
                    <a:lnTo>
                      <a:pt x="96" y="44"/>
                    </a:lnTo>
                    <a:lnTo>
                      <a:pt x="95" y="46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78" y="56"/>
                    </a:lnTo>
                    <a:lnTo>
                      <a:pt x="78" y="58"/>
                    </a:lnTo>
                    <a:lnTo>
                      <a:pt x="77" y="58"/>
                    </a:lnTo>
                    <a:lnTo>
                      <a:pt x="77" y="59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5" y="62"/>
                    </a:lnTo>
                    <a:lnTo>
                      <a:pt x="74" y="64"/>
                    </a:lnTo>
                    <a:lnTo>
                      <a:pt x="72" y="65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68"/>
                    </a:lnTo>
                    <a:lnTo>
                      <a:pt x="71" y="70"/>
                    </a:lnTo>
                    <a:lnTo>
                      <a:pt x="69" y="70"/>
                    </a:lnTo>
                    <a:lnTo>
                      <a:pt x="68" y="70"/>
                    </a:lnTo>
                    <a:lnTo>
                      <a:pt x="66" y="70"/>
                    </a:lnTo>
                    <a:lnTo>
                      <a:pt x="66" y="71"/>
                    </a:lnTo>
                    <a:lnTo>
                      <a:pt x="66" y="73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0" y="82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7" y="82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9"/>
                    </a:lnTo>
                    <a:lnTo>
                      <a:pt x="56" y="77"/>
                    </a:lnTo>
                    <a:lnTo>
                      <a:pt x="56" y="76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3" y="76"/>
                    </a:lnTo>
                    <a:lnTo>
                      <a:pt x="53" y="77"/>
                    </a:lnTo>
                    <a:lnTo>
                      <a:pt x="53" y="79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3" y="83"/>
                    </a:lnTo>
                    <a:lnTo>
                      <a:pt x="53" y="85"/>
                    </a:lnTo>
                    <a:lnTo>
                      <a:pt x="53" y="86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3" y="89"/>
                    </a:lnTo>
                    <a:lnTo>
                      <a:pt x="53" y="91"/>
                    </a:lnTo>
                    <a:lnTo>
                      <a:pt x="54" y="92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4" y="101"/>
                    </a:lnTo>
                    <a:lnTo>
                      <a:pt x="56" y="101"/>
                    </a:lnTo>
                    <a:lnTo>
                      <a:pt x="54" y="103"/>
                    </a:lnTo>
                    <a:lnTo>
                      <a:pt x="54" y="104"/>
                    </a:lnTo>
                    <a:lnTo>
                      <a:pt x="56" y="106"/>
                    </a:lnTo>
                    <a:lnTo>
                      <a:pt x="57" y="106"/>
                    </a:lnTo>
                    <a:lnTo>
                      <a:pt x="56" y="106"/>
                    </a:lnTo>
                    <a:lnTo>
                      <a:pt x="56" y="109"/>
                    </a:lnTo>
                    <a:lnTo>
                      <a:pt x="57" y="109"/>
                    </a:lnTo>
                    <a:lnTo>
                      <a:pt x="57" y="110"/>
                    </a:lnTo>
                    <a:lnTo>
                      <a:pt x="56" y="110"/>
                    </a:lnTo>
                    <a:lnTo>
                      <a:pt x="56" y="112"/>
                    </a:lnTo>
                    <a:lnTo>
                      <a:pt x="56" y="110"/>
                    </a:lnTo>
                    <a:lnTo>
                      <a:pt x="57" y="110"/>
                    </a:lnTo>
                    <a:lnTo>
                      <a:pt x="57" y="112"/>
                    </a:lnTo>
                    <a:lnTo>
                      <a:pt x="59" y="112"/>
                    </a:lnTo>
                    <a:lnTo>
                      <a:pt x="59" y="113"/>
                    </a:lnTo>
                    <a:lnTo>
                      <a:pt x="60" y="115"/>
                    </a:lnTo>
                    <a:lnTo>
                      <a:pt x="60" y="116"/>
                    </a:lnTo>
                    <a:lnTo>
                      <a:pt x="62" y="116"/>
                    </a:lnTo>
                    <a:lnTo>
                      <a:pt x="62" y="118"/>
                    </a:lnTo>
                    <a:lnTo>
                      <a:pt x="63" y="119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4"/>
                    </a:lnTo>
                    <a:lnTo>
                      <a:pt x="65" y="125"/>
                    </a:lnTo>
                    <a:lnTo>
                      <a:pt x="66" y="125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6" y="131"/>
                    </a:lnTo>
                    <a:lnTo>
                      <a:pt x="65" y="133"/>
                    </a:lnTo>
                    <a:lnTo>
                      <a:pt x="63" y="133"/>
                    </a:lnTo>
                    <a:lnTo>
                      <a:pt x="62" y="133"/>
                    </a:lnTo>
                    <a:lnTo>
                      <a:pt x="60" y="134"/>
                    </a:lnTo>
                    <a:lnTo>
                      <a:pt x="59" y="134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6" y="136"/>
                    </a:lnTo>
                    <a:lnTo>
                      <a:pt x="56" y="137"/>
                    </a:lnTo>
                    <a:lnTo>
                      <a:pt x="54" y="139"/>
                    </a:lnTo>
                    <a:lnTo>
                      <a:pt x="53" y="139"/>
                    </a:lnTo>
                    <a:lnTo>
                      <a:pt x="53" y="140"/>
                    </a:lnTo>
                    <a:lnTo>
                      <a:pt x="51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50" y="148"/>
                    </a:lnTo>
                    <a:lnTo>
                      <a:pt x="50" y="150"/>
                    </a:lnTo>
                    <a:lnTo>
                      <a:pt x="48" y="150"/>
                    </a:lnTo>
                    <a:lnTo>
                      <a:pt x="48" y="151"/>
                    </a:lnTo>
                    <a:lnTo>
                      <a:pt x="48" y="153"/>
                    </a:lnTo>
                    <a:lnTo>
                      <a:pt x="47" y="153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7"/>
                    </a:lnTo>
                    <a:lnTo>
                      <a:pt x="45" y="157"/>
                    </a:lnTo>
                    <a:lnTo>
                      <a:pt x="45" y="159"/>
                    </a:lnTo>
                    <a:lnTo>
                      <a:pt x="45" y="160"/>
                    </a:lnTo>
                    <a:lnTo>
                      <a:pt x="45" y="162"/>
                    </a:lnTo>
                    <a:lnTo>
                      <a:pt x="45" y="163"/>
                    </a:lnTo>
                    <a:lnTo>
                      <a:pt x="45" y="165"/>
                    </a:lnTo>
                    <a:lnTo>
                      <a:pt x="45" y="166"/>
                    </a:lnTo>
                    <a:lnTo>
                      <a:pt x="45" y="168"/>
                    </a:lnTo>
                    <a:lnTo>
                      <a:pt x="45" y="169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45" y="172"/>
                    </a:lnTo>
                    <a:lnTo>
                      <a:pt x="47" y="172"/>
                    </a:lnTo>
                    <a:lnTo>
                      <a:pt x="47" y="174"/>
                    </a:lnTo>
                    <a:lnTo>
                      <a:pt x="45" y="174"/>
                    </a:lnTo>
                    <a:lnTo>
                      <a:pt x="45" y="172"/>
                    </a:lnTo>
                    <a:lnTo>
                      <a:pt x="44" y="172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2" y="175"/>
                    </a:lnTo>
                    <a:lnTo>
                      <a:pt x="42" y="177"/>
                    </a:lnTo>
                    <a:lnTo>
                      <a:pt x="42" y="178"/>
                    </a:lnTo>
                    <a:lnTo>
                      <a:pt x="42" y="180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1" y="184"/>
                    </a:lnTo>
                    <a:lnTo>
                      <a:pt x="41" y="186"/>
                    </a:lnTo>
                    <a:lnTo>
                      <a:pt x="41" y="187"/>
                    </a:lnTo>
                    <a:lnTo>
                      <a:pt x="39" y="187"/>
                    </a:lnTo>
                    <a:lnTo>
                      <a:pt x="39" y="189"/>
                    </a:lnTo>
                    <a:lnTo>
                      <a:pt x="39" y="190"/>
                    </a:lnTo>
                    <a:lnTo>
                      <a:pt x="39" y="192"/>
                    </a:lnTo>
                    <a:lnTo>
                      <a:pt x="39" y="193"/>
                    </a:lnTo>
                    <a:lnTo>
                      <a:pt x="38" y="193"/>
                    </a:lnTo>
                    <a:lnTo>
                      <a:pt x="38" y="195"/>
                    </a:lnTo>
                    <a:lnTo>
                      <a:pt x="36" y="195"/>
                    </a:lnTo>
                    <a:lnTo>
                      <a:pt x="36" y="196"/>
                    </a:lnTo>
                    <a:lnTo>
                      <a:pt x="35" y="196"/>
                    </a:lnTo>
                    <a:lnTo>
                      <a:pt x="35" y="199"/>
                    </a:lnTo>
                    <a:lnTo>
                      <a:pt x="35" y="201"/>
                    </a:lnTo>
                    <a:lnTo>
                      <a:pt x="35" y="202"/>
                    </a:lnTo>
                    <a:lnTo>
                      <a:pt x="33" y="202"/>
                    </a:lnTo>
                    <a:lnTo>
                      <a:pt x="33" y="204"/>
                    </a:lnTo>
                    <a:lnTo>
                      <a:pt x="32" y="205"/>
                    </a:lnTo>
                    <a:lnTo>
                      <a:pt x="30" y="205"/>
                    </a:lnTo>
                    <a:lnTo>
                      <a:pt x="29" y="205"/>
                    </a:lnTo>
                    <a:lnTo>
                      <a:pt x="27" y="205"/>
                    </a:lnTo>
                    <a:lnTo>
                      <a:pt x="27" y="207"/>
                    </a:lnTo>
                    <a:lnTo>
                      <a:pt x="29" y="207"/>
                    </a:lnTo>
                    <a:lnTo>
                      <a:pt x="29" y="208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07"/>
                    </a:lnTo>
                    <a:lnTo>
                      <a:pt x="33" y="207"/>
                    </a:lnTo>
                    <a:lnTo>
                      <a:pt x="33" y="208"/>
                    </a:lnTo>
                    <a:lnTo>
                      <a:pt x="33" y="210"/>
                    </a:lnTo>
                    <a:lnTo>
                      <a:pt x="35" y="210"/>
                    </a:lnTo>
                    <a:lnTo>
                      <a:pt x="35" y="211"/>
                    </a:lnTo>
                    <a:lnTo>
                      <a:pt x="36" y="213"/>
                    </a:lnTo>
                    <a:lnTo>
                      <a:pt x="36" y="214"/>
                    </a:lnTo>
                    <a:lnTo>
                      <a:pt x="36" y="216"/>
                    </a:lnTo>
                    <a:lnTo>
                      <a:pt x="38" y="217"/>
                    </a:lnTo>
                    <a:lnTo>
                      <a:pt x="38" y="219"/>
                    </a:lnTo>
                    <a:lnTo>
                      <a:pt x="36" y="219"/>
                    </a:lnTo>
                    <a:lnTo>
                      <a:pt x="36" y="220"/>
                    </a:lnTo>
                    <a:lnTo>
                      <a:pt x="35" y="223"/>
                    </a:lnTo>
                    <a:lnTo>
                      <a:pt x="33" y="225"/>
                    </a:lnTo>
                    <a:lnTo>
                      <a:pt x="32" y="225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0" y="228"/>
                    </a:lnTo>
                    <a:lnTo>
                      <a:pt x="29" y="229"/>
                    </a:lnTo>
                    <a:lnTo>
                      <a:pt x="26" y="231"/>
                    </a:lnTo>
                    <a:lnTo>
                      <a:pt x="24" y="231"/>
                    </a:lnTo>
                    <a:lnTo>
                      <a:pt x="23" y="231"/>
                    </a:lnTo>
                    <a:lnTo>
                      <a:pt x="21" y="231"/>
                    </a:lnTo>
                    <a:lnTo>
                      <a:pt x="20" y="231"/>
                    </a:lnTo>
                    <a:lnTo>
                      <a:pt x="18" y="231"/>
                    </a:lnTo>
                    <a:lnTo>
                      <a:pt x="17" y="231"/>
                    </a:lnTo>
                    <a:lnTo>
                      <a:pt x="15" y="231"/>
                    </a:lnTo>
                    <a:lnTo>
                      <a:pt x="14" y="231"/>
                    </a:lnTo>
                    <a:lnTo>
                      <a:pt x="14" y="232"/>
                    </a:lnTo>
                    <a:lnTo>
                      <a:pt x="12" y="232"/>
                    </a:lnTo>
                    <a:lnTo>
                      <a:pt x="10" y="234"/>
                    </a:lnTo>
                    <a:lnTo>
                      <a:pt x="9" y="234"/>
                    </a:lnTo>
                    <a:lnTo>
                      <a:pt x="6" y="234"/>
                    </a:lnTo>
                    <a:lnTo>
                      <a:pt x="4" y="234"/>
                    </a:lnTo>
                    <a:lnTo>
                      <a:pt x="4" y="232"/>
                    </a:lnTo>
                    <a:lnTo>
                      <a:pt x="3" y="232"/>
                    </a:lnTo>
                    <a:lnTo>
                      <a:pt x="1" y="232"/>
                    </a:lnTo>
                    <a:lnTo>
                      <a:pt x="1" y="231"/>
                    </a:lnTo>
                    <a:lnTo>
                      <a:pt x="1" y="229"/>
                    </a:lnTo>
                    <a:lnTo>
                      <a:pt x="0" y="229"/>
                    </a:lnTo>
                    <a:lnTo>
                      <a:pt x="1" y="229"/>
                    </a:lnTo>
                    <a:lnTo>
                      <a:pt x="1" y="228"/>
                    </a:lnTo>
                    <a:lnTo>
                      <a:pt x="1" y="226"/>
                    </a:lnTo>
                    <a:lnTo>
                      <a:pt x="1" y="225"/>
                    </a:lnTo>
                    <a:lnTo>
                      <a:pt x="1" y="223"/>
                    </a:lnTo>
                    <a:lnTo>
                      <a:pt x="1" y="222"/>
                    </a:lnTo>
                    <a:lnTo>
                      <a:pt x="1" y="220"/>
                    </a:lnTo>
                    <a:lnTo>
                      <a:pt x="1" y="219"/>
                    </a:lnTo>
                    <a:lnTo>
                      <a:pt x="1" y="217"/>
                    </a:lnTo>
                    <a:lnTo>
                      <a:pt x="3" y="216"/>
                    </a:lnTo>
                    <a:lnTo>
                      <a:pt x="3" y="214"/>
                    </a:lnTo>
                    <a:lnTo>
                      <a:pt x="3" y="213"/>
                    </a:lnTo>
                    <a:lnTo>
                      <a:pt x="3" y="211"/>
                    </a:lnTo>
                    <a:lnTo>
                      <a:pt x="4" y="210"/>
                    </a:lnTo>
                    <a:lnTo>
                      <a:pt x="6" y="208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9" y="205"/>
                    </a:lnTo>
                    <a:lnTo>
                      <a:pt x="10" y="205"/>
                    </a:lnTo>
                    <a:lnTo>
                      <a:pt x="12" y="205"/>
                    </a:lnTo>
                    <a:lnTo>
                      <a:pt x="12" y="204"/>
                    </a:lnTo>
                    <a:lnTo>
                      <a:pt x="14" y="202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4" y="195"/>
                    </a:lnTo>
                    <a:lnTo>
                      <a:pt x="14" y="193"/>
                    </a:lnTo>
                    <a:lnTo>
                      <a:pt x="14" y="192"/>
                    </a:lnTo>
                    <a:lnTo>
                      <a:pt x="15" y="189"/>
                    </a:lnTo>
                    <a:lnTo>
                      <a:pt x="15" y="187"/>
                    </a:lnTo>
                    <a:lnTo>
                      <a:pt x="14" y="187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5" y="184"/>
                    </a:lnTo>
                    <a:lnTo>
                      <a:pt x="15" y="183"/>
                    </a:lnTo>
                    <a:lnTo>
                      <a:pt x="15" y="181"/>
                    </a:lnTo>
                    <a:lnTo>
                      <a:pt x="17" y="180"/>
                    </a:lnTo>
                    <a:lnTo>
                      <a:pt x="15" y="178"/>
                    </a:lnTo>
                    <a:lnTo>
                      <a:pt x="15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5" y="171"/>
                    </a:lnTo>
                    <a:lnTo>
                      <a:pt x="17" y="171"/>
                    </a:lnTo>
                    <a:lnTo>
                      <a:pt x="18" y="169"/>
                    </a:lnTo>
                    <a:lnTo>
                      <a:pt x="18" y="168"/>
                    </a:lnTo>
                    <a:lnTo>
                      <a:pt x="20" y="166"/>
                    </a:lnTo>
                    <a:lnTo>
                      <a:pt x="20" y="163"/>
                    </a:lnTo>
                    <a:lnTo>
                      <a:pt x="20" y="162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7"/>
                    </a:lnTo>
                    <a:lnTo>
                      <a:pt x="21" y="156"/>
                    </a:lnTo>
                    <a:lnTo>
                      <a:pt x="21" y="154"/>
                    </a:lnTo>
                    <a:lnTo>
                      <a:pt x="23" y="153"/>
                    </a:lnTo>
                    <a:lnTo>
                      <a:pt x="23" y="151"/>
                    </a:lnTo>
                    <a:lnTo>
                      <a:pt x="21" y="151"/>
                    </a:lnTo>
                    <a:lnTo>
                      <a:pt x="21" y="150"/>
                    </a:lnTo>
                    <a:lnTo>
                      <a:pt x="24" y="147"/>
                    </a:lnTo>
                    <a:lnTo>
                      <a:pt x="26" y="147"/>
                    </a:lnTo>
                    <a:lnTo>
                      <a:pt x="27" y="145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0" y="139"/>
                    </a:lnTo>
                    <a:lnTo>
                      <a:pt x="32" y="137"/>
                    </a:lnTo>
                    <a:lnTo>
                      <a:pt x="32" y="136"/>
                    </a:lnTo>
                    <a:lnTo>
                      <a:pt x="33" y="136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5" y="133"/>
                    </a:lnTo>
                    <a:lnTo>
                      <a:pt x="35" y="131"/>
                    </a:lnTo>
                    <a:lnTo>
                      <a:pt x="36" y="131"/>
                    </a:lnTo>
                    <a:lnTo>
                      <a:pt x="38" y="131"/>
                    </a:lnTo>
                    <a:lnTo>
                      <a:pt x="39" y="130"/>
                    </a:lnTo>
                    <a:lnTo>
                      <a:pt x="41" y="128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7" y="124"/>
                    </a:lnTo>
                    <a:lnTo>
                      <a:pt x="47" y="122"/>
                    </a:lnTo>
                    <a:lnTo>
                      <a:pt x="48" y="122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50" y="118"/>
                    </a:lnTo>
                    <a:lnTo>
                      <a:pt x="51" y="116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3" y="113"/>
                    </a:lnTo>
                    <a:lnTo>
                      <a:pt x="53" y="112"/>
                    </a:lnTo>
                    <a:lnTo>
                      <a:pt x="51" y="112"/>
                    </a:lnTo>
                    <a:lnTo>
                      <a:pt x="51" y="113"/>
                    </a:lnTo>
                    <a:lnTo>
                      <a:pt x="50" y="115"/>
                    </a:lnTo>
                    <a:lnTo>
                      <a:pt x="50" y="116"/>
                    </a:lnTo>
                    <a:lnTo>
                      <a:pt x="48" y="118"/>
                    </a:lnTo>
                    <a:lnTo>
                      <a:pt x="48" y="116"/>
                    </a:lnTo>
                    <a:lnTo>
                      <a:pt x="47" y="118"/>
                    </a:lnTo>
                    <a:lnTo>
                      <a:pt x="47" y="119"/>
                    </a:lnTo>
                    <a:lnTo>
                      <a:pt x="45" y="121"/>
                    </a:lnTo>
                    <a:lnTo>
                      <a:pt x="44" y="121"/>
                    </a:lnTo>
                    <a:lnTo>
                      <a:pt x="44" y="122"/>
                    </a:lnTo>
                    <a:lnTo>
                      <a:pt x="42" y="124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39" y="127"/>
                    </a:lnTo>
                    <a:lnTo>
                      <a:pt x="38" y="127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5" y="128"/>
                    </a:lnTo>
                    <a:lnTo>
                      <a:pt x="35" y="130"/>
                    </a:lnTo>
                    <a:lnTo>
                      <a:pt x="33" y="130"/>
                    </a:lnTo>
                    <a:lnTo>
                      <a:pt x="33" y="131"/>
                    </a:lnTo>
                    <a:lnTo>
                      <a:pt x="32" y="131"/>
                    </a:lnTo>
                    <a:lnTo>
                      <a:pt x="30" y="131"/>
                    </a:lnTo>
                    <a:lnTo>
                      <a:pt x="30" y="133"/>
                    </a:lnTo>
                    <a:lnTo>
                      <a:pt x="30" y="131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29" y="128"/>
                    </a:lnTo>
                    <a:lnTo>
                      <a:pt x="29" y="127"/>
                    </a:lnTo>
                    <a:lnTo>
                      <a:pt x="30" y="127"/>
                    </a:lnTo>
                    <a:lnTo>
                      <a:pt x="30" y="125"/>
                    </a:lnTo>
                    <a:lnTo>
                      <a:pt x="29" y="125"/>
                    </a:lnTo>
                    <a:lnTo>
                      <a:pt x="27" y="127"/>
                    </a:lnTo>
                    <a:lnTo>
                      <a:pt x="26" y="125"/>
                    </a:lnTo>
                    <a:lnTo>
                      <a:pt x="24" y="124"/>
                    </a:lnTo>
                    <a:lnTo>
                      <a:pt x="24" y="122"/>
                    </a:lnTo>
                    <a:lnTo>
                      <a:pt x="23" y="122"/>
                    </a:lnTo>
                    <a:lnTo>
                      <a:pt x="24" y="122"/>
                    </a:lnTo>
                    <a:lnTo>
                      <a:pt x="24" y="121"/>
                    </a:lnTo>
                    <a:lnTo>
                      <a:pt x="23" y="121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3"/>
                    </a:lnTo>
                    <a:lnTo>
                      <a:pt x="26" y="113"/>
                    </a:lnTo>
                    <a:lnTo>
                      <a:pt x="27" y="109"/>
                    </a:lnTo>
                    <a:lnTo>
                      <a:pt x="29" y="106"/>
                    </a:lnTo>
                    <a:lnTo>
                      <a:pt x="30" y="106"/>
                    </a:lnTo>
                    <a:lnTo>
                      <a:pt x="30" y="103"/>
                    </a:lnTo>
                    <a:lnTo>
                      <a:pt x="30" y="101"/>
                    </a:lnTo>
                    <a:lnTo>
                      <a:pt x="32" y="101"/>
                    </a:lnTo>
                    <a:lnTo>
                      <a:pt x="32" y="100"/>
                    </a:lnTo>
                    <a:lnTo>
                      <a:pt x="32" y="98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32" y="97"/>
                    </a:lnTo>
                    <a:lnTo>
                      <a:pt x="30" y="97"/>
                    </a:lnTo>
                    <a:lnTo>
                      <a:pt x="30" y="98"/>
                    </a:lnTo>
                    <a:lnTo>
                      <a:pt x="29" y="98"/>
                    </a:lnTo>
                    <a:lnTo>
                      <a:pt x="29" y="100"/>
                    </a:lnTo>
                    <a:lnTo>
                      <a:pt x="27" y="101"/>
                    </a:lnTo>
                    <a:lnTo>
                      <a:pt x="26" y="101"/>
                    </a:lnTo>
                    <a:lnTo>
                      <a:pt x="26" y="103"/>
                    </a:lnTo>
                    <a:lnTo>
                      <a:pt x="23" y="104"/>
                    </a:lnTo>
                    <a:lnTo>
                      <a:pt x="23" y="103"/>
                    </a:lnTo>
                    <a:lnTo>
                      <a:pt x="23" y="100"/>
                    </a:lnTo>
                    <a:lnTo>
                      <a:pt x="23" y="98"/>
                    </a:lnTo>
                    <a:lnTo>
                      <a:pt x="23" y="97"/>
                    </a:lnTo>
                    <a:lnTo>
                      <a:pt x="24" y="95"/>
                    </a:lnTo>
                    <a:lnTo>
                      <a:pt x="24" y="94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7" y="89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0" y="85"/>
                    </a:lnTo>
                    <a:lnTo>
                      <a:pt x="32" y="83"/>
                    </a:lnTo>
                    <a:lnTo>
                      <a:pt x="32" y="82"/>
                    </a:lnTo>
                    <a:lnTo>
                      <a:pt x="33" y="79"/>
                    </a:lnTo>
                    <a:lnTo>
                      <a:pt x="35" y="79"/>
                    </a:lnTo>
                    <a:lnTo>
                      <a:pt x="36" y="79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7"/>
                    </a:lnTo>
                    <a:lnTo>
                      <a:pt x="32" y="79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29" y="83"/>
                    </a:lnTo>
                    <a:lnTo>
                      <a:pt x="27" y="85"/>
                    </a:lnTo>
                    <a:lnTo>
                      <a:pt x="27" y="83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24" y="89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3" y="88"/>
                    </a:lnTo>
                    <a:lnTo>
                      <a:pt x="21" y="88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20" y="91"/>
                    </a:lnTo>
                    <a:lnTo>
                      <a:pt x="20" y="89"/>
                    </a:lnTo>
                    <a:lnTo>
                      <a:pt x="21" y="88"/>
                    </a:lnTo>
                    <a:lnTo>
                      <a:pt x="20" y="88"/>
                    </a:lnTo>
                    <a:lnTo>
                      <a:pt x="21" y="86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6" y="79"/>
                    </a:lnTo>
                    <a:lnTo>
                      <a:pt x="27" y="77"/>
                    </a:lnTo>
                    <a:lnTo>
                      <a:pt x="27" y="76"/>
                    </a:lnTo>
                    <a:lnTo>
                      <a:pt x="27" y="74"/>
                    </a:lnTo>
                    <a:lnTo>
                      <a:pt x="29" y="74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0" y="70"/>
                    </a:lnTo>
                    <a:lnTo>
                      <a:pt x="32" y="68"/>
                    </a:lnTo>
                    <a:lnTo>
                      <a:pt x="30" y="68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6" y="62"/>
                    </a:lnTo>
                    <a:lnTo>
                      <a:pt x="36" y="61"/>
                    </a:lnTo>
                    <a:lnTo>
                      <a:pt x="38" y="61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1" y="62"/>
                    </a:lnTo>
                    <a:lnTo>
                      <a:pt x="41" y="64"/>
                    </a:lnTo>
                    <a:lnTo>
                      <a:pt x="44" y="65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39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2" y="50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4" y="47"/>
                    </a:lnTo>
                    <a:lnTo>
                      <a:pt x="45" y="46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8" y="41"/>
                    </a:lnTo>
                    <a:lnTo>
                      <a:pt x="47" y="40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4" y="43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0"/>
                    </a:lnTo>
                    <a:lnTo>
                      <a:pt x="35" y="49"/>
                    </a:lnTo>
                    <a:lnTo>
                      <a:pt x="36" y="49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5" y="49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38" y="43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1" y="29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9" y="20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7" y="0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2646" y="2173"/>
                <a:ext cx="119" cy="63"/>
              </a:xfrm>
              <a:custGeom>
                <a:avLst/>
                <a:gdLst/>
                <a:ahLst/>
                <a:cxnLst>
                  <a:cxn ang="0">
                    <a:pos x="1" y="45"/>
                  </a:cxn>
                  <a:cxn ang="0">
                    <a:pos x="3" y="41"/>
                  </a:cxn>
                  <a:cxn ang="0">
                    <a:pos x="7" y="39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19" y="30"/>
                  </a:cxn>
                  <a:cxn ang="0">
                    <a:pos x="21" y="30"/>
                  </a:cxn>
                  <a:cxn ang="0">
                    <a:pos x="25" y="32"/>
                  </a:cxn>
                  <a:cxn ang="0">
                    <a:pos x="27" y="30"/>
                  </a:cxn>
                  <a:cxn ang="0">
                    <a:pos x="33" y="30"/>
                  </a:cxn>
                  <a:cxn ang="0">
                    <a:pos x="34" y="35"/>
                  </a:cxn>
                  <a:cxn ang="0">
                    <a:pos x="39" y="33"/>
                  </a:cxn>
                  <a:cxn ang="0">
                    <a:pos x="45" y="30"/>
                  </a:cxn>
                  <a:cxn ang="0">
                    <a:pos x="48" y="26"/>
                  </a:cxn>
                  <a:cxn ang="0">
                    <a:pos x="51" y="21"/>
                  </a:cxn>
                  <a:cxn ang="0">
                    <a:pos x="54" y="17"/>
                  </a:cxn>
                  <a:cxn ang="0">
                    <a:pos x="58" y="15"/>
                  </a:cxn>
                  <a:cxn ang="0">
                    <a:pos x="64" y="15"/>
                  </a:cxn>
                  <a:cxn ang="0">
                    <a:pos x="67" y="12"/>
                  </a:cxn>
                  <a:cxn ang="0">
                    <a:pos x="70" y="9"/>
                  </a:cxn>
                  <a:cxn ang="0">
                    <a:pos x="72" y="6"/>
                  </a:cxn>
                  <a:cxn ang="0">
                    <a:pos x="75" y="8"/>
                  </a:cxn>
                  <a:cxn ang="0">
                    <a:pos x="79" y="9"/>
                  </a:cxn>
                  <a:cxn ang="0">
                    <a:pos x="85" y="8"/>
                  </a:cxn>
                  <a:cxn ang="0">
                    <a:pos x="91" y="6"/>
                  </a:cxn>
                  <a:cxn ang="0">
                    <a:pos x="96" y="6"/>
                  </a:cxn>
                  <a:cxn ang="0">
                    <a:pos x="101" y="3"/>
                  </a:cxn>
                  <a:cxn ang="0">
                    <a:pos x="104" y="3"/>
                  </a:cxn>
                  <a:cxn ang="0">
                    <a:pos x="107" y="0"/>
                  </a:cxn>
                  <a:cxn ang="0">
                    <a:pos x="111" y="0"/>
                  </a:cxn>
                  <a:cxn ang="0">
                    <a:pos x="116" y="3"/>
                  </a:cxn>
                  <a:cxn ang="0">
                    <a:pos x="117" y="9"/>
                  </a:cxn>
                  <a:cxn ang="0">
                    <a:pos x="116" y="9"/>
                  </a:cxn>
                  <a:cxn ang="0">
                    <a:pos x="110" y="11"/>
                  </a:cxn>
                  <a:cxn ang="0">
                    <a:pos x="105" y="12"/>
                  </a:cxn>
                  <a:cxn ang="0">
                    <a:pos x="102" y="15"/>
                  </a:cxn>
                  <a:cxn ang="0">
                    <a:pos x="107" y="17"/>
                  </a:cxn>
                  <a:cxn ang="0">
                    <a:pos x="107" y="23"/>
                  </a:cxn>
                  <a:cxn ang="0">
                    <a:pos x="104" y="26"/>
                  </a:cxn>
                  <a:cxn ang="0">
                    <a:pos x="105" y="29"/>
                  </a:cxn>
                  <a:cxn ang="0">
                    <a:pos x="107" y="30"/>
                  </a:cxn>
                  <a:cxn ang="0">
                    <a:pos x="102" y="33"/>
                  </a:cxn>
                  <a:cxn ang="0">
                    <a:pos x="99" y="33"/>
                  </a:cxn>
                  <a:cxn ang="0">
                    <a:pos x="97" y="36"/>
                  </a:cxn>
                  <a:cxn ang="0">
                    <a:pos x="94" y="38"/>
                  </a:cxn>
                  <a:cxn ang="0">
                    <a:pos x="91" y="39"/>
                  </a:cxn>
                  <a:cxn ang="0">
                    <a:pos x="88" y="42"/>
                  </a:cxn>
                  <a:cxn ang="0">
                    <a:pos x="87" y="47"/>
                  </a:cxn>
                  <a:cxn ang="0">
                    <a:pos x="84" y="51"/>
                  </a:cxn>
                  <a:cxn ang="0">
                    <a:pos x="84" y="54"/>
                  </a:cxn>
                  <a:cxn ang="0">
                    <a:pos x="90" y="59"/>
                  </a:cxn>
                  <a:cxn ang="0">
                    <a:pos x="88" y="63"/>
                  </a:cxn>
                </a:cxnLst>
                <a:rect l="0" t="0" r="r" b="b"/>
                <a:pathLst>
                  <a:path w="119" h="63">
                    <a:moveTo>
                      <a:pt x="0" y="4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3" y="32"/>
                    </a:lnTo>
                    <a:lnTo>
                      <a:pt x="45" y="30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0" y="9"/>
                    </a:lnTo>
                    <a:lnTo>
                      <a:pt x="72" y="9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3" y="6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1" y="3"/>
                    </a:lnTo>
                    <a:lnTo>
                      <a:pt x="102" y="2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7" y="6"/>
                    </a:lnTo>
                    <a:lnTo>
                      <a:pt x="117" y="8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7" y="9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13" y="9"/>
                    </a:lnTo>
                    <a:lnTo>
                      <a:pt x="111" y="9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7" y="11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4" y="12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102" y="15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20"/>
                    </a:lnTo>
                    <a:lnTo>
                      <a:pt x="107" y="21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5" y="24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2" y="27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5" y="29"/>
                    </a:lnTo>
                    <a:lnTo>
                      <a:pt x="107" y="29"/>
                    </a:lnTo>
                    <a:lnTo>
                      <a:pt x="107" y="30"/>
                    </a:lnTo>
                    <a:lnTo>
                      <a:pt x="108" y="30"/>
                    </a:lnTo>
                    <a:lnTo>
                      <a:pt x="107" y="30"/>
                    </a:lnTo>
                    <a:lnTo>
                      <a:pt x="105" y="32"/>
                    </a:lnTo>
                    <a:lnTo>
                      <a:pt x="105" y="33"/>
                    </a:lnTo>
                    <a:lnTo>
                      <a:pt x="104" y="33"/>
                    </a:lnTo>
                    <a:lnTo>
                      <a:pt x="102" y="33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101" y="33"/>
                    </a:lnTo>
                    <a:lnTo>
                      <a:pt x="99" y="33"/>
                    </a:lnTo>
                    <a:lnTo>
                      <a:pt x="97" y="33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8"/>
                    </a:lnTo>
                    <a:lnTo>
                      <a:pt x="96" y="39"/>
                    </a:lnTo>
                    <a:lnTo>
                      <a:pt x="94" y="39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1" y="38"/>
                    </a:lnTo>
                    <a:lnTo>
                      <a:pt x="93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41"/>
                    </a:lnTo>
                    <a:lnTo>
                      <a:pt x="88" y="41"/>
                    </a:lnTo>
                    <a:lnTo>
                      <a:pt x="88" y="42"/>
                    </a:lnTo>
                    <a:lnTo>
                      <a:pt x="87" y="42"/>
                    </a:lnTo>
                    <a:lnTo>
                      <a:pt x="87" y="44"/>
                    </a:lnTo>
                    <a:lnTo>
                      <a:pt x="85" y="45"/>
                    </a:lnTo>
                    <a:lnTo>
                      <a:pt x="87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2" y="53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90" y="59"/>
                    </a:lnTo>
                    <a:lnTo>
                      <a:pt x="90" y="60"/>
                    </a:lnTo>
                    <a:lnTo>
                      <a:pt x="88" y="60"/>
                    </a:lnTo>
                    <a:lnTo>
                      <a:pt x="88" y="62"/>
                    </a:lnTo>
                    <a:lnTo>
                      <a:pt x="88" y="63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619" y="1842"/>
                <a:ext cx="248" cy="165"/>
              </a:xfrm>
              <a:custGeom>
                <a:avLst/>
                <a:gdLst/>
                <a:ahLst/>
                <a:cxnLst>
                  <a:cxn ang="0">
                    <a:pos x="42" y="158"/>
                  </a:cxn>
                  <a:cxn ang="0">
                    <a:pos x="25" y="161"/>
                  </a:cxn>
                  <a:cxn ang="0">
                    <a:pos x="18" y="161"/>
                  </a:cxn>
                  <a:cxn ang="0">
                    <a:pos x="4" y="161"/>
                  </a:cxn>
                  <a:cxn ang="0">
                    <a:pos x="6" y="146"/>
                  </a:cxn>
                  <a:cxn ang="0">
                    <a:pos x="3" y="126"/>
                  </a:cxn>
                  <a:cxn ang="0">
                    <a:pos x="12" y="119"/>
                  </a:cxn>
                  <a:cxn ang="0">
                    <a:pos x="22" y="126"/>
                  </a:cxn>
                  <a:cxn ang="0">
                    <a:pos x="31" y="125"/>
                  </a:cxn>
                  <a:cxn ang="0">
                    <a:pos x="42" y="123"/>
                  </a:cxn>
                  <a:cxn ang="0">
                    <a:pos x="19" y="117"/>
                  </a:cxn>
                  <a:cxn ang="0">
                    <a:pos x="9" y="99"/>
                  </a:cxn>
                  <a:cxn ang="0">
                    <a:pos x="24" y="92"/>
                  </a:cxn>
                  <a:cxn ang="0">
                    <a:pos x="10" y="77"/>
                  </a:cxn>
                  <a:cxn ang="0">
                    <a:pos x="10" y="56"/>
                  </a:cxn>
                  <a:cxn ang="0">
                    <a:pos x="25" y="62"/>
                  </a:cxn>
                  <a:cxn ang="0">
                    <a:pos x="33" y="72"/>
                  </a:cxn>
                  <a:cxn ang="0">
                    <a:pos x="34" y="57"/>
                  </a:cxn>
                  <a:cxn ang="0">
                    <a:pos x="36" y="42"/>
                  </a:cxn>
                  <a:cxn ang="0">
                    <a:pos x="48" y="56"/>
                  </a:cxn>
                  <a:cxn ang="0">
                    <a:pos x="61" y="49"/>
                  </a:cxn>
                  <a:cxn ang="0">
                    <a:pos x="70" y="54"/>
                  </a:cxn>
                  <a:cxn ang="0">
                    <a:pos x="64" y="40"/>
                  </a:cxn>
                  <a:cxn ang="0">
                    <a:pos x="90" y="54"/>
                  </a:cxn>
                  <a:cxn ang="0">
                    <a:pos x="88" y="51"/>
                  </a:cxn>
                  <a:cxn ang="0">
                    <a:pos x="82" y="39"/>
                  </a:cxn>
                  <a:cxn ang="0">
                    <a:pos x="69" y="25"/>
                  </a:cxn>
                  <a:cxn ang="0">
                    <a:pos x="55" y="10"/>
                  </a:cxn>
                  <a:cxn ang="0">
                    <a:pos x="66" y="13"/>
                  </a:cxn>
                  <a:cxn ang="0">
                    <a:pos x="75" y="7"/>
                  </a:cxn>
                  <a:cxn ang="0">
                    <a:pos x="82" y="3"/>
                  </a:cxn>
                  <a:cxn ang="0">
                    <a:pos x="100" y="21"/>
                  </a:cxn>
                  <a:cxn ang="0">
                    <a:pos x="115" y="37"/>
                  </a:cxn>
                  <a:cxn ang="0">
                    <a:pos x="118" y="65"/>
                  </a:cxn>
                  <a:cxn ang="0">
                    <a:pos x="152" y="72"/>
                  </a:cxn>
                  <a:cxn ang="0">
                    <a:pos x="179" y="74"/>
                  </a:cxn>
                  <a:cxn ang="0">
                    <a:pos x="188" y="63"/>
                  </a:cxn>
                  <a:cxn ang="0">
                    <a:pos x="203" y="69"/>
                  </a:cxn>
                  <a:cxn ang="0">
                    <a:pos x="213" y="72"/>
                  </a:cxn>
                  <a:cxn ang="0">
                    <a:pos x="231" y="72"/>
                  </a:cxn>
                  <a:cxn ang="0">
                    <a:pos x="248" y="62"/>
                  </a:cxn>
                  <a:cxn ang="0">
                    <a:pos x="234" y="83"/>
                  </a:cxn>
                  <a:cxn ang="0">
                    <a:pos x="222" y="99"/>
                  </a:cxn>
                  <a:cxn ang="0">
                    <a:pos x="215" y="90"/>
                  </a:cxn>
                  <a:cxn ang="0">
                    <a:pos x="197" y="99"/>
                  </a:cxn>
                  <a:cxn ang="0">
                    <a:pos x="185" y="105"/>
                  </a:cxn>
                  <a:cxn ang="0">
                    <a:pos x="173" y="114"/>
                  </a:cxn>
                  <a:cxn ang="0">
                    <a:pos x="177" y="117"/>
                  </a:cxn>
                  <a:cxn ang="0">
                    <a:pos x="197" y="102"/>
                  </a:cxn>
                  <a:cxn ang="0">
                    <a:pos x="216" y="101"/>
                  </a:cxn>
                  <a:cxn ang="0">
                    <a:pos x="209" y="116"/>
                  </a:cxn>
                  <a:cxn ang="0">
                    <a:pos x="195" y="131"/>
                  </a:cxn>
                  <a:cxn ang="0">
                    <a:pos x="194" y="137"/>
                  </a:cxn>
                  <a:cxn ang="0">
                    <a:pos x="177" y="138"/>
                  </a:cxn>
                  <a:cxn ang="0">
                    <a:pos x="155" y="138"/>
                  </a:cxn>
                  <a:cxn ang="0">
                    <a:pos x="134" y="146"/>
                  </a:cxn>
                  <a:cxn ang="0">
                    <a:pos x="141" y="135"/>
                  </a:cxn>
                  <a:cxn ang="0">
                    <a:pos x="126" y="138"/>
                  </a:cxn>
                  <a:cxn ang="0">
                    <a:pos x="96" y="150"/>
                  </a:cxn>
                  <a:cxn ang="0">
                    <a:pos x="72" y="155"/>
                  </a:cxn>
                  <a:cxn ang="0">
                    <a:pos x="61" y="159"/>
                  </a:cxn>
                </a:cxnLst>
                <a:rect l="0" t="0" r="r" b="b"/>
                <a:pathLst>
                  <a:path w="248" h="165">
                    <a:moveTo>
                      <a:pt x="40" y="162"/>
                    </a:moveTo>
                    <a:lnTo>
                      <a:pt x="42" y="161"/>
                    </a:lnTo>
                    <a:lnTo>
                      <a:pt x="45" y="159"/>
                    </a:lnTo>
                    <a:lnTo>
                      <a:pt x="46" y="158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49" y="153"/>
                    </a:lnTo>
                    <a:lnTo>
                      <a:pt x="49" y="152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46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2" y="156"/>
                    </a:lnTo>
                    <a:lnTo>
                      <a:pt x="40" y="156"/>
                    </a:lnTo>
                    <a:lnTo>
                      <a:pt x="40" y="158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9" y="159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30" y="164"/>
                    </a:lnTo>
                    <a:lnTo>
                      <a:pt x="28" y="164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30" y="158"/>
                    </a:lnTo>
                    <a:lnTo>
                      <a:pt x="31" y="158"/>
                    </a:lnTo>
                    <a:lnTo>
                      <a:pt x="31" y="156"/>
                    </a:lnTo>
                    <a:lnTo>
                      <a:pt x="30" y="156"/>
                    </a:lnTo>
                    <a:lnTo>
                      <a:pt x="30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7" y="155"/>
                    </a:lnTo>
                    <a:lnTo>
                      <a:pt x="24" y="156"/>
                    </a:lnTo>
                    <a:lnTo>
                      <a:pt x="22" y="158"/>
                    </a:lnTo>
                    <a:lnTo>
                      <a:pt x="21" y="159"/>
                    </a:lnTo>
                    <a:lnTo>
                      <a:pt x="19" y="159"/>
                    </a:lnTo>
                    <a:lnTo>
                      <a:pt x="18" y="161"/>
                    </a:lnTo>
                    <a:lnTo>
                      <a:pt x="16" y="161"/>
                    </a:lnTo>
                    <a:lnTo>
                      <a:pt x="16" y="162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2" y="165"/>
                    </a:lnTo>
                    <a:lnTo>
                      <a:pt x="10" y="165"/>
                    </a:lnTo>
                    <a:lnTo>
                      <a:pt x="9" y="165"/>
                    </a:lnTo>
                    <a:lnTo>
                      <a:pt x="7" y="165"/>
                    </a:lnTo>
                    <a:lnTo>
                      <a:pt x="7" y="164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4" y="159"/>
                    </a:lnTo>
                    <a:lnTo>
                      <a:pt x="4" y="161"/>
                    </a:lnTo>
                    <a:lnTo>
                      <a:pt x="4" y="162"/>
                    </a:lnTo>
                    <a:lnTo>
                      <a:pt x="4" y="161"/>
                    </a:lnTo>
                    <a:lnTo>
                      <a:pt x="3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8"/>
                    </a:lnTo>
                    <a:lnTo>
                      <a:pt x="4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4" y="155"/>
                    </a:lnTo>
                    <a:lnTo>
                      <a:pt x="4" y="156"/>
                    </a:lnTo>
                    <a:lnTo>
                      <a:pt x="4" y="155"/>
                    </a:lnTo>
                    <a:lnTo>
                      <a:pt x="4" y="153"/>
                    </a:lnTo>
                    <a:lnTo>
                      <a:pt x="6" y="153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7"/>
                    </a:lnTo>
                    <a:lnTo>
                      <a:pt x="6" y="146"/>
                    </a:lnTo>
                    <a:lnTo>
                      <a:pt x="7" y="144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3" y="144"/>
                    </a:lnTo>
                    <a:lnTo>
                      <a:pt x="1" y="144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1" y="126"/>
                    </a:lnTo>
                    <a:lnTo>
                      <a:pt x="3" y="126"/>
                    </a:lnTo>
                    <a:lnTo>
                      <a:pt x="3" y="123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3" y="119"/>
                    </a:lnTo>
                    <a:lnTo>
                      <a:pt x="3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7" y="114"/>
                    </a:lnTo>
                    <a:lnTo>
                      <a:pt x="6" y="114"/>
                    </a:lnTo>
                    <a:lnTo>
                      <a:pt x="7" y="113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2" y="117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20"/>
                    </a:lnTo>
                    <a:lnTo>
                      <a:pt x="15" y="120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6" y="123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8" y="123"/>
                    </a:lnTo>
                    <a:lnTo>
                      <a:pt x="19" y="123"/>
                    </a:lnTo>
                    <a:lnTo>
                      <a:pt x="19" y="122"/>
                    </a:lnTo>
                    <a:lnTo>
                      <a:pt x="18" y="122"/>
                    </a:lnTo>
                    <a:lnTo>
                      <a:pt x="19" y="120"/>
                    </a:lnTo>
                    <a:lnTo>
                      <a:pt x="21" y="122"/>
                    </a:lnTo>
                    <a:lnTo>
                      <a:pt x="21" y="123"/>
                    </a:lnTo>
                    <a:lnTo>
                      <a:pt x="19" y="123"/>
                    </a:lnTo>
                    <a:lnTo>
                      <a:pt x="21" y="126"/>
                    </a:lnTo>
                    <a:lnTo>
                      <a:pt x="22" y="126"/>
                    </a:lnTo>
                    <a:lnTo>
                      <a:pt x="24" y="128"/>
                    </a:lnTo>
                    <a:lnTo>
                      <a:pt x="24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5" y="126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7" y="123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28" y="128"/>
                    </a:lnTo>
                    <a:lnTo>
                      <a:pt x="30" y="129"/>
                    </a:lnTo>
                    <a:lnTo>
                      <a:pt x="30" y="128"/>
                    </a:lnTo>
                    <a:lnTo>
                      <a:pt x="28" y="126"/>
                    </a:lnTo>
                    <a:lnTo>
                      <a:pt x="30" y="126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1" y="125"/>
                    </a:lnTo>
                    <a:lnTo>
                      <a:pt x="31" y="126"/>
                    </a:lnTo>
                    <a:lnTo>
                      <a:pt x="31" y="128"/>
                    </a:lnTo>
                    <a:lnTo>
                      <a:pt x="33" y="126"/>
                    </a:lnTo>
                    <a:lnTo>
                      <a:pt x="34" y="126"/>
                    </a:lnTo>
                    <a:lnTo>
                      <a:pt x="34" y="125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9" y="126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2" y="126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0" y="123"/>
                    </a:lnTo>
                    <a:lnTo>
                      <a:pt x="40" y="122"/>
                    </a:lnTo>
                    <a:lnTo>
                      <a:pt x="39" y="122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4" y="122"/>
                    </a:lnTo>
                    <a:lnTo>
                      <a:pt x="33" y="120"/>
                    </a:lnTo>
                    <a:lnTo>
                      <a:pt x="31" y="122"/>
                    </a:lnTo>
                    <a:lnTo>
                      <a:pt x="30" y="122"/>
                    </a:lnTo>
                    <a:lnTo>
                      <a:pt x="28" y="120"/>
                    </a:lnTo>
                    <a:lnTo>
                      <a:pt x="28" y="122"/>
                    </a:lnTo>
                    <a:lnTo>
                      <a:pt x="25" y="122"/>
                    </a:lnTo>
                    <a:lnTo>
                      <a:pt x="24" y="123"/>
                    </a:lnTo>
                    <a:lnTo>
                      <a:pt x="24" y="122"/>
                    </a:lnTo>
                    <a:lnTo>
                      <a:pt x="22" y="120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21" y="117"/>
                    </a:lnTo>
                    <a:lnTo>
                      <a:pt x="22" y="119"/>
                    </a:lnTo>
                    <a:lnTo>
                      <a:pt x="22" y="117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6" y="108"/>
                    </a:lnTo>
                    <a:lnTo>
                      <a:pt x="15" y="107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9"/>
                    </a:lnTo>
                    <a:lnTo>
                      <a:pt x="13" y="89"/>
                    </a:lnTo>
                    <a:lnTo>
                      <a:pt x="15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9" y="87"/>
                    </a:lnTo>
                    <a:lnTo>
                      <a:pt x="21" y="87"/>
                    </a:lnTo>
                    <a:lnTo>
                      <a:pt x="21" y="89"/>
                    </a:lnTo>
                    <a:lnTo>
                      <a:pt x="22" y="90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4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6" y="81"/>
                    </a:lnTo>
                    <a:lnTo>
                      <a:pt x="15" y="81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1" y="51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25" y="62"/>
                    </a:lnTo>
                    <a:lnTo>
                      <a:pt x="27" y="60"/>
                    </a:lnTo>
                    <a:lnTo>
                      <a:pt x="27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30" y="71"/>
                    </a:lnTo>
                    <a:lnTo>
                      <a:pt x="30" y="72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3" y="74"/>
                    </a:lnTo>
                    <a:lnTo>
                      <a:pt x="33" y="72"/>
                    </a:lnTo>
                    <a:lnTo>
                      <a:pt x="31" y="71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36" y="59"/>
                    </a:lnTo>
                    <a:lnTo>
                      <a:pt x="36" y="60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1" y="54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2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2" y="57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49"/>
                    </a:lnTo>
                    <a:lnTo>
                      <a:pt x="55" y="48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9" y="56"/>
                    </a:lnTo>
                    <a:lnTo>
                      <a:pt x="70" y="57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6" y="60"/>
                    </a:lnTo>
                    <a:lnTo>
                      <a:pt x="78" y="60"/>
                    </a:lnTo>
                    <a:lnTo>
                      <a:pt x="79" y="62"/>
                    </a:lnTo>
                    <a:lnTo>
                      <a:pt x="79" y="60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6" y="57"/>
                    </a:lnTo>
                    <a:lnTo>
                      <a:pt x="76" y="56"/>
                    </a:lnTo>
                    <a:lnTo>
                      <a:pt x="73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9" y="51"/>
                    </a:lnTo>
                    <a:lnTo>
                      <a:pt x="67" y="49"/>
                    </a:lnTo>
                    <a:lnTo>
                      <a:pt x="67" y="48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3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6" y="43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72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1" y="48"/>
                    </a:lnTo>
                    <a:lnTo>
                      <a:pt x="82" y="49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3" y="62"/>
                    </a:lnTo>
                    <a:lnTo>
                      <a:pt x="94" y="65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6" y="63"/>
                    </a:lnTo>
                    <a:lnTo>
                      <a:pt x="96" y="62"/>
                    </a:lnTo>
                    <a:lnTo>
                      <a:pt x="96" y="60"/>
                    </a:lnTo>
                    <a:lnTo>
                      <a:pt x="94" y="59"/>
                    </a:lnTo>
                    <a:lnTo>
                      <a:pt x="94" y="57"/>
                    </a:lnTo>
                    <a:lnTo>
                      <a:pt x="93" y="56"/>
                    </a:lnTo>
                    <a:lnTo>
                      <a:pt x="93" y="54"/>
                    </a:lnTo>
                    <a:lnTo>
                      <a:pt x="91" y="54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88" y="51"/>
                    </a:lnTo>
                    <a:lnTo>
                      <a:pt x="88" y="49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48"/>
                    </a:lnTo>
                    <a:lnTo>
                      <a:pt x="85" y="46"/>
                    </a:lnTo>
                    <a:lnTo>
                      <a:pt x="84" y="46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79" y="36"/>
                    </a:lnTo>
                    <a:lnTo>
                      <a:pt x="79" y="34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2" y="31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67" y="24"/>
                    </a:lnTo>
                    <a:lnTo>
                      <a:pt x="66" y="25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8" y="16"/>
                    </a:lnTo>
                    <a:lnTo>
                      <a:pt x="58" y="15"/>
                    </a:lnTo>
                    <a:lnTo>
                      <a:pt x="60" y="13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4" y="10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3" y="9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100" y="13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9" y="31"/>
                    </a:lnTo>
                    <a:lnTo>
                      <a:pt x="112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5" y="36"/>
                    </a:lnTo>
                    <a:lnTo>
                      <a:pt x="114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0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0" y="49"/>
                    </a:lnTo>
                    <a:lnTo>
                      <a:pt x="118" y="49"/>
                    </a:lnTo>
                    <a:lnTo>
                      <a:pt x="114" y="51"/>
                    </a:lnTo>
                    <a:lnTo>
                      <a:pt x="114" y="53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4" y="59"/>
                    </a:lnTo>
                    <a:lnTo>
                      <a:pt x="111" y="59"/>
                    </a:lnTo>
                    <a:lnTo>
                      <a:pt x="112" y="62"/>
                    </a:lnTo>
                    <a:lnTo>
                      <a:pt x="118" y="65"/>
                    </a:lnTo>
                    <a:lnTo>
                      <a:pt x="117" y="66"/>
                    </a:lnTo>
                    <a:lnTo>
                      <a:pt x="118" y="68"/>
                    </a:lnTo>
                    <a:lnTo>
                      <a:pt x="120" y="68"/>
                    </a:lnTo>
                    <a:lnTo>
                      <a:pt x="123" y="71"/>
                    </a:lnTo>
                    <a:lnTo>
                      <a:pt x="126" y="71"/>
                    </a:lnTo>
                    <a:lnTo>
                      <a:pt x="131" y="69"/>
                    </a:lnTo>
                    <a:lnTo>
                      <a:pt x="132" y="69"/>
                    </a:lnTo>
                    <a:lnTo>
                      <a:pt x="134" y="69"/>
                    </a:lnTo>
                    <a:lnTo>
                      <a:pt x="134" y="71"/>
                    </a:lnTo>
                    <a:lnTo>
                      <a:pt x="138" y="71"/>
                    </a:lnTo>
                    <a:lnTo>
                      <a:pt x="141" y="72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3" y="75"/>
                    </a:lnTo>
                    <a:lnTo>
                      <a:pt x="144" y="74"/>
                    </a:lnTo>
                    <a:lnTo>
                      <a:pt x="147" y="74"/>
                    </a:lnTo>
                    <a:lnTo>
                      <a:pt x="149" y="72"/>
                    </a:lnTo>
                    <a:lnTo>
                      <a:pt x="152" y="72"/>
                    </a:lnTo>
                    <a:lnTo>
                      <a:pt x="153" y="72"/>
                    </a:lnTo>
                    <a:lnTo>
                      <a:pt x="155" y="71"/>
                    </a:lnTo>
                    <a:lnTo>
                      <a:pt x="156" y="71"/>
                    </a:lnTo>
                    <a:lnTo>
                      <a:pt x="158" y="68"/>
                    </a:lnTo>
                    <a:lnTo>
                      <a:pt x="158" y="66"/>
                    </a:lnTo>
                    <a:lnTo>
                      <a:pt x="159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4" y="68"/>
                    </a:lnTo>
                    <a:lnTo>
                      <a:pt x="167" y="69"/>
                    </a:lnTo>
                    <a:lnTo>
                      <a:pt x="170" y="71"/>
                    </a:lnTo>
                    <a:lnTo>
                      <a:pt x="170" y="72"/>
                    </a:lnTo>
                    <a:lnTo>
                      <a:pt x="170" y="74"/>
                    </a:lnTo>
                    <a:lnTo>
                      <a:pt x="173" y="74"/>
                    </a:lnTo>
                    <a:lnTo>
                      <a:pt x="174" y="74"/>
                    </a:lnTo>
                    <a:lnTo>
                      <a:pt x="176" y="74"/>
                    </a:lnTo>
                    <a:lnTo>
                      <a:pt x="177" y="74"/>
                    </a:lnTo>
                    <a:lnTo>
                      <a:pt x="179" y="74"/>
                    </a:lnTo>
                    <a:lnTo>
                      <a:pt x="179" y="72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9" y="65"/>
                    </a:lnTo>
                    <a:lnTo>
                      <a:pt x="179" y="63"/>
                    </a:lnTo>
                    <a:lnTo>
                      <a:pt x="180" y="63"/>
                    </a:lnTo>
                    <a:lnTo>
                      <a:pt x="182" y="63"/>
                    </a:lnTo>
                    <a:lnTo>
                      <a:pt x="182" y="62"/>
                    </a:lnTo>
                    <a:lnTo>
                      <a:pt x="182" y="60"/>
                    </a:lnTo>
                    <a:lnTo>
                      <a:pt x="183" y="60"/>
                    </a:lnTo>
                    <a:lnTo>
                      <a:pt x="183" y="62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2"/>
                    </a:lnTo>
                    <a:lnTo>
                      <a:pt x="188" y="63"/>
                    </a:lnTo>
                    <a:lnTo>
                      <a:pt x="189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2"/>
                    </a:lnTo>
                    <a:lnTo>
                      <a:pt x="195" y="62"/>
                    </a:lnTo>
                    <a:lnTo>
                      <a:pt x="197" y="62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8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1" y="65"/>
                    </a:lnTo>
                    <a:lnTo>
                      <a:pt x="201" y="66"/>
                    </a:lnTo>
                    <a:lnTo>
                      <a:pt x="201" y="68"/>
                    </a:lnTo>
                    <a:lnTo>
                      <a:pt x="203" y="68"/>
                    </a:lnTo>
                    <a:lnTo>
                      <a:pt x="203" y="69"/>
                    </a:lnTo>
                    <a:lnTo>
                      <a:pt x="204" y="69"/>
                    </a:lnTo>
                    <a:lnTo>
                      <a:pt x="204" y="68"/>
                    </a:lnTo>
                    <a:lnTo>
                      <a:pt x="204" y="69"/>
                    </a:lnTo>
                    <a:lnTo>
                      <a:pt x="206" y="69"/>
                    </a:lnTo>
                    <a:lnTo>
                      <a:pt x="207" y="69"/>
                    </a:lnTo>
                    <a:lnTo>
                      <a:pt x="207" y="68"/>
                    </a:lnTo>
                    <a:lnTo>
                      <a:pt x="206" y="68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206" y="66"/>
                    </a:lnTo>
                    <a:lnTo>
                      <a:pt x="207" y="68"/>
                    </a:lnTo>
                    <a:lnTo>
                      <a:pt x="209" y="68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8" y="71"/>
                    </a:lnTo>
                    <a:lnTo>
                      <a:pt x="222" y="68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27" y="68"/>
                    </a:lnTo>
                    <a:lnTo>
                      <a:pt x="227" y="69"/>
                    </a:lnTo>
                    <a:lnTo>
                      <a:pt x="228" y="69"/>
                    </a:lnTo>
                    <a:lnTo>
                      <a:pt x="228" y="68"/>
                    </a:lnTo>
                    <a:lnTo>
                      <a:pt x="230" y="69"/>
                    </a:lnTo>
                    <a:lnTo>
                      <a:pt x="231" y="71"/>
                    </a:lnTo>
                    <a:lnTo>
                      <a:pt x="230" y="71"/>
                    </a:lnTo>
                    <a:lnTo>
                      <a:pt x="228" y="72"/>
                    </a:lnTo>
                    <a:lnTo>
                      <a:pt x="230" y="72"/>
                    </a:lnTo>
                    <a:lnTo>
                      <a:pt x="231" y="71"/>
                    </a:lnTo>
                    <a:lnTo>
                      <a:pt x="231" y="72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1"/>
                    </a:lnTo>
                    <a:lnTo>
                      <a:pt x="236" y="71"/>
                    </a:lnTo>
                    <a:lnTo>
                      <a:pt x="237" y="71"/>
                    </a:lnTo>
                    <a:lnTo>
                      <a:pt x="237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0" y="68"/>
                    </a:lnTo>
                    <a:lnTo>
                      <a:pt x="240" y="66"/>
                    </a:lnTo>
                    <a:lnTo>
                      <a:pt x="242" y="66"/>
                    </a:lnTo>
                    <a:lnTo>
                      <a:pt x="242" y="65"/>
                    </a:lnTo>
                    <a:lnTo>
                      <a:pt x="242" y="63"/>
                    </a:lnTo>
                    <a:lnTo>
                      <a:pt x="243" y="63"/>
                    </a:lnTo>
                    <a:lnTo>
                      <a:pt x="243" y="62"/>
                    </a:lnTo>
                    <a:lnTo>
                      <a:pt x="245" y="62"/>
                    </a:lnTo>
                    <a:lnTo>
                      <a:pt x="246" y="62"/>
                    </a:lnTo>
                    <a:lnTo>
                      <a:pt x="248" y="62"/>
                    </a:lnTo>
                    <a:lnTo>
                      <a:pt x="246" y="62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6" y="66"/>
                    </a:lnTo>
                    <a:lnTo>
                      <a:pt x="245" y="66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3" y="71"/>
                    </a:lnTo>
                    <a:lnTo>
                      <a:pt x="242" y="71"/>
                    </a:lnTo>
                    <a:lnTo>
                      <a:pt x="240" y="72"/>
                    </a:lnTo>
                    <a:lnTo>
                      <a:pt x="239" y="75"/>
                    </a:lnTo>
                    <a:lnTo>
                      <a:pt x="237" y="77"/>
                    </a:lnTo>
                    <a:lnTo>
                      <a:pt x="237" y="78"/>
                    </a:lnTo>
                    <a:lnTo>
                      <a:pt x="236" y="80"/>
                    </a:lnTo>
                    <a:lnTo>
                      <a:pt x="234" y="81"/>
                    </a:lnTo>
                    <a:lnTo>
                      <a:pt x="234" y="83"/>
                    </a:lnTo>
                    <a:lnTo>
                      <a:pt x="233" y="83"/>
                    </a:lnTo>
                    <a:lnTo>
                      <a:pt x="233" y="84"/>
                    </a:lnTo>
                    <a:lnTo>
                      <a:pt x="231" y="84"/>
                    </a:lnTo>
                    <a:lnTo>
                      <a:pt x="231" y="86"/>
                    </a:lnTo>
                    <a:lnTo>
                      <a:pt x="230" y="86"/>
                    </a:lnTo>
                    <a:lnTo>
                      <a:pt x="230" y="87"/>
                    </a:lnTo>
                    <a:lnTo>
                      <a:pt x="230" y="89"/>
                    </a:lnTo>
                    <a:lnTo>
                      <a:pt x="228" y="89"/>
                    </a:lnTo>
                    <a:lnTo>
                      <a:pt x="228" y="90"/>
                    </a:lnTo>
                    <a:lnTo>
                      <a:pt x="228" y="92"/>
                    </a:lnTo>
                    <a:lnTo>
                      <a:pt x="227" y="92"/>
                    </a:lnTo>
                    <a:lnTo>
                      <a:pt x="227" y="93"/>
                    </a:lnTo>
                    <a:lnTo>
                      <a:pt x="225" y="95"/>
                    </a:lnTo>
                    <a:lnTo>
                      <a:pt x="225" y="96"/>
                    </a:lnTo>
                    <a:lnTo>
                      <a:pt x="224" y="96"/>
                    </a:lnTo>
                    <a:lnTo>
                      <a:pt x="224" y="98"/>
                    </a:lnTo>
                    <a:lnTo>
                      <a:pt x="222" y="98"/>
                    </a:lnTo>
                    <a:lnTo>
                      <a:pt x="222" y="99"/>
                    </a:lnTo>
                    <a:lnTo>
                      <a:pt x="221" y="99"/>
                    </a:lnTo>
                    <a:lnTo>
                      <a:pt x="219" y="99"/>
                    </a:lnTo>
                    <a:lnTo>
                      <a:pt x="218" y="99"/>
                    </a:lnTo>
                    <a:lnTo>
                      <a:pt x="216" y="99"/>
                    </a:lnTo>
                    <a:lnTo>
                      <a:pt x="216" y="98"/>
                    </a:lnTo>
                    <a:lnTo>
                      <a:pt x="216" y="96"/>
                    </a:lnTo>
                    <a:lnTo>
                      <a:pt x="216" y="95"/>
                    </a:lnTo>
                    <a:lnTo>
                      <a:pt x="216" y="93"/>
                    </a:lnTo>
                    <a:lnTo>
                      <a:pt x="218" y="93"/>
                    </a:lnTo>
                    <a:lnTo>
                      <a:pt x="218" y="92"/>
                    </a:lnTo>
                    <a:lnTo>
                      <a:pt x="219" y="92"/>
                    </a:lnTo>
                    <a:lnTo>
                      <a:pt x="219" y="90"/>
                    </a:lnTo>
                    <a:lnTo>
                      <a:pt x="219" y="89"/>
                    </a:lnTo>
                    <a:lnTo>
                      <a:pt x="218" y="90"/>
                    </a:lnTo>
                    <a:lnTo>
                      <a:pt x="218" y="89"/>
                    </a:lnTo>
                    <a:lnTo>
                      <a:pt x="216" y="89"/>
                    </a:lnTo>
                    <a:lnTo>
                      <a:pt x="215" y="89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2" y="90"/>
                    </a:lnTo>
                    <a:lnTo>
                      <a:pt x="210" y="90"/>
                    </a:lnTo>
                    <a:lnTo>
                      <a:pt x="210" y="92"/>
                    </a:lnTo>
                    <a:lnTo>
                      <a:pt x="209" y="92"/>
                    </a:lnTo>
                    <a:lnTo>
                      <a:pt x="207" y="93"/>
                    </a:lnTo>
                    <a:lnTo>
                      <a:pt x="207" y="95"/>
                    </a:lnTo>
                    <a:lnTo>
                      <a:pt x="206" y="95"/>
                    </a:lnTo>
                    <a:lnTo>
                      <a:pt x="204" y="96"/>
                    </a:lnTo>
                    <a:lnTo>
                      <a:pt x="203" y="96"/>
                    </a:lnTo>
                    <a:lnTo>
                      <a:pt x="203" y="98"/>
                    </a:lnTo>
                    <a:lnTo>
                      <a:pt x="201" y="98"/>
                    </a:lnTo>
                    <a:lnTo>
                      <a:pt x="201" y="99"/>
                    </a:lnTo>
                    <a:lnTo>
                      <a:pt x="200" y="99"/>
                    </a:lnTo>
                    <a:lnTo>
                      <a:pt x="198" y="99"/>
                    </a:lnTo>
                    <a:lnTo>
                      <a:pt x="197" y="99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5" y="99"/>
                    </a:lnTo>
                    <a:lnTo>
                      <a:pt x="194" y="99"/>
                    </a:lnTo>
                    <a:lnTo>
                      <a:pt x="192" y="99"/>
                    </a:lnTo>
                    <a:lnTo>
                      <a:pt x="191" y="99"/>
                    </a:lnTo>
                    <a:lnTo>
                      <a:pt x="191" y="101"/>
                    </a:lnTo>
                    <a:lnTo>
                      <a:pt x="191" y="99"/>
                    </a:lnTo>
                    <a:lnTo>
                      <a:pt x="191" y="101"/>
                    </a:lnTo>
                    <a:lnTo>
                      <a:pt x="189" y="101"/>
                    </a:lnTo>
                    <a:lnTo>
                      <a:pt x="191" y="101"/>
                    </a:lnTo>
                    <a:lnTo>
                      <a:pt x="189" y="101"/>
                    </a:lnTo>
                    <a:lnTo>
                      <a:pt x="188" y="101"/>
                    </a:lnTo>
                    <a:lnTo>
                      <a:pt x="186" y="101"/>
                    </a:lnTo>
                    <a:lnTo>
                      <a:pt x="185" y="101"/>
                    </a:lnTo>
                    <a:lnTo>
                      <a:pt x="185" y="102"/>
                    </a:lnTo>
                    <a:lnTo>
                      <a:pt x="185" y="104"/>
                    </a:lnTo>
                    <a:lnTo>
                      <a:pt x="185" y="105"/>
                    </a:lnTo>
                    <a:lnTo>
                      <a:pt x="183" y="105"/>
                    </a:lnTo>
                    <a:lnTo>
                      <a:pt x="185" y="105"/>
                    </a:lnTo>
                    <a:lnTo>
                      <a:pt x="183" y="105"/>
                    </a:lnTo>
                    <a:lnTo>
                      <a:pt x="183" y="107"/>
                    </a:lnTo>
                    <a:lnTo>
                      <a:pt x="182" y="107"/>
                    </a:lnTo>
                    <a:lnTo>
                      <a:pt x="182" y="105"/>
                    </a:lnTo>
                    <a:lnTo>
                      <a:pt x="182" y="107"/>
                    </a:lnTo>
                    <a:lnTo>
                      <a:pt x="180" y="107"/>
                    </a:lnTo>
                    <a:lnTo>
                      <a:pt x="180" y="108"/>
                    </a:lnTo>
                    <a:lnTo>
                      <a:pt x="179" y="108"/>
                    </a:lnTo>
                    <a:lnTo>
                      <a:pt x="179" y="110"/>
                    </a:lnTo>
                    <a:lnTo>
                      <a:pt x="177" y="110"/>
                    </a:lnTo>
                    <a:lnTo>
                      <a:pt x="177" y="111"/>
                    </a:lnTo>
                    <a:lnTo>
                      <a:pt x="176" y="111"/>
                    </a:lnTo>
                    <a:lnTo>
                      <a:pt x="176" y="113"/>
                    </a:lnTo>
                    <a:lnTo>
                      <a:pt x="174" y="113"/>
                    </a:lnTo>
                    <a:lnTo>
                      <a:pt x="174" y="114"/>
                    </a:lnTo>
                    <a:lnTo>
                      <a:pt x="173" y="114"/>
                    </a:lnTo>
                    <a:lnTo>
                      <a:pt x="171" y="116"/>
                    </a:lnTo>
                    <a:lnTo>
                      <a:pt x="171" y="117"/>
                    </a:lnTo>
                    <a:lnTo>
                      <a:pt x="170" y="117"/>
                    </a:lnTo>
                    <a:lnTo>
                      <a:pt x="170" y="119"/>
                    </a:lnTo>
                    <a:lnTo>
                      <a:pt x="171" y="119"/>
                    </a:lnTo>
                    <a:lnTo>
                      <a:pt x="171" y="120"/>
                    </a:lnTo>
                    <a:lnTo>
                      <a:pt x="170" y="120"/>
                    </a:lnTo>
                    <a:lnTo>
                      <a:pt x="170" y="122"/>
                    </a:lnTo>
                    <a:lnTo>
                      <a:pt x="170" y="123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1" y="120"/>
                    </a:lnTo>
                    <a:lnTo>
                      <a:pt x="173" y="120"/>
                    </a:lnTo>
                    <a:lnTo>
                      <a:pt x="174" y="120"/>
                    </a:lnTo>
                    <a:lnTo>
                      <a:pt x="174" y="119"/>
                    </a:lnTo>
                    <a:lnTo>
                      <a:pt x="176" y="119"/>
                    </a:lnTo>
                    <a:lnTo>
                      <a:pt x="176" y="117"/>
                    </a:lnTo>
                    <a:lnTo>
                      <a:pt x="177" y="117"/>
                    </a:lnTo>
                    <a:lnTo>
                      <a:pt x="177" y="116"/>
                    </a:lnTo>
                    <a:lnTo>
                      <a:pt x="177" y="117"/>
                    </a:lnTo>
                    <a:lnTo>
                      <a:pt x="177" y="116"/>
                    </a:lnTo>
                    <a:lnTo>
                      <a:pt x="179" y="116"/>
                    </a:lnTo>
                    <a:lnTo>
                      <a:pt x="179" y="114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3" y="110"/>
                    </a:lnTo>
                    <a:lnTo>
                      <a:pt x="185" y="108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8" y="107"/>
                    </a:lnTo>
                    <a:lnTo>
                      <a:pt x="189" y="105"/>
                    </a:lnTo>
                    <a:lnTo>
                      <a:pt x="191" y="104"/>
                    </a:lnTo>
                    <a:lnTo>
                      <a:pt x="192" y="104"/>
                    </a:lnTo>
                    <a:lnTo>
                      <a:pt x="194" y="102"/>
                    </a:lnTo>
                    <a:lnTo>
                      <a:pt x="195" y="102"/>
                    </a:lnTo>
                    <a:lnTo>
                      <a:pt x="197" y="102"/>
                    </a:lnTo>
                    <a:lnTo>
                      <a:pt x="198" y="102"/>
                    </a:lnTo>
                    <a:lnTo>
                      <a:pt x="200" y="102"/>
                    </a:lnTo>
                    <a:lnTo>
                      <a:pt x="200" y="104"/>
                    </a:lnTo>
                    <a:lnTo>
                      <a:pt x="200" y="105"/>
                    </a:lnTo>
                    <a:lnTo>
                      <a:pt x="201" y="105"/>
                    </a:lnTo>
                    <a:lnTo>
                      <a:pt x="201" y="107"/>
                    </a:lnTo>
                    <a:lnTo>
                      <a:pt x="203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7" y="105"/>
                    </a:lnTo>
                    <a:lnTo>
                      <a:pt x="209" y="105"/>
                    </a:lnTo>
                    <a:lnTo>
                      <a:pt x="210" y="104"/>
                    </a:lnTo>
                    <a:lnTo>
                      <a:pt x="212" y="104"/>
                    </a:lnTo>
                    <a:lnTo>
                      <a:pt x="212" y="102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5" y="101"/>
                    </a:lnTo>
                    <a:lnTo>
                      <a:pt x="216" y="101"/>
                    </a:lnTo>
                    <a:lnTo>
                      <a:pt x="216" y="102"/>
                    </a:lnTo>
                    <a:lnTo>
                      <a:pt x="218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4"/>
                    </a:lnTo>
                    <a:lnTo>
                      <a:pt x="219" y="105"/>
                    </a:lnTo>
                    <a:lnTo>
                      <a:pt x="218" y="105"/>
                    </a:lnTo>
                    <a:lnTo>
                      <a:pt x="218" y="107"/>
                    </a:lnTo>
                    <a:lnTo>
                      <a:pt x="216" y="107"/>
                    </a:lnTo>
                    <a:lnTo>
                      <a:pt x="216" y="108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2" y="111"/>
                    </a:lnTo>
                    <a:lnTo>
                      <a:pt x="212" y="113"/>
                    </a:lnTo>
                    <a:lnTo>
                      <a:pt x="210" y="114"/>
                    </a:lnTo>
                    <a:lnTo>
                      <a:pt x="209" y="114"/>
                    </a:lnTo>
                    <a:lnTo>
                      <a:pt x="209" y="116"/>
                    </a:lnTo>
                    <a:lnTo>
                      <a:pt x="207" y="117"/>
                    </a:lnTo>
                    <a:lnTo>
                      <a:pt x="207" y="119"/>
                    </a:lnTo>
                    <a:lnTo>
                      <a:pt x="206" y="120"/>
                    </a:lnTo>
                    <a:lnTo>
                      <a:pt x="206" y="122"/>
                    </a:lnTo>
                    <a:lnTo>
                      <a:pt x="207" y="123"/>
                    </a:lnTo>
                    <a:lnTo>
                      <a:pt x="209" y="125"/>
                    </a:lnTo>
                    <a:lnTo>
                      <a:pt x="207" y="125"/>
                    </a:lnTo>
                    <a:lnTo>
                      <a:pt x="206" y="123"/>
                    </a:lnTo>
                    <a:lnTo>
                      <a:pt x="204" y="123"/>
                    </a:lnTo>
                    <a:lnTo>
                      <a:pt x="203" y="123"/>
                    </a:lnTo>
                    <a:lnTo>
                      <a:pt x="200" y="125"/>
                    </a:lnTo>
                    <a:lnTo>
                      <a:pt x="200" y="126"/>
                    </a:lnTo>
                    <a:lnTo>
                      <a:pt x="198" y="126"/>
                    </a:lnTo>
                    <a:lnTo>
                      <a:pt x="198" y="128"/>
                    </a:lnTo>
                    <a:lnTo>
                      <a:pt x="198" y="129"/>
                    </a:lnTo>
                    <a:lnTo>
                      <a:pt x="197" y="129"/>
                    </a:lnTo>
                    <a:lnTo>
                      <a:pt x="197" y="131"/>
                    </a:lnTo>
                    <a:lnTo>
                      <a:pt x="195" y="131"/>
                    </a:lnTo>
                    <a:lnTo>
                      <a:pt x="195" y="129"/>
                    </a:lnTo>
                    <a:lnTo>
                      <a:pt x="194" y="129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5" y="131"/>
                    </a:lnTo>
                    <a:lnTo>
                      <a:pt x="195" y="132"/>
                    </a:lnTo>
                    <a:lnTo>
                      <a:pt x="197" y="132"/>
                    </a:lnTo>
                    <a:lnTo>
                      <a:pt x="195" y="132"/>
                    </a:lnTo>
                    <a:lnTo>
                      <a:pt x="195" y="134"/>
                    </a:lnTo>
                    <a:lnTo>
                      <a:pt x="194" y="135"/>
                    </a:lnTo>
                    <a:lnTo>
                      <a:pt x="194" y="137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8"/>
                    </a:lnTo>
                    <a:lnTo>
                      <a:pt x="191" y="140"/>
                    </a:lnTo>
                    <a:lnTo>
                      <a:pt x="189" y="140"/>
                    </a:lnTo>
                    <a:lnTo>
                      <a:pt x="188" y="140"/>
                    </a:lnTo>
                    <a:lnTo>
                      <a:pt x="188" y="138"/>
                    </a:lnTo>
                    <a:lnTo>
                      <a:pt x="186" y="138"/>
                    </a:lnTo>
                    <a:lnTo>
                      <a:pt x="185" y="138"/>
                    </a:lnTo>
                    <a:lnTo>
                      <a:pt x="183" y="138"/>
                    </a:lnTo>
                    <a:lnTo>
                      <a:pt x="183" y="140"/>
                    </a:lnTo>
                    <a:lnTo>
                      <a:pt x="183" y="138"/>
                    </a:lnTo>
                    <a:lnTo>
                      <a:pt x="183" y="140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0" y="138"/>
                    </a:lnTo>
                    <a:lnTo>
                      <a:pt x="179" y="138"/>
                    </a:lnTo>
                    <a:lnTo>
                      <a:pt x="177" y="138"/>
                    </a:lnTo>
                    <a:lnTo>
                      <a:pt x="176" y="137"/>
                    </a:lnTo>
                    <a:lnTo>
                      <a:pt x="174" y="137"/>
                    </a:lnTo>
                    <a:lnTo>
                      <a:pt x="173" y="137"/>
                    </a:lnTo>
                    <a:lnTo>
                      <a:pt x="171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68" y="140"/>
                    </a:lnTo>
                    <a:lnTo>
                      <a:pt x="168" y="141"/>
                    </a:lnTo>
                    <a:lnTo>
                      <a:pt x="168" y="140"/>
                    </a:lnTo>
                    <a:lnTo>
                      <a:pt x="167" y="140"/>
                    </a:lnTo>
                    <a:lnTo>
                      <a:pt x="165" y="140"/>
                    </a:lnTo>
                    <a:lnTo>
                      <a:pt x="164" y="141"/>
                    </a:lnTo>
                    <a:lnTo>
                      <a:pt x="162" y="141"/>
                    </a:lnTo>
                    <a:lnTo>
                      <a:pt x="159" y="140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6" y="138"/>
                    </a:lnTo>
                    <a:lnTo>
                      <a:pt x="155" y="138"/>
                    </a:lnTo>
                    <a:lnTo>
                      <a:pt x="153" y="138"/>
                    </a:lnTo>
                    <a:lnTo>
                      <a:pt x="152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7" y="138"/>
                    </a:lnTo>
                    <a:lnTo>
                      <a:pt x="146" y="138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3" y="138"/>
                    </a:lnTo>
                    <a:lnTo>
                      <a:pt x="141" y="138"/>
                    </a:lnTo>
                    <a:lnTo>
                      <a:pt x="140" y="140"/>
                    </a:lnTo>
                    <a:lnTo>
                      <a:pt x="138" y="140"/>
                    </a:lnTo>
                    <a:lnTo>
                      <a:pt x="137" y="140"/>
                    </a:lnTo>
                    <a:lnTo>
                      <a:pt x="135" y="141"/>
                    </a:lnTo>
                    <a:lnTo>
                      <a:pt x="135" y="143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29" y="147"/>
                    </a:lnTo>
                    <a:lnTo>
                      <a:pt x="129" y="146"/>
                    </a:lnTo>
                    <a:lnTo>
                      <a:pt x="129" y="143"/>
                    </a:lnTo>
                    <a:lnTo>
                      <a:pt x="129" y="141"/>
                    </a:lnTo>
                    <a:lnTo>
                      <a:pt x="129" y="140"/>
                    </a:lnTo>
                    <a:lnTo>
                      <a:pt x="131" y="140"/>
                    </a:lnTo>
                    <a:lnTo>
                      <a:pt x="131" y="138"/>
                    </a:lnTo>
                    <a:lnTo>
                      <a:pt x="132" y="138"/>
                    </a:lnTo>
                    <a:lnTo>
                      <a:pt x="132" y="137"/>
                    </a:lnTo>
                    <a:lnTo>
                      <a:pt x="134" y="137"/>
                    </a:lnTo>
                    <a:lnTo>
                      <a:pt x="135" y="137"/>
                    </a:lnTo>
                    <a:lnTo>
                      <a:pt x="137" y="137"/>
                    </a:lnTo>
                    <a:lnTo>
                      <a:pt x="138" y="137"/>
                    </a:lnTo>
                    <a:lnTo>
                      <a:pt x="138" y="135"/>
                    </a:lnTo>
                    <a:lnTo>
                      <a:pt x="140" y="135"/>
                    </a:lnTo>
                    <a:lnTo>
                      <a:pt x="141" y="135"/>
                    </a:lnTo>
                    <a:lnTo>
                      <a:pt x="140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5" y="135"/>
                    </a:lnTo>
                    <a:lnTo>
                      <a:pt x="134" y="135"/>
                    </a:lnTo>
                    <a:lnTo>
                      <a:pt x="134" y="137"/>
                    </a:lnTo>
                    <a:lnTo>
                      <a:pt x="134" y="135"/>
                    </a:lnTo>
                    <a:lnTo>
                      <a:pt x="132" y="135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29" y="138"/>
                    </a:lnTo>
                    <a:lnTo>
                      <a:pt x="129" y="137"/>
                    </a:lnTo>
                    <a:lnTo>
                      <a:pt x="129" y="138"/>
                    </a:lnTo>
                    <a:lnTo>
                      <a:pt x="128" y="138"/>
                    </a:lnTo>
                    <a:lnTo>
                      <a:pt x="126" y="138"/>
                    </a:lnTo>
                    <a:lnTo>
                      <a:pt x="124" y="138"/>
                    </a:lnTo>
                    <a:lnTo>
                      <a:pt x="123" y="138"/>
                    </a:lnTo>
                    <a:lnTo>
                      <a:pt x="121" y="138"/>
                    </a:lnTo>
                    <a:lnTo>
                      <a:pt x="121" y="140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2" y="143"/>
                    </a:lnTo>
                    <a:lnTo>
                      <a:pt x="111" y="143"/>
                    </a:lnTo>
                    <a:lnTo>
                      <a:pt x="109" y="141"/>
                    </a:lnTo>
                    <a:lnTo>
                      <a:pt x="108" y="143"/>
                    </a:lnTo>
                    <a:lnTo>
                      <a:pt x="105" y="143"/>
                    </a:lnTo>
                    <a:lnTo>
                      <a:pt x="103" y="143"/>
                    </a:lnTo>
                    <a:lnTo>
                      <a:pt x="100" y="146"/>
                    </a:lnTo>
                    <a:lnTo>
                      <a:pt x="97" y="147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4" y="150"/>
                    </a:lnTo>
                    <a:lnTo>
                      <a:pt x="93" y="152"/>
                    </a:lnTo>
                    <a:lnTo>
                      <a:pt x="91" y="153"/>
                    </a:lnTo>
                    <a:lnTo>
                      <a:pt x="88" y="153"/>
                    </a:lnTo>
                    <a:lnTo>
                      <a:pt x="85" y="152"/>
                    </a:lnTo>
                    <a:lnTo>
                      <a:pt x="81" y="150"/>
                    </a:lnTo>
                    <a:lnTo>
                      <a:pt x="78" y="150"/>
                    </a:lnTo>
                    <a:lnTo>
                      <a:pt x="78" y="152"/>
                    </a:lnTo>
                    <a:lnTo>
                      <a:pt x="79" y="152"/>
                    </a:lnTo>
                    <a:lnTo>
                      <a:pt x="82" y="152"/>
                    </a:lnTo>
                    <a:lnTo>
                      <a:pt x="84" y="153"/>
                    </a:lnTo>
                    <a:lnTo>
                      <a:pt x="85" y="153"/>
                    </a:lnTo>
                    <a:lnTo>
                      <a:pt x="84" y="153"/>
                    </a:lnTo>
                    <a:lnTo>
                      <a:pt x="81" y="153"/>
                    </a:lnTo>
                    <a:lnTo>
                      <a:pt x="78" y="153"/>
                    </a:lnTo>
                    <a:lnTo>
                      <a:pt x="75" y="155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0" y="152"/>
                    </a:lnTo>
                    <a:lnTo>
                      <a:pt x="70" y="150"/>
                    </a:lnTo>
                    <a:lnTo>
                      <a:pt x="70" y="149"/>
                    </a:lnTo>
                    <a:lnTo>
                      <a:pt x="72" y="149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3" y="146"/>
                    </a:lnTo>
                    <a:lnTo>
                      <a:pt x="72" y="146"/>
                    </a:lnTo>
                    <a:lnTo>
                      <a:pt x="69" y="147"/>
                    </a:lnTo>
                    <a:lnTo>
                      <a:pt x="67" y="149"/>
                    </a:lnTo>
                    <a:lnTo>
                      <a:pt x="66" y="150"/>
                    </a:lnTo>
                    <a:lnTo>
                      <a:pt x="66" y="153"/>
                    </a:lnTo>
                    <a:lnTo>
                      <a:pt x="66" y="155"/>
                    </a:lnTo>
                    <a:lnTo>
                      <a:pt x="64" y="156"/>
                    </a:lnTo>
                    <a:lnTo>
                      <a:pt x="64" y="158"/>
                    </a:lnTo>
                    <a:lnTo>
                      <a:pt x="63" y="158"/>
                    </a:lnTo>
                    <a:lnTo>
                      <a:pt x="61" y="159"/>
                    </a:lnTo>
                    <a:lnTo>
                      <a:pt x="58" y="161"/>
                    </a:lnTo>
                    <a:lnTo>
                      <a:pt x="57" y="161"/>
                    </a:lnTo>
                    <a:lnTo>
                      <a:pt x="55" y="162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1" y="165"/>
                    </a:lnTo>
                    <a:lnTo>
                      <a:pt x="49" y="164"/>
                    </a:lnTo>
                    <a:lnTo>
                      <a:pt x="49" y="165"/>
                    </a:lnTo>
                    <a:lnTo>
                      <a:pt x="48" y="164"/>
                    </a:lnTo>
                    <a:lnTo>
                      <a:pt x="46" y="164"/>
                    </a:lnTo>
                    <a:lnTo>
                      <a:pt x="43" y="165"/>
                    </a:lnTo>
                    <a:lnTo>
                      <a:pt x="43" y="164"/>
                    </a:lnTo>
                    <a:lnTo>
                      <a:pt x="42" y="164"/>
                    </a:lnTo>
                    <a:lnTo>
                      <a:pt x="40" y="162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619" y="1842"/>
                <a:ext cx="248" cy="165"/>
              </a:xfrm>
              <a:custGeom>
                <a:avLst/>
                <a:gdLst/>
                <a:ahLst/>
                <a:cxnLst>
                  <a:cxn ang="0">
                    <a:pos x="40" y="158"/>
                  </a:cxn>
                  <a:cxn ang="0">
                    <a:pos x="27" y="162"/>
                  </a:cxn>
                  <a:cxn ang="0">
                    <a:pos x="22" y="158"/>
                  </a:cxn>
                  <a:cxn ang="0">
                    <a:pos x="6" y="159"/>
                  </a:cxn>
                  <a:cxn ang="0">
                    <a:pos x="6" y="155"/>
                  </a:cxn>
                  <a:cxn ang="0">
                    <a:pos x="0" y="135"/>
                  </a:cxn>
                  <a:cxn ang="0">
                    <a:pos x="7" y="114"/>
                  </a:cxn>
                  <a:cxn ang="0">
                    <a:pos x="19" y="123"/>
                  </a:cxn>
                  <a:cxn ang="0">
                    <a:pos x="27" y="125"/>
                  </a:cxn>
                  <a:cxn ang="0">
                    <a:pos x="37" y="125"/>
                  </a:cxn>
                  <a:cxn ang="0">
                    <a:pos x="33" y="120"/>
                  </a:cxn>
                  <a:cxn ang="0">
                    <a:pos x="19" y="116"/>
                  </a:cxn>
                  <a:cxn ang="0">
                    <a:pos x="12" y="92"/>
                  </a:cxn>
                  <a:cxn ang="0">
                    <a:pos x="24" y="87"/>
                  </a:cxn>
                  <a:cxn ang="0">
                    <a:pos x="10" y="72"/>
                  </a:cxn>
                  <a:cxn ang="0">
                    <a:pos x="13" y="54"/>
                  </a:cxn>
                  <a:cxn ang="0">
                    <a:pos x="27" y="60"/>
                  </a:cxn>
                  <a:cxn ang="0">
                    <a:pos x="33" y="72"/>
                  </a:cxn>
                  <a:cxn ang="0">
                    <a:pos x="36" y="57"/>
                  </a:cxn>
                  <a:cxn ang="0">
                    <a:pos x="34" y="40"/>
                  </a:cxn>
                  <a:cxn ang="0">
                    <a:pos x="43" y="54"/>
                  </a:cxn>
                  <a:cxn ang="0">
                    <a:pos x="57" y="45"/>
                  </a:cxn>
                  <a:cxn ang="0">
                    <a:pos x="78" y="59"/>
                  </a:cxn>
                  <a:cxn ang="0">
                    <a:pos x="58" y="40"/>
                  </a:cxn>
                  <a:cxn ang="0">
                    <a:pos x="82" y="49"/>
                  </a:cxn>
                  <a:cxn ang="0">
                    <a:pos x="96" y="60"/>
                  </a:cxn>
                  <a:cxn ang="0">
                    <a:pos x="82" y="45"/>
                  </a:cxn>
                  <a:cxn ang="0">
                    <a:pos x="78" y="33"/>
                  </a:cxn>
                  <a:cxn ang="0">
                    <a:pos x="63" y="19"/>
                  </a:cxn>
                  <a:cxn ang="0">
                    <a:pos x="55" y="4"/>
                  </a:cxn>
                  <a:cxn ang="0">
                    <a:pos x="69" y="9"/>
                  </a:cxn>
                  <a:cxn ang="0">
                    <a:pos x="76" y="4"/>
                  </a:cxn>
                  <a:cxn ang="0">
                    <a:pos x="88" y="4"/>
                  </a:cxn>
                  <a:cxn ang="0">
                    <a:pos x="100" y="24"/>
                  </a:cxn>
                  <a:cxn ang="0">
                    <a:pos x="115" y="39"/>
                  </a:cxn>
                  <a:cxn ang="0">
                    <a:pos x="118" y="65"/>
                  </a:cxn>
                  <a:cxn ang="0">
                    <a:pos x="149" y="72"/>
                  </a:cxn>
                  <a:cxn ang="0">
                    <a:pos x="176" y="74"/>
                  </a:cxn>
                  <a:cxn ang="0">
                    <a:pos x="185" y="62"/>
                  </a:cxn>
                  <a:cxn ang="0">
                    <a:pos x="201" y="65"/>
                  </a:cxn>
                  <a:cxn ang="0">
                    <a:pos x="209" y="69"/>
                  </a:cxn>
                  <a:cxn ang="0">
                    <a:pos x="230" y="69"/>
                  </a:cxn>
                  <a:cxn ang="0">
                    <a:pos x="242" y="66"/>
                  </a:cxn>
                  <a:cxn ang="0">
                    <a:pos x="243" y="71"/>
                  </a:cxn>
                  <a:cxn ang="0">
                    <a:pos x="228" y="90"/>
                  </a:cxn>
                  <a:cxn ang="0">
                    <a:pos x="216" y="93"/>
                  </a:cxn>
                  <a:cxn ang="0">
                    <a:pos x="209" y="92"/>
                  </a:cxn>
                  <a:cxn ang="0">
                    <a:pos x="191" y="99"/>
                  </a:cxn>
                  <a:cxn ang="0">
                    <a:pos x="182" y="107"/>
                  </a:cxn>
                  <a:cxn ang="0">
                    <a:pos x="170" y="119"/>
                  </a:cxn>
                  <a:cxn ang="0">
                    <a:pos x="177" y="116"/>
                  </a:cxn>
                  <a:cxn ang="0">
                    <a:pos x="200" y="102"/>
                  </a:cxn>
                  <a:cxn ang="0">
                    <a:pos x="216" y="102"/>
                  </a:cxn>
                  <a:cxn ang="0">
                    <a:pos x="209" y="116"/>
                  </a:cxn>
                  <a:cxn ang="0">
                    <a:pos x="197" y="131"/>
                  </a:cxn>
                  <a:cxn ang="0">
                    <a:pos x="195" y="134"/>
                  </a:cxn>
                  <a:cxn ang="0">
                    <a:pos x="182" y="138"/>
                  </a:cxn>
                  <a:cxn ang="0">
                    <a:pos x="159" y="140"/>
                  </a:cxn>
                  <a:cxn ang="0">
                    <a:pos x="138" y="140"/>
                  </a:cxn>
                  <a:cxn ang="0">
                    <a:pos x="134" y="137"/>
                  </a:cxn>
                </a:cxnLst>
                <a:rect l="0" t="0" r="r" b="b"/>
                <a:pathLst>
                  <a:path w="248" h="165">
                    <a:moveTo>
                      <a:pt x="40" y="162"/>
                    </a:moveTo>
                    <a:lnTo>
                      <a:pt x="42" y="161"/>
                    </a:lnTo>
                    <a:lnTo>
                      <a:pt x="45" y="159"/>
                    </a:lnTo>
                    <a:lnTo>
                      <a:pt x="46" y="158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49" y="153"/>
                    </a:lnTo>
                    <a:lnTo>
                      <a:pt x="49" y="152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46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2" y="156"/>
                    </a:lnTo>
                    <a:lnTo>
                      <a:pt x="40" y="156"/>
                    </a:lnTo>
                    <a:lnTo>
                      <a:pt x="40" y="158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9" y="159"/>
                    </a:lnTo>
                    <a:lnTo>
                      <a:pt x="39" y="161"/>
                    </a:lnTo>
                    <a:lnTo>
                      <a:pt x="37" y="161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30" y="164"/>
                    </a:lnTo>
                    <a:lnTo>
                      <a:pt x="28" y="164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30" y="158"/>
                    </a:lnTo>
                    <a:lnTo>
                      <a:pt x="31" y="158"/>
                    </a:lnTo>
                    <a:lnTo>
                      <a:pt x="31" y="156"/>
                    </a:lnTo>
                    <a:lnTo>
                      <a:pt x="30" y="156"/>
                    </a:lnTo>
                    <a:lnTo>
                      <a:pt x="30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7" y="155"/>
                    </a:lnTo>
                    <a:lnTo>
                      <a:pt x="24" y="156"/>
                    </a:lnTo>
                    <a:lnTo>
                      <a:pt x="22" y="158"/>
                    </a:lnTo>
                    <a:lnTo>
                      <a:pt x="21" y="159"/>
                    </a:lnTo>
                    <a:lnTo>
                      <a:pt x="19" y="159"/>
                    </a:lnTo>
                    <a:lnTo>
                      <a:pt x="18" y="161"/>
                    </a:lnTo>
                    <a:lnTo>
                      <a:pt x="16" y="161"/>
                    </a:lnTo>
                    <a:lnTo>
                      <a:pt x="16" y="162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2" y="165"/>
                    </a:lnTo>
                    <a:lnTo>
                      <a:pt x="10" y="165"/>
                    </a:lnTo>
                    <a:lnTo>
                      <a:pt x="9" y="165"/>
                    </a:lnTo>
                    <a:lnTo>
                      <a:pt x="7" y="165"/>
                    </a:lnTo>
                    <a:lnTo>
                      <a:pt x="7" y="164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4" y="159"/>
                    </a:lnTo>
                    <a:lnTo>
                      <a:pt x="4" y="161"/>
                    </a:lnTo>
                    <a:lnTo>
                      <a:pt x="4" y="162"/>
                    </a:lnTo>
                    <a:lnTo>
                      <a:pt x="4" y="161"/>
                    </a:lnTo>
                    <a:lnTo>
                      <a:pt x="3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8"/>
                    </a:lnTo>
                    <a:lnTo>
                      <a:pt x="4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4" y="155"/>
                    </a:lnTo>
                    <a:lnTo>
                      <a:pt x="4" y="156"/>
                    </a:lnTo>
                    <a:lnTo>
                      <a:pt x="4" y="155"/>
                    </a:lnTo>
                    <a:lnTo>
                      <a:pt x="4" y="153"/>
                    </a:lnTo>
                    <a:lnTo>
                      <a:pt x="6" y="153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7"/>
                    </a:lnTo>
                    <a:lnTo>
                      <a:pt x="6" y="146"/>
                    </a:lnTo>
                    <a:lnTo>
                      <a:pt x="7" y="144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3" y="144"/>
                    </a:lnTo>
                    <a:lnTo>
                      <a:pt x="1" y="144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1" y="126"/>
                    </a:lnTo>
                    <a:lnTo>
                      <a:pt x="3" y="126"/>
                    </a:lnTo>
                    <a:lnTo>
                      <a:pt x="3" y="123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3" y="119"/>
                    </a:lnTo>
                    <a:lnTo>
                      <a:pt x="3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7" y="114"/>
                    </a:lnTo>
                    <a:lnTo>
                      <a:pt x="6" y="114"/>
                    </a:lnTo>
                    <a:lnTo>
                      <a:pt x="7" y="113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2" y="117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20"/>
                    </a:lnTo>
                    <a:lnTo>
                      <a:pt x="15" y="120"/>
                    </a:lnTo>
                    <a:lnTo>
                      <a:pt x="15" y="122"/>
                    </a:lnTo>
                    <a:lnTo>
                      <a:pt x="15" y="123"/>
                    </a:lnTo>
                    <a:lnTo>
                      <a:pt x="16" y="123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8" y="123"/>
                    </a:lnTo>
                    <a:lnTo>
                      <a:pt x="19" y="123"/>
                    </a:lnTo>
                    <a:lnTo>
                      <a:pt x="19" y="122"/>
                    </a:lnTo>
                    <a:lnTo>
                      <a:pt x="18" y="122"/>
                    </a:lnTo>
                    <a:lnTo>
                      <a:pt x="19" y="120"/>
                    </a:lnTo>
                    <a:lnTo>
                      <a:pt x="21" y="122"/>
                    </a:lnTo>
                    <a:lnTo>
                      <a:pt x="21" y="123"/>
                    </a:lnTo>
                    <a:lnTo>
                      <a:pt x="19" y="123"/>
                    </a:lnTo>
                    <a:lnTo>
                      <a:pt x="21" y="126"/>
                    </a:lnTo>
                    <a:lnTo>
                      <a:pt x="22" y="126"/>
                    </a:lnTo>
                    <a:lnTo>
                      <a:pt x="24" y="128"/>
                    </a:lnTo>
                    <a:lnTo>
                      <a:pt x="24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5" y="126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7" y="123"/>
                    </a:lnTo>
                    <a:lnTo>
                      <a:pt x="27" y="125"/>
                    </a:lnTo>
                    <a:lnTo>
                      <a:pt x="28" y="126"/>
                    </a:lnTo>
                    <a:lnTo>
                      <a:pt x="28" y="128"/>
                    </a:lnTo>
                    <a:lnTo>
                      <a:pt x="30" y="129"/>
                    </a:lnTo>
                    <a:lnTo>
                      <a:pt x="30" y="128"/>
                    </a:lnTo>
                    <a:lnTo>
                      <a:pt x="28" y="126"/>
                    </a:lnTo>
                    <a:lnTo>
                      <a:pt x="30" y="126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1" y="125"/>
                    </a:lnTo>
                    <a:lnTo>
                      <a:pt x="31" y="126"/>
                    </a:lnTo>
                    <a:lnTo>
                      <a:pt x="31" y="128"/>
                    </a:lnTo>
                    <a:lnTo>
                      <a:pt x="33" y="126"/>
                    </a:lnTo>
                    <a:lnTo>
                      <a:pt x="34" y="126"/>
                    </a:lnTo>
                    <a:lnTo>
                      <a:pt x="34" y="125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9" y="126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2" y="126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0" y="123"/>
                    </a:lnTo>
                    <a:lnTo>
                      <a:pt x="40" y="122"/>
                    </a:lnTo>
                    <a:lnTo>
                      <a:pt x="39" y="122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4" y="122"/>
                    </a:lnTo>
                    <a:lnTo>
                      <a:pt x="33" y="120"/>
                    </a:lnTo>
                    <a:lnTo>
                      <a:pt x="31" y="122"/>
                    </a:lnTo>
                    <a:lnTo>
                      <a:pt x="30" y="122"/>
                    </a:lnTo>
                    <a:lnTo>
                      <a:pt x="28" y="120"/>
                    </a:lnTo>
                    <a:lnTo>
                      <a:pt x="28" y="122"/>
                    </a:lnTo>
                    <a:lnTo>
                      <a:pt x="25" y="122"/>
                    </a:lnTo>
                    <a:lnTo>
                      <a:pt x="24" y="123"/>
                    </a:lnTo>
                    <a:lnTo>
                      <a:pt x="24" y="122"/>
                    </a:lnTo>
                    <a:lnTo>
                      <a:pt x="22" y="120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21" y="117"/>
                    </a:lnTo>
                    <a:lnTo>
                      <a:pt x="22" y="119"/>
                    </a:lnTo>
                    <a:lnTo>
                      <a:pt x="22" y="117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18" y="114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6" y="108"/>
                    </a:lnTo>
                    <a:lnTo>
                      <a:pt x="15" y="107"/>
                    </a:lnTo>
                    <a:lnTo>
                      <a:pt x="12" y="104"/>
                    </a:lnTo>
                    <a:lnTo>
                      <a:pt x="10" y="102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9"/>
                    </a:lnTo>
                    <a:lnTo>
                      <a:pt x="13" y="89"/>
                    </a:lnTo>
                    <a:lnTo>
                      <a:pt x="15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9" y="87"/>
                    </a:lnTo>
                    <a:lnTo>
                      <a:pt x="21" y="87"/>
                    </a:lnTo>
                    <a:lnTo>
                      <a:pt x="21" y="89"/>
                    </a:lnTo>
                    <a:lnTo>
                      <a:pt x="22" y="90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4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6" y="81"/>
                    </a:lnTo>
                    <a:lnTo>
                      <a:pt x="15" y="81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1" y="51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25" y="62"/>
                    </a:lnTo>
                    <a:lnTo>
                      <a:pt x="27" y="60"/>
                    </a:lnTo>
                    <a:lnTo>
                      <a:pt x="27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30" y="71"/>
                    </a:lnTo>
                    <a:lnTo>
                      <a:pt x="30" y="72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4" y="74"/>
                    </a:lnTo>
                    <a:lnTo>
                      <a:pt x="33" y="74"/>
                    </a:lnTo>
                    <a:lnTo>
                      <a:pt x="33" y="72"/>
                    </a:lnTo>
                    <a:lnTo>
                      <a:pt x="31" y="71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36" y="59"/>
                    </a:lnTo>
                    <a:lnTo>
                      <a:pt x="36" y="60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1" y="54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3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2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2" y="57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49"/>
                    </a:lnTo>
                    <a:lnTo>
                      <a:pt x="55" y="48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7" y="56"/>
                    </a:lnTo>
                    <a:lnTo>
                      <a:pt x="69" y="56"/>
                    </a:lnTo>
                    <a:lnTo>
                      <a:pt x="70" y="57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6" y="60"/>
                    </a:lnTo>
                    <a:lnTo>
                      <a:pt x="78" y="60"/>
                    </a:lnTo>
                    <a:lnTo>
                      <a:pt x="79" y="62"/>
                    </a:lnTo>
                    <a:lnTo>
                      <a:pt x="79" y="60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6" y="57"/>
                    </a:lnTo>
                    <a:lnTo>
                      <a:pt x="76" y="56"/>
                    </a:lnTo>
                    <a:lnTo>
                      <a:pt x="73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9" y="51"/>
                    </a:lnTo>
                    <a:lnTo>
                      <a:pt x="67" y="49"/>
                    </a:lnTo>
                    <a:lnTo>
                      <a:pt x="67" y="48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3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6" y="43"/>
                    </a:lnTo>
                    <a:lnTo>
                      <a:pt x="67" y="45"/>
                    </a:lnTo>
                    <a:lnTo>
                      <a:pt x="69" y="45"/>
                    </a:lnTo>
                    <a:lnTo>
                      <a:pt x="72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1" y="48"/>
                    </a:lnTo>
                    <a:lnTo>
                      <a:pt x="82" y="49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3" y="62"/>
                    </a:lnTo>
                    <a:lnTo>
                      <a:pt x="94" y="65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6" y="63"/>
                    </a:lnTo>
                    <a:lnTo>
                      <a:pt x="96" y="62"/>
                    </a:lnTo>
                    <a:lnTo>
                      <a:pt x="96" y="60"/>
                    </a:lnTo>
                    <a:lnTo>
                      <a:pt x="94" y="59"/>
                    </a:lnTo>
                    <a:lnTo>
                      <a:pt x="94" y="57"/>
                    </a:lnTo>
                    <a:lnTo>
                      <a:pt x="93" y="56"/>
                    </a:lnTo>
                    <a:lnTo>
                      <a:pt x="93" y="54"/>
                    </a:lnTo>
                    <a:lnTo>
                      <a:pt x="91" y="54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88" y="51"/>
                    </a:lnTo>
                    <a:lnTo>
                      <a:pt x="88" y="49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48"/>
                    </a:lnTo>
                    <a:lnTo>
                      <a:pt x="85" y="46"/>
                    </a:lnTo>
                    <a:lnTo>
                      <a:pt x="84" y="46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79" y="43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79" y="36"/>
                    </a:lnTo>
                    <a:lnTo>
                      <a:pt x="79" y="34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2" y="31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67" y="24"/>
                    </a:lnTo>
                    <a:lnTo>
                      <a:pt x="66" y="25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8" y="16"/>
                    </a:lnTo>
                    <a:lnTo>
                      <a:pt x="58" y="15"/>
                    </a:lnTo>
                    <a:lnTo>
                      <a:pt x="60" y="13"/>
                    </a:lnTo>
                    <a:lnTo>
                      <a:pt x="58" y="13"/>
                    </a:lnTo>
                    <a:lnTo>
                      <a:pt x="57" y="12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4" y="10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7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3" y="9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7" y="12"/>
                    </a:lnTo>
                    <a:lnTo>
                      <a:pt x="100" y="13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9" y="31"/>
                    </a:lnTo>
                    <a:lnTo>
                      <a:pt x="112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5" y="36"/>
                    </a:lnTo>
                    <a:lnTo>
                      <a:pt x="114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0"/>
                    </a:lnTo>
                    <a:lnTo>
                      <a:pt x="118" y="40"/>
                    </a:lnTo>
                    <a:lnTo>
                      <a:pt x="121" y="40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0" y="49"/>
                    </a:lnTo>
                    <a:lnTo>
                      <a:pt x="118" y="49"/>
                    </a:lnTo>
                    <a:lnTo>
                      <a:pt x="114" y="51"/>
                    </a:lnTo>
                    <a:lnTo>
                      <a:pt x="114" y="53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4" y="59"/>
                    </a:lnTo>
                    <a:lnTo>
                      <a:pt x="111" y="59"/>
                    </a:lnTo>
                    <a:lnTo>
                      <a:pt x="112" y="62"/>
                    </a:lnTo>
                    <a:lnTo>
                      <a:pt x="118" y="65"/>
                    </a:lnTo>
                    <a:lnTo>
                      <a:pt x="117" y="66"/>
                    </a:lnTo>
                    <a:lnTo>
                      <a:pt x="118" y="68"/>
                    </a:lnTo>
                    <a:lnTo>
                      <a:pt x="120" y="68"/>
                    </a:lnTo>
                    <a:lnTo>
                      <a:pt x="123" y="71"/>
                    </a:lnTo>
                    <a:lnTo>
                      <a:pt x="126" y="71"/>
                    </a:lnTo>
                    <a:lnTo>
                      <a:pt x="131" y="69"/>
                    </a:lnTo>
                    <a:lnTo>
                      <a:pt x="132" y="69"/>
                    </a:lnTo>
                    <a:lnTo>
                      <a:pt x="134" y="69"/>
                    </a:lnTo>
                    <a:lnTo>
                      <a:pt x="134" y="71"/>
                    </a:lnTo>
                    <a:lnTo>
                      <a:pt x="138" y="71"/>
                    </a:lnTo>
                    <a:lnTo>
                      <a:pt x="141" y="72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3" y="75"/>
                    </a:lnTo>
                    <a:lnTo>
                      <a:pt x="144" y="74"/>
                    </a:lnTo>
                    <a:lnTo>
                      <a:pt x="147" y="74"/>
                    </a:lnTo>
                    <a:lnTo>
                      <a:pt x="149" y="72"/>
                    </a:lnTo>
                    <a:lnTo>
                      <a:pt x="152" y="72"/>
                    </a:lnTo>
                    <a:lnTo>
                      <a:pt x="153" y="72"/>
                    </a:lnTo>
                    <a:lnTo>
                      <a:pt x="155" y="71"/>
                    </a:lnTo>
                    <a:lnTo>
                      <a:pt x="156" y="71"/>
                    </a:lnTo>
                    <a:lnTo>
                      <a:pt x="158" y="68"/>
                    </a:lnTo>
                    <a:lnTo>
                      <a:pt x="158" y="66"/>
                    </a:lnTo>
                    <a:lnTo>
                      <a:pt x="159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4" y="68"/>
                    </a:lnTo>
                    <a:lnTo>
                      <a:pt x="167" y="69"/>
                    </a:lnTo>
                    <a:lnTo>
                      <a:pt x="170" y="71"/>
                    </a:lnTo>
                    <a:lnTo>
                      <a:pt x="170" y="72"/>
                    </a:lnTo>
                    <a:lnTo>
                      <a:pt x="170" y="74"/>
                    </a:lnTo>
                    <a:lnTo>
                      <a:pt x="173" y="74"/>
                    </a:lnTo>
                    <a:lnTo>
                      <a:pt x="174" y="74"/>
                    </a:lnTo>
                    <a:lnTo>
                      <a:pt x="176" y="74"/>
                    </a:lnTo>
                    <a:lnTo>
                      <a:pt x="177" y="74"/>
                    </a:lnTo>
                    <a:lnTo>
                      <a:pt x="179" y="74"/>
                    </a:lnTo>
                    <a:lnTo>
                      <a:pt x="179" y="72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9" y="65"/>
                    </a:lnTo>
                    <a:lnTo>
                      <a:pt x="179" y="63"/>
                    </a:lnTo>
                    <a:lnTo>
                      <a:pt x="180" y="63"/>
                    </a:lnTo>
                    <a:lnTo>
                      <a:pt x="182" y="63"/>
                    </a:lnTo>
                    <a:lnTo>
                      <a:pt x="182" y="62"/>
                    </a:lnTo>
                    <a:lnTo>
                      <a:pt x="182" y="60"/>
                    </a:lnTo>
                    <a:lnTo>
                      <a:pt x="183" y="60"/>
                    </a:lnTo>
                    <a:lnTo>
                      <a:pt x="183" y="62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2"/>
                    </a:lnTo>
                    <a:lnTo>
                      <a:pt x="188" y="63"/>
                    </a:lnTo>
                    <a:lnTo>
                      <a:pt x="189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2"/>
                    </a:lnTo>
                    <a:lnTo>
                      <a:pt x="195" y="62"/>
                    </a:lnTo>
                    <a:lnTo>
                      <a:pt x="197" y="62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8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1" y="65"/>
                    </a:lnTo>
                    <a:lnTo>
                      <a:pt x="201" y="66"/>
                    </a:lnTo>
                    <a:lnTo>
                      <a:pt x="201" y="68"/>
                    </a:lnTo>
                    <a:lnTo>
                      <a:pt x="203" y="68"/>
                    </a:lnTo>
                    <a:lnTo>
                      <a:pt x="203" y="69"/>
                    </a:lnTo>
                    <a:lnTo>
                      <a:pt x="204" y="69"/>
                    </a:lnTo>
                    <a:lnTo>
                      <a:pt x="204" y="68"/>
                    </a:lnTo>
                    <a:lnTo>
                      <a:pt x="204" y="69"/>
                    </a:lnTo>
                    <a:lnTo>
                      <a:pt x="206" y="69"/>
                    </a:lnTo>
                    <a:lnTo>
                      <a:pt x="207" y="69"/>
                    </a:lnTo>
                    <a:lnTo>
                      <a:pt x="207" y="68"/>
                    </a:lnTo>
                    <a:lnTo>
                      <a:pt x="206" y="68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206" y="66"/>
                    </a:lnTo>
                    <a:lnTo>
                      <a:pt x="207" y="68"/>
                    </a:lnTo>
                    <a:lnTo>
                      <a:pt x="209" y="68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8" y="71"/>
                    </a:lnTo>
                    <a:lnTo>
                      <a:pt x="222" y="68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27" y="68"/>
                    </a:lnTo>
                    <a:lnTo>
                      <a:pt x="227" y="69"/>
                    </a:lnTo>
                    <a:lnTo>
                      <a:pt x="228" y="69"/>
                    </a:lnTo>
                    <a:lnTo>
                      <a:pt x="228" y="68"/>
                    </a:lnTo>
                    <a:lnTo>
                      <a:pt x="230" y="69"/>
                    </a:lnTo>
                    <a:lnTo>
                      <a:pt x="231" y="71"/>
                    </a:lnTo>
                    <a:lnTo>
                      <a:pt x="230" y="71"/>
                    </a:lnTo>
                    <a:lnTo>
                      <a:pt x="228" y="72"/>
                    </a:lnTo>
                    <a:lnTo>
                      <a:pt x="230" y="72"/>
                    </a:lnTo>
                    <a:lnTo>
                      <a:pt x="231" y="71"/>
                    </a:lnTo>
                    <a:lnTo>
                      <a:pt x="231" y="72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1"/>
                    </a:lnTo>
                    <a:lnTo>
                      <a:pt x="236" y="71"/>
                    </a:lnTo>
                    <a:lnTo>
                      <a:pt x="237" y="71"/>
                    </a:lnTo>
                    <a:lnTo>
                      <a:pt x="237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0" y="68"/>
                    </a:lnTo>
                    <a:lnTo>
                      <a:pt x="240" y="66"/>
                    </a:lnTo>
                    <a:lnTo>
                      <a:pt x="242" y="66"/>
                    </a:lnTo>
                    <a:lnTo>
                      <a:pt x="242" y="65"/>
                    </a:lnTo>
                    <a:lnTo>
                      <a:pt x="242" y="63"/>
                    </a:lnTo>
                    <a:lnTo>
                      <a:pt x="243" y="63"/>
                    </a:lnTo>
                    <a:lnTo>
                      <a:pt x="243" y="62"/>
                    </a:lnTo>
                    <a:lnTo>
                      <a:pt x="245" y="62"/>
                    </a:lnTo>
                    <a:lnTo>
                      <a:pt x="246" y="62"/>
                    </a:lnTo>
                    <a:lnTo>
                      <a:pt x="248" y="62"/>
                    </a:lnTo>
                    <a:lnTo>
                      <a:pt x="246" y="62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6" y="66"/>
                    </a:lnTo>
                    <a:lnTo>
                      <a:pt x="245" y="66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3" y="71"/>
                    </a:lnTo>
                    <a:lnTo>
                      <a:pt x="242" y="71"/>
                    </a:lnTo>
                    <a:lnTo>
                      <a:pt x="240" y="72"/>
                    </a:lnTo>
                    <a:lnTo>
                      <a:pt x="239" y="75"/>
                    </a:lnTo>
                    <a:lnTo>
                      <a:pt x="237" y="77"/>
                    </a:lnTo>
                    <a:lnTo>
                      <a:pt x="237" y="78"/>
                    </a:lnTo>
                    <a:lnTo>
                      <a:pt x="236" y="80"/>
                    </a:lnTo>
                    <a:lnTo>
                      <a:pt x="234" y="81"/>
                    </a:lnTo>
                    <a:lnTo>
                      <a:pt x="234" y="83"/>
                    </a:lnTo>
                    <a:lnTo>
                      <a:pt x="233" y="83"/>
                    </a:lnTo>
                    <a:lnTo>
                      <a:pt x="233" y="84"/>
                    </a:lnTo>
                    <a:lnTo>
                      <a:pt x="231" y="84"/>
                    </a:lnTo>
                    <a:lnTo>
                      <a:pt x="231" y="86"/>
                    </a:lnTo>
                    <a:lnTo>
                      <a:pt x="230" y="86"/>
                    </a:lnTo>
                    <a:lnTo>
                      <a:pt x="230" y="87"/>
                    </a:lnTo>
                    <a:lnTo>
                      <a:pt x="230" y="89"/>
                    </a:lnTo>
                    <a:lnTo>
                      <a:pt x="228" y="89"/>
                    </a:lnTo>
                    <a:lnTo>
                      <a:pt x="228" y="90"/>
                    </a:lnTo>
                    <a:lnTo>
                      <a:pt x="228" y="92"/>
                    </a:lnTo>
                    <a:lnTo>
                      <a:pt x="227" y="92"/>
                    </a:lnTo>
                    <a:lnTo>
                      <a:pt x="227" y="93"/>
                    </a:lnTo>
                    <a:lnTo>
                      <a:pt x="225" y="95"/>
                    </a:lnTo>
                    <a:lnTo>
                      <a:pt x="225" y="96"/>
                    </a:lnTo>
                    <a:lnTo>
                      <a:pt x="224" y="96"/>
                    </a:lnTo>
                    <a:lnTo>
                      <a:pt x="224" y="98"/>
                    </a:lnTo>
                    <a:lnTo>
                      <a:pt x="222" y="98"/>
                    </a:lnTo>
                    <a:lnTo>
                      <a:pt x="222" y="99"/>
                    </a:lnTo>
                    <a:lnTo>
                      <a:pt x="221" y="99"/>
                    </a:lnTo>
                    <a:lnTo>
                      <a:pt x="219" y="99"/>
                    </a:lnTo>
                    <a:lnTo>
                      <a:pt x="218" y="99"/>
                    </a:lnTo>
                    <a:lnTo>
                      <a:pt x="216" y="99"/>
                    </a:lnTo>
                    <a:lnTo>
                      <a:pt x="216" y="98"/>
                    </a:lnTo>
                    <a:lnTo>
                      <a:pt x="216" y="96"/>
                    </a:lnTo>
                    <a:lnTo>
                      <a:pt x="216" y="95"/>
                    </a:lnTo>
                    <a:lnTo>
                      <a:pt x="216" y="93"/>
                    </a:lnTo>
                    <a:lnTo>
                      <a:pt x="218" y="93"/>
                    </a:lnTo>
                    <a:lnTo>
                      <a:pt x="218" y="92"/>
                    </a:lnTo>
                    <a:lnTo>
                      <a:pt x="219" y="92"/>
                    </a:lnTo>
                    <a:lnTo>
                      <a:pt x="219" y="90"/>
                    </a:lnTo>
                    <a:lnTo>
                      <a:pt x="219" y="89"/>
                    </a:lnTo>
                    <a:lnTo>
                      <a:pt x="218" y="90"/>
                    </a:lnTo>
                    <a:lnTo>
                      <a:pt x="218" y="89"/>
                    </a:lnTo>
                    <a:lnTo>
                      <a:pt x="216" y="89"/>
                    </a:lnTo>
                    <a:lnTo>
                      <a:pt x="215" y="89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2" y="90"/>
                    </a:lnTo>
                    <a:lnTo>
                      <a:pt x="210" y="90"/>
                    </a:lnTo>
                    <a:lnTo>
                      <a:pt x="210" y="92"/>
                    </a:lnTo>
                    <a:lnTo>
                      <a:pt x="209" y="92"/>
                    </a:lnTo>
                    <a:lnTo>
                      <a:pt x="207" y="93"/>
                    </a:lnTo>
                    <a:lnTo>
                      <a:pt x="207" y="95"/>
                    </a:lnTo>
                    <a:lnTo>
                      <a:pt x="206" y="95"/>
                    </a:lnTo>
                    <a:lnTo>
                      <a:pt x="204" y="96"/>
                    </a:lnTo>
                    <a:lnTo>
                      <a:pt x="203" y="96"/>
                    </a:lnTo>
                    <a:lnTo>
                      <a:pt x="203" y="98"/>
                    </a:lnTo>
                    <a:lnTo>
                      <a:pt x="201" y="98"/>
                    </a:lnTo>
                    <a:lnTo>
                      <a:pt x="201" y="99"/>
                    </a:lnTo>
                    <a:lnTo>
                      <a:pt x="200" y="99"/>
                    </a:lnTo>
                    <a:lnTo>
                      <a:pt x="198" y="99"/>
                    </a:lnTo>
                    <a:lnTo>
                      <a:pt x="197" y="99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5" y="99"/>
                    </a:lnTo>
                    <a:lnTo>
                      <a:pt x="194" y="99"/>
                    </a:lnTo>
                    <a:lnTo>
                      <a:pt x="192" y="99"/>
                    </a:lnTo>
                    <a:lnTo>
                      <a:pt x="191" y="99"/>
                    </a:lnTo>
                    <a:lnTo>
                      <a:pt x="191" y="101"/>
                    </a:lnTo>
                    <a:lnTo>
                      <a:pt x="191" y="99"/>
                    </a:lnTo>
                    <a:lnTo>
                      <a:pt x="191" y="101"/>
                    </a:lnTo>
                    <a:lnTo>
                      <a:pt x="189" y="101"/>
                    </a:lnTo>
                    <a:lnTo>
                      <a:pt x="191" y="101"/>
                    </a:lnTo>
                    <a:lnTo>
                      <a:pt x="189" y="101"/>
                    </a:lnTo>
                    <a:lnTo>
                      <a:pt x="188" y="101"/>
                    </a:lnTo>
                    <a:lnTo>
                      <a:pt x="186" y="101"/>
                    </a:lnTo>
                    <a:lnTo>
                      <a:pt x="185" y="101"/>
                    </a:lnTo>
                    <a:lnTo>
                      <a:pt x="185" y="102"/>
                    </a:lnTo>
                    <a:lnTo>
                      <a:pt x="185" y="104"/>
                    </a:lnTo>
                    <a:lnTo>
                      <a:pt x="185" y="105"/>
                    </a:lnTo>
                    <a:lnTo>
                      <a:pt x="183" y="105"/>
                    </a:lnTo>
                    <a:lnTo>
                      <a:pt x="185" y="105"/>
                    </a:lnTo>
                    <a:lnTo>
                      <a:pt x="183" y="105"/>
                    </a:lnTo>
                    <a:lnTo>
                      <a:pt x="183" y="107"/>
                    </a:lnTo>
                    <a:lnTo>
                      <a:pt x="182" y="107"/>
                    </a:lnTo>
                    <a:lnTo>
                      <a:pt x="182" y="105"/>
                    </a:lnTo>
                    <a:lnTo>
                      <a:pt x="182" y="107"/>
                    </a:lnTo>
                    <a:lnTo>
                      <a:pt x="180" y="107"/>
                    </a:lnTo>
                    <a:lnTo>
                      <a:pt x="180" y="108"/>
                    </a:lnTo>
                    <a:lnTo>
                      <a:pt x="179" y="108"/>
                    </a:lnTo>
                    <a:lnTo>
                      <a:pt x="179" y="110"/>
                    </a:lnTo>
                    <a:lnTo>
                      <a:pt x="177" y="110"/>
                    </a:lnTo>
                    <a:lnTo>
                      <a:pt x="177" y="111"/>
                    </a:lnTo>
                    <a:lnTo>
                      <a:pt x="176" y="111"/>
                    </a:lnTo>
                    <a:lnTo>
                      <a:pt x="176" y="113"/>
                    </a:lnTo>
                    <a:lnTo>
                      <a:pt x="174" y="113"/>
                    </a:lnTo>
                    <a:lnTo>
                      <a:pt x="174" y="114"/>
                    </a:lnTo>
                    <a:lnTo>
                      <a:pt x="173" y="114"/>
                    </a:lnTo>
                    <a:lnTo>
                      <a:pt x="171" y="116"/>
                    </a:lnTo>
                    <a:lnTo>
                      <a:pt x="171" y="117"/>
                    </a:lnTo>
                    <a:lnTo>
                      <a:pt x="170" y="117"/>
                    </a:lnTo>
                    <a:lnTo>
                      <a:pt x="170" y="119"/>
                    </a:lnTo>
                    <a:lnTo>
                      <a:pt x="171" y="119"/>
                    </a:lnTo>
                    <a:lnTo>
                      <a:pt x="171" y="120"/>
                    </a:lnTo>
                    <a:lnTo>
                      <a:pt x="170" y="120"/>
                    </a:lnTo>
                    <a:lnTo>
                      <a:pt x="170" y="122"/>
                    </a:lnTo>
                    <a:lnTo>
                      <a:pt x="170" y="123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1" y="120"/>
                    </a:lnTo>
                    <a:lnTo>
                      <a:pt x="173" y="120"/>
                    </a:lnTo>
                    <a:lnTo>
                      <a:pt x="174" y="120"/>
                    </a:lnTo>
                    <a:lnTo>
                      <a:pt x="174" y="119"/>
                    </a:lnTo>
                    <a:lnTo>
                      <a:pt x="176" y="119"/>
                    </a:lnTo>
                    <a:lnTo>
                      <a:pt x="176" y="117"/>
                    </a:lnTo>
                    <a:lnTo>
                      <a:pt x="177" y="117"/>
                    </a:lnTo>
                    <a:lnTo>
                      <a:pt x="177" y="116"/>
                    </a:lnTo>
                    <a:lnTo>
                      <a:pt x="177" y="117"/>
                    </a:lnTo>
                    <a:lnTo>
                      <a:pt x="177" y="116"/>
                    </a:lnTo>
                    <a:lnTo>
                      <a:pt x="179" y="116"/>
                    </a:lnTo>
                    <a:lnTo>
                      <a:pt x="179" y="114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3" y="110"/>
                    </a:lnTo>
                    <a:lnTo>
                      <a:pt x="185" y="108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8" y="107"/>
                    </a:lnTo>
                    <a:lnTo>
                      <a:pt x="189" y="105"/>
                    </a:lnTo>
                    <a:lnTo>
                      <a:pt x="191" y="104"/>
                    </a:lnTo>
                    <a:lnTo>
                      <a:pt x="192" y="104"/>
                    </a:lnTo>
                    <a:lnTo>
                      <a:pt x="194" y="102"/>
                    </a:lnTo>
                    <a:lnTo>
                      <a:pt x="195" y="102"/>
                    </a:lnTo>
                    <a:lnTo>
                      <a:pt x="197" y="102"/>
                    </a:lnTo>
                    <a:lnTo>
                      <a:pt x="198" y="102"/>
                    </a:lnTo>
                    <a:lnTo>
                      <a:pt x="200" y="102"/>
                    </a:lnTo>
                    <a:lnTo>
                      <a:pt x="200" y="104"/>
                    </a:lnTo>
                    <a:lnTo>
                      <a:pt x="200" y="105"/>
                    </a:lnTo>
                    <a:lnTo>
                      <a:pt x="201" y="105"/>
                    </a:lnTo>
                    <a:lnTo>
                      <a:pt x="201" y="107"/>
                    </a:lnTo>
                    <a:lnTo>
                      <a:pt x="203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7" y="105"/>
                    </a:lnTo>
                    <a:lnTo>
                      <a:pt x="209" y="105"/>
                    </a:lnTo>
                    <a:lnTo>
                      <a:pt x="210" y="104"/>
                    </a:lnTo>
                    <a:lnTo>
                      <a:pt x="212" y="104"/>
                    </a:lnTo>
                    <a:lnTo>
                      <a:pt x="212" y="102"/>
                    </a:lnTo>
                    <a:lnTo>
                      <a:pt x="213" y="102"/>
                    </a:lnTo>
                    <a:lnTo>
                      <a:pt x="215" y="102"/>
                    </a:lnTo>
                    <a:lnTo>
                      <a:pt x="215" y="101"/>
                    </a:lnTo>
                    <a:lnTo>
                      <a:pt x="216" y="101"/>
                    </a:lnTo>
                    <a:lnTo>
                      <a:pt x="216" y="102"/>
                    </a:lnTo>
                    <a:lnTo>
                      <a:pt x="218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4"/>
                    </a:lnTo>
                    <a:lnTo>
                      <a:pt x="219" y="105"/>
                    </a:lnTo>
                    <a:lnTo>
                      <a:pt x="218" y="105"/>
                    </a:lnTo>
                    <a:lnTo>
                      <a:pt x="218" y="107"/>
                    </a:lnTo>
                    <a:lnTo>
                      <a:pt x="216" y="107"/>
                    </a:lnTo>
                    <a:lnTo>
                      <a:pt x="216" y="108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2" y="111"/>
                    </a:lnTo>
                    <a:lnTo>
                      <a:pt x="212" y="113"/>
                    </a:lnTo>
                    <a:lnTo>
                      <a:pt x="210" y="114"/>
                    </a:lnTo>
                    <a:lnTo>
                      <a:pt x="209" y="114"/>
                    </a:lnTo>
                    <a:lnTo>
                      <a:pt x="209" y="116"/>
                    </a:lnTo>
                    <a:lnTo>
                      <a:pt x="207" y="117"/>
                    </a:lnTo>
                    <a:lnTo>
                      <a:pt x="207" y="119"/>
                    </a:lnTo>
                    <a:lnTo>
                      <a:pt x="206" y="120"/>
                    </a:lnTo>
                    <a:lnTo>
                      <a:pt x="206" y="122"/>
                    </a:lnTo>
                    <a:lnTo>
                      <a:pt x="207" y="123"/>
                    </a:lnTo>
                    <a:lnTo>
                      <a:pt x="209" y="125"/>
                    </a:lnTo>
                    <a:lnTo>
                      <a:pt x="207" y="125"/>
                    </a:lnTo>
                    <a:lnTo>
                      <a:pt x="206" y="123"/>
                    </a:lnTo>
                    <a:lnTo>
                      <a:pt x="204" y="123"/>
                    </a:lnTo>
                    <a:lnTo>
                      <a:pt x="203" y="123"/>
                    </a:lnTo>
                    <a:lnTo>
                      <a:pt x="200" y="125"/>
                    </a:lnTo>
                    <a:lnTo>
                      <a:pt x="200" y="126"/>
                    </a:lnTo>
                    <a:lnTo>
                      <a:pt x="198" y="126"/>
                    </a:lnTo>
                    <a:lnTo>
                      <a:pt x="198" y="128"/>
                    </a:lnTo>
                    <a:lnTo>
                      <a:pt x="198" y="129"/>
                    </a:lnTo>
                    <a:lnTo>
                      <a:pt x="197" y="129"/>
                    </a:lnTo>
                    <a:lnTo>
                      <a:pt x="197" y="131"/>
                    </a:lnTo>
                    <a:lnTo>
                      <a:pt x="195" y="131"/>
                    </a:lnTo>
                    <a:lnTo>
                      <a:pt x="195" y="129"/>
                    </a:lnTo>
                    <a:lnTo>
                      <a:pt x="194" y="129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5" y="131"/>
                    </a:lnTo>
                    <a:lnTo>
                      <a:pt x="195" y="132"/>
                    </a:lnTo>
                    <a:lnTo>
                      <a:pt x="197" y="132"/>
                    </a:lnTo>
                    <a:lnTo>
                      <a:pt x="195" y="132"/>
                    </a:lnTo>
                    <a:lnTo>
                      <a:pt x="195" y="134"/>
                    </a:lnTo>
                    <a:lnTo>
                      <a:pt x="194" y="135"/>
                    </a:lnTo>
                    <a:lnTo>
                      <a:pt x="194" y="137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8"/>
                    </a:lnTo>
                    <a:lnTo>
                      <a:pt x="191" y="140"/>
                    </a:lnTo>
                    <a:lnTo>
                      <a:pt x="189" y="140"/>
                    </a:lnTo>
                    <a:lnTo>
                      <a:pt x="188" y="140"/>
                    </a:lnTo>
                    <a:lnTo>
                      <a:pt x="188" y="138"/>
                    </a:lnTo>
                    <a:lnTo>
                      <a:pt x="186" y="138"/>
                    </a:lnTo>
                    <a:lnTo>
                      <a:pt x="185" y="138"/>
                    </a:lnTo>
                    <a:lnTo>
                      <a:pt x="183" y="138"/>
                    </a:lnTo>
                    <a:lnTo>
                      <a:pt x="183" y="140"/>
                    </a:lnTo>
                    <a:lnTo>
                      <a:pt x="183" y="138"/>
                    </a:lnTo>
                    <a:lnTo>
                      <a:pt x="183" y="140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0" y="138"/>
                    </a:lnTo>
                    <a:lnTo>
                      <a:pt x="179" y="138"/>
                    </a:lnTo>
                    <a:lnTo>
                      <a:pt x="177" y="138"/>
                    </a:lnTo>
                    <a:lnTo>
                      <a:pt x="176" y="137"/>
                    </a:lnTo>
                    <a:lnTo>
                      <a:pt x="174" y="137"/>
                    </a:lnTo>
                    <a:lnTo>
                      <a:pt x="173" y="137"/>
                    </a:lnTo>
                    <a:lnTo>
                      <a:pt x="171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68" y="140"/>
                    </a:lnTo>
                    <a:lnTo>
                      <a:pt x="168" y="141"/>
                    </a:lnTo>
                    <a:lnTo>
                      <a:pt x="168" y="140"/>
                    </a:lnTo>
                    <a:lnTo>
                      <a:pt x="167" y="140"/>
                    </a:lnTo>
                    <a:lnTo>
                      <a:pt x="165" y="140"/>
                    </a:lnTo>
                    <a:lnTo>
                      <a:pt x="164" y="141"/>
                    </a:lnTo>
                    <a:lnTo>
                      <a:pt x="162" y="141"/>
                    </a:lnTo>
                    <a:lnTo>
                      <a:pt x="159" y="140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6" y="138"/>
                    </a:lnTo>
                    <a:lnTo>
                      <a:pt x="155" y="138"/>
                    </a:lnTo>
                    <a:lnTo>
                      <a:pt x="153" y="138"/>
                    </a:lnTo>
                    <a:lnTo>
                      <a:pt x="152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7" y="138"/>
                    </a:lnTo>
                    <a:lnTo>
                      <a:pt x="146" y="138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3" y="138"/>
                    </a:lnTo>
                    <a:lnTo>
                      <a:pt x="141" y="138"/>
                    </a:lnTo>
                    <a:lnTo>
                      <a:pt x="140" y="140"/>
                    </a:lnTo>
                    <a:lnTo>
                      <a:pt x="138" y="140"/>
                    </a:lnTo>
                    <a:lnTo>
                      <a:pt x="137" y="140"/>
                    </a:lnTo>
                    <a:lnTo>
                      <a:pt x="135" y="141"/>
                    </a:lnTo>
                    <a:lnTo>
                      <a:pt x="135" y="143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29" y="147"/>
                    </a:lnTo>
                    <a:lnTo>
                      <a:pt x="129" y="146"/>
                    </a:lnTo>
                    <a:lnTo>
                      <a:pt x="129" y="143"/>
                    </a:lnTo>
                    <a:lnTo>
                      <a:pt x="129" y="141"/>
                    </a:lnTo>
                    <a:lnTo>
                      <a:pt x="129" y="140"/>
                    </a:lnTo>
                    <a:lnTo>
                      <a:pt x="131" y="140"/>
                    </a:lnTo>
                    <a:lnTo>
                      <a:pt x="131" y="138"/>
                    </a:lnTo>
                    <a:lnTo>
                      <a:pt x="132" y="138"/>
                    </a:lnTo>
                    <a:lnTo>
                      <a:pt x="132" y="137"/>
                    </a:lnTo>
                    <a:lnTo>
                      <a:pt x="134" y="137"/>
                    </a:lnTo>
                    <a:lnTo>
                      <a:pt x="135" y="137"/>
                    </a:lnTo>
                    <a:lnTo>
                      <a:pt x="137" y="137"/>
                    </a:lnTo>
                    <a:lnTo>
                      <a:pt x="138" y="137"/>
                    </a:lnTo>
                    <a:lnTo>
                      <a:pt x="138" y="135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659" y="1976"/>
                <a:ext cx="101" cy="31"/>
              </a:xfrm>
              <a:custGeom>
                <a:avLst/>
                <a:gdLst/>
                <a:ahLst/>
                <a:cxnLst>
                  <a:cxn ang="0">
                    <a:pos x="100" y="1"/>
                  </a:cxn>
                  <a:cxn ang="0">
                    <a:pos x="100" y="0"/>
                  </a:cxn>
                  <a:cxn ang="0">
                    <a:pos x="97" y="0"/>
                  </a:cxn>
                  <a:cxn ang="0">
                    <a:pos x="97" y="1"/>
                  </a:cxn>
                  <a:cxn ang="0">
                    <a:pos x="94" y="1"/>
                  </a:cxn>
                  <a:cxn ang="0">
                    <a:pos x="94" y="1"/>
                  </a:cxn>
                  <a:cxn ang="0">
                    <a:pos x="92" y="3"/>
                  </a:cxn>
                  <a:cxn ang="0">
                    <a:pos x="91" y="4"/>
                  </a:cxn>
                  <a:cxn ang="0">
                    <a:pos x="89" y="3"/>
                  </a:cxn>
                  <a:cxn ang="0">
                    <a:pos x="88" y="4"/>
                  </a:cxn>
                  <a:cxn ang="0">
                    <a:pos x="84" y="4"/>
                  </a:cxn>
                  <a:cxn ang="0">
                    <a:pos x="81" y="4"/>
                  </a:cxn>
                  <a:cxn ang="0">
                    <a:pos x="80" y="6"/>
                  </a:cxn>
                  <a:cxn ang="0">
                    <a:pos x="77" y="7"/>
                  </a:cxn>
                  <a:cxn ang="0">
                    <a:pos x="74" y="7"/>
                  </a:cxn>
                  <a:cxn ang="0">
                    <a:pos x="71" y="9"/>
                  </a:cxn>
                  <a:cxn ang="0">
                    <a:pos x="68" y="9"/>
                  </a:cxn>
                  <a:cxn ang="0">
                    <a:pos x="63" y="9"/>
                  </a:cxn>
                  <a:cxn ang="0">
                    <a:pos x="57" y="13"/>
                  </a:cxn>
                  <a:cxn ang="0">
                    <a:pos x="56" y="18"/>
                  </a:cxn>
                  <a:cxn ang="0">
                    <a:pos x="53" y="18"/>
                  </a:cxn>
                  <a:cxn ang="0">
                    <a:pos x="48" y="19"/>
                  </a:cxn>
                  <a:cxn ang="0">
                    <a:pos x="41" y="16"/>
                  </a:cxn>
                  <a:cxn ang="0">
                    <a:pos x="38" y="18"/>
                  </a:cxn>
                  <a:cxn ang="0">
                    <a:pos x="42" y="18"/>
                  </a:cxn>
                  <a:cxn ang="0">
                    <a:pos x="45" y="19"/>
                  </a:cxn>
                  <a:cxn ang="0">
                    <a:pos x="41" y="19"/>
                  </a:cxn>
                  <a:cxn ang="0">
                    <a:pos x="35" y="21"/>
                  </a:cxn>
                  <a:cxn ang="0">
                    <a:pos x="32" y="19"/>
                  </a:cxn>
                  <a:cxn ang="0">
                    <a:pos x="30" y="16"/>
                  </a:cxn>
                  <a:cxn ang="0">
                    <a:pos x="32" y="15"/>
                  </a:cxn>
                  <a:cxn ang="0">
                    <a:pos x="33" y="13"/>
                  </a:cxn>
                  <a:cxn ang="0">
                    <a:pos x="32" y="12"/>
                  </a:cxn>
                  <a:cxn ang="0">
                    <a:pos x="27" y="15"/>
                  </a:cxn>
                  <a:cxn ang="0">
                    <a:pos x="26" y="19"/>
                  </a:cxn>
                  <a:cxn ang="0">
                    <a:pos x="24" y="22"/>
                  </a:cxn>
                  <a:cxn ang="0">
                    <a:pos x="23" y="24"/>
                  </a:cxn>
                  <a:cxn ang="0">
                    <a:pos x="18" y="27"/>
                  </a:cxn>
                  <a:cxn ang="0">
                    <a:pos x="15" y="28"/>
                  </a:cxn>
                  <a:cxn ang="0">
                    <a:pos x="14" y="30"/>
                  </a:cxn>
                  <a:cxn ang="0">
                    <a:pos x="11" y="31"/>
                  </a:cxn>
                  <a:cxn ang="0">
                    <a:pos x="9" y="31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0" y="28"/>
                  </a:cxn>
                </a:cxnLst>
                <a:rect l="0" t="0" r="r" b="b"/>
                <a:pathLst>
                  <a:path w="101" h="31">
                    <a:moveTo>
                      <a:pt x="98" y="1"/>
                    </a:moveTo>
                    <a:lnTo>
                      <a:pt x="100" y="1"/>
                    </a:lnTo>
                    <a:lnTo>
                      <a:pt x="101" y="1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3"/>
                    </a:lnTo>
                    <a:lnTo>
                      <a:pt x="94" y="1"/>
                    </a:lnTo>
                    <a:lnTo>
                      <a:pt x="92" y="1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3" y="4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80" y="7"/>
                    </a:lnTo>
                    <a:lnTo>
                      <a:pt x="77" y="7"/>
                    </a:lnTo>
                    <a:lnTo>
                      <a:pt x="75" y="7"/>
                    </a:lnTo>
                    <a:lnTo>
                      <a:pt x="74" y="7"/>
                    </a:lnTo>
                    <a:lnTo>
                      <a:pt x="72" y="9"/>
                    </a:lnTo>
                    <a:lnTo>
                      <a:pt x="71" y="9"/>
                    </a:lnTo>
                    <a:lnTo>
                      <a:pt x="69" y="7"/>
                    </a:lnTo>
                    <a:lnTo>
                      <a:pt x="68" y="9"/>
                    </a:lnTo>
                    <a:lnTo>
                      <a:pt x="65" y="9"/>
                    </a:lnTo>
                    <a:lnTo>
                      <a:pt x="63" y="9"/>
                    </a:lnTo>
                    <a:lnTo>
                      <a:pt x="60" y="12"/>
                    </a:lnTo>
                    <a:lnTo>
                      <a:pt x="57" y="13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3" y="18"/>
                    </a:lnTo>
                    <a:lnTo>
                      <a:pt x="51" y="19"/>
                    </a:lnTo>
                    <a:lnTo>
                      <a:pt x="48" y="19"/>
                    </a:lnTo>
                    <a:lnTo>
                      <a:pt x="45" y="18"/>
                    </a:lnTo>
                    <a:lnTo>
                      <a:pt x="41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8" y="19"/>
                    </a:lnTo>
                    <a:lnTo>
                      <a:pt x="35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1" y="31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0" y="28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808" y="2426"/>
                <a:ext cx="92" cy="130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3" y="17"/>
                  </a:cxn>
                  <a:cxn ang="0">
                    <a:pos x="5" y="14"/>
                  </a:cxn>
                  <a:cxn ang="0">
                    <a:pos x="12" y="8"/>
                  </a:cxn>
                  <a:cxn ang="0">
                    <a:pos x="18" y="0"/>
                  </a:cxn>
                  <a:cxn ang="0">
                    <a:pos x="27" y="2"/>
                  </a:cxn>
                  <a:cxn ang="0">
                    <a:pos x="36" y="5"/>
                  </a:cxn>
                  <a:cxn ang="0">
                    <a:pos x="44" y="12"/>
                  </a:cxn>
                  <a:cxn ang="0">
                    <a:pos x="47" y="21"/>
                  </a:cxn>
                  <a:cxn ang="0">
                    <a:pos x="51" y="29"/>
                  </a:cxn>
                  <a:cxn ang="0">
                    <a:pos x="56" y="38"/>
                  </a:cxn>
                  <a:cxn ang="0">
                    <a:pos x="62" y="38"/>
                  </a:cxn>
                  <a:cxn ang="0">
                    <a:pos x="68" y="41"/>
                  </a:cxn>
                  <a:cxn ang="0">
                    <a:pos x="73" y="48"/>
                  </a:cxn>
                  <a:cxn ang="0">
                    <a:pos x="79" y="56"/>
                  </a:cxn>
                  <a:cxn ang="0">
                    <a:pos x="82" y="64"/>
                  </a:cxn>
                  <a:cxn ang="0">
                    <a:pos x="80" y="71"/>
                  </a:cxn>
                  <a:cxn ang="0">
                    <a:pos x="79" y="80"/>
                  </a:cxn>
                  <a:cxn ang="0">
                    <a:pos x="77" y="86"/>
                  </a:cxn>
                  <a:cxn ang="0">
                    <a:pos x="83" y="92"/>
                  </a:cxn>
                  <a:cxn ang="0">
                    <a:pos x="86" y="100"/>
                  </a:cxn>
                  <a:cxn ang="0">
                    <a:pos x="91" y="100"/>
                  </a:cxn>
                  <a:cxn ang="0">
                    <a:pos x="91" y="106"/>
                  </a:cxn>
                  <a:cxn ang="0">
                    <a:pos x="86" y="107"/>
                  </a:cxn>
                  <a:cxn ang="0">
                    <a:pos x="82" y="106"/>
                  </a:cxn>
                  <a:cxn ang="0">
                    <a:pos x="82" y="106"/>
                  </a:cxn>
                  <a:cxn ang="0">
                    <a:pos x="83" y="104"/>
                  </a:cxn>
                  <a:cxn ang="0">
                    <a:pos x="83" y="106"/>
                  </a:cxn>
                  <a:cxn ang="0">
                    <a:pos x="79" y="110"/>
                  </a:cxn>
                  <a:cxn ang="0">
                    <a:pos x="73" y="110"/>
                  </a:cxn>
                  <a:cxn ang="0">
                    <a:pos x="68" y="107"/>
                  </a:cxn>
                  <a:cxn ang="0">
                    <a:pos x="66" y="100"/>
                  </a:cxn>
                  <a:cxn ang="0">
                    <a:pos x="62" y="91"/>
                  </a:cxn>
                  <a:cxn ang="0">
                    <a:pos x="63" y="89"/>
                  </a:cxn>
                  <a:cxn ang="0">
                    <a:pos x="65" y="97"/>
                  </a:cxn>
                  <a:cxn ang="0">
                    <a:pos x="66" y="107"/>
                  </a:cxn>
                  <a:cxn ang="0">
                    <a:pos x="66" y="113"/>
                  </a:cxn>
                  <a:cxn ang="0">
                    <a:pos x="68" y="121"/>
                  </a:cxn>
                  <a:cxn ang="0">
                    <a:pos x="62" y="130"/>
                  </a:cxn>
                  <a:cxn ang="0">
                    <a:pos x="51" y="128"/>
                  </a:cxn>
                  <a:cxn ang="0">
                    <a:pos x="53" y="127"/>
                  </a:cxn>
                  <a:cxn ang="0">
                    <a:pos x="57" y="124"/>
                  </a:cxn>
                  <a:cxn ang="0">
                    <a:pos x="56" y="113"/>
                  </a:cxn>
                  <a:cxn ang="0">
                    <a:pos x="47" y="101"/>
                  </a:cxn>
                  <a:cxn ang="0">
                    <a:pos x="54" y="94"/>
                  </a:cxn>
                  <a:cxn ang="0">
                    <a:pos x="47" y="89"/>
                  </a:cxn>
                  <a:cxn ang="0">
                    <a:pos x="38" y="92"/>
                  </a:cxn>
                  <a:cxn ang="0">
                    <a:pos x="32" y="83"/>
                  </a:cxn>
                  <a:cxn ang="0">
                    <a:pos x="30" y="76"/>
                  </a:cxn>
                  <a:cxn ang="0">
                    <a:pos x="23" y="76"/>
                  </a:cxn>
                  <a:cxn ang="0">
                    <a:pos x="20" y="73"/>
                  </a:cxn>
                  <a:cxn ang="0">
                    <a:pos x="18" y="67"/>
                  </a:cxn>
                  <a:cxn ang="0">
                    <a:pos x="9" y="62"/>
                  </a:cxn>
                  <a:cxn ang="0">
                    <a:pos x="8" y="53"/>
                  </a:cxn>
                  <a:cxn ang="0">
                    <a:pos x="6" y="42"/>
                  </a:cxn>
                  <a:cxn ang="0">
                    <a:pos x="2" y="33"/>
                  </a:cxn>
                </a:cxnLst>
                <a:rect l="0" t="0" r="r" b="b"/>
                <a:pathLst>
                  <a:path w="92" h="130">
                    <a:moveTo>
                      <a:pt x="2" y="35"/>
                    </a:moveTo>
                    <a:lnTo>
                      <a:pt x="2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3" y="33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0" y="39"/>
                    </a:lnTo>
                    <a:lnTo>
                      <a:pt x="60" y="38"/>
                    </a:lnTo>
                    <a:lnTo>
                      <a:pt x="62" y="38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70" y="44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1" y="48"/>
                    </a:lnTo>
                    <a:lnTo>
                      <a:pt x="73" y="48"/>
                    </a:lnTo>
                    <a:lnTo>
                      <a:pt x="73" y="50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4" y="53"/>
                    </a:lnTo>
                    <a:lnTo>
                      <a:pt x="76" y="53"/>
                    </a:lnTo>
                    <a:lnTo>
                      <a:pt x="77" y="53"/>
                    </a:lnTo>
                    <a:lnTo>
                      <a:pt x="79" y="54"/>
                    </a:lnTo>
                    <a:lnTo>
                      <a:pt x="79" y="56"/>
                    </a:lnTo>
                    <a:lnTo>
                      <a:pt x="79" y="54"/>
                    </a:lnTo>
                    <a:lnTo>
                      <a:pt x="80" y="56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80" y="62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3" y="67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2" y="70"/>
                    </a:lnTo>
                    <a:lnTo>
                      <a:pt x="80" y="71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80" y="76"/>
                    </a:lnTo>
                    <a:lnTo>
                      <a:pt x="82" y="76"/>
                    </a:lnTo>
                    <a:lnTo>
                      <a:pt x="80" y="76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9" y="80"/>
                    </a:lnTo>
                    <a:lnTo>
                      <a:pt x="79" y="82"/>
                    </a:lnTo>
                    <a:lnTo>
                      <a:pt x="80" y="82"/>
                    </a:lnTo>
                    <a:lnTo>
                      <a:pt x="80" y="83"/>
                    </a:lnTo>
                    <a:lnTo>
                      <a:pt x="82" y="83"/>
                    </a:lnTo>
                    <a:lnTo>
                      <a:pt x="80" y="83"/>
                    </a:lnTo>
                    <a:lnTo>
                      <a:pt x="79" y="85"/>
                    </a:lnTo>
                    <a:lnTo>
                      <a:pt x="77" y="85"/>
                    </a:lnTo>
                    <a:lnTo>
                      <a:pt x="77" y="86"/>
                    </a:lnTo>
                    <a:lnTo>
                      <a:pt x="77" y="88"/>
                    </a:lnTo>
                    <a:lnTo>
                      <a:pt x="79" y="88"/>
                    </a:lnTo>
                    <a:lnTo>
                      <a:pt x="80" y="86"/>
                    </a:lnTo>
                    <a:lnTo>
                      <a:pt x="82" y="86"/>
                    </a:lnTo>
                    <a:lnTo>
                      <a:pt x="83" y="89"/>
                    </a:lnTo>
                    <a:lnTo>
                      <a:pt x="82" y="91"/>
                    </a:lnTo>
                    <a:lnTo>
                      <a:pt x="83" y="91"/>
                    </a:lnTo>
                    <a:lnTo>
                      <a:pt x="83" y="92"/>
                    </a:lnTo>
                    <a:lnTo>
                      <a:pt x="85" y="92"/>
                    </a:lnTo>
                    <a:lnTo>
                      <a:pt x="85" y="94"/>
                    </a:lnTo>
                    <a:lnTo>
                      <a:pt x="85" y="95"/>
                    </a:lnTo>
                    <a:lnTo>
                      <a:pt x="86" y="95"/>
                    </a:lnTo>
                    <a:lnTo>
                      <a:pt x="88" y="95"/>
                    </a:lnTo>
                    <a:lnTo>
                      <a:pt x="88" y="97"/>
                    </a:lnTo>
                    <a:lnTo>
                      <a:pt x="88" y="98"/>
                    </a:lnTo>
                    <a:lnTo>
                      <a:pt x="86" y="100"/>
                    </a:lnTo>
                    <a:lnTo>
                      <a:pt x="88" y="100"/>
                    </a:lnTo>
                    <a:lnTo>
                      <a:pt x="86" y="101"/>
                    </a:lnTo>
                    <a:lnTo>
                      <a:pt x="88" y="101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89" y="100"/>
                    </a:lnTo>
                    <a:lnTo>
                      <a:pt x="91" y="100"/>
                    </a:lnTo>
                    <a:lnTo>
                      <a:pt x="92" y="100"/>
                    </a:lnTo>
                    <a:lnTo>
                      <a:pt x="92" y="101"/>
                    </a:lnTo>
                    <a:lnTo>
                      <a:pt x="92" y="103"/>
                    </a:lnTo>
                    <a:lnTo>
                      <a:pt x="91" y="103"/>
                    </a:lnTo>
                    <a:lnTo>
                      <a:pt x="91" y="104"/>
                    </a:ln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6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07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86" y="107"/>
                    </a:lnTo>
                    <a:lnTo>
                      <a:pt x="86" y="106"/>
                    </a:lnTo>
                    <a:lnTo>
                      <a:pt x="85" y="106"/>
                    </a:lnTo>
                    <a:lnTo>
                      <a:pt x="85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6"/>
                    </a:lnTo>
                    <a:lnTo>
                      <a:pt x="82" y="107"/>
                    </a:lnTo>
                    <a:lnTo>
                      <a:pt x="80" y="106"/>
                    </a:lnTo>
                    <a:lnTo>
                      <a:pt x="80" y="107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2" y="106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3" y="104"/>
                    </a:lnTo>
                    <a:lnTo>
                      <a:pt x="83" y="106"/>
                    </a:lnTo>
                    <a:lnTo>
                      <a:pt x="85" y="104"/>
                    </a:lnTo>
                    <a:lnTo>
                      <a:pt x="85" y="106"/>
                    </a:lnTo>
                    <a:lnTo>
                      <a:pt x="83" y="106"/>
                    </a:lnTo>
                    <a:lnTo>
                      <a:pt x="83" y="107"/>
                    </a:lnTo>
                    <a:lnTo>
                      <a:pt x="82" y="107"/>
                    </a:lnTo>
                    <a:lnTo>
                      <a:pt x="82" y="109"/>
                    </a:lnTo>
                    <a:lnTo>
                      <a:pt x="80" y="109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9" y="109"/>
                    </a:lnTo>
                    <a:lnTo>
                      <a:pt x="79" y="110"/>
                    </a:lnTo>
                    <a:lnTo>
                      <a:pt x="77" y="110"/>
                    </a:lnTo>
                    <a:lnTo>
                      <a:pt x="76" y="110"/>
                    </a:lnTo>
                    <a:lnTo>
                      <a:pt x="76" y="109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09"/>
                    </a:lnTo>
                    <a:lnTo>
                      <a:pt x="73" y="110"/>
                    </a:lnTo>
                    <a:lnTo>
                      <a:pt x="71" y="109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6"/>
                    </a:lnTo>
                    <a:lnTo>
                      <a:pt x="68" y="104"/>
                    </a:lnTo>
                    <a:lnTo>
                      <a:pt x="66" y="104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3" y="95"/>
                    </a:lnTo>
                    <a:lnTo>
                      <a:pt x="63" y="94"/>
                    </a:lnTo>
                    <a:lnTo>
                      <a:pt x="63" y="92"/>
                    </a:lnTo>
                    <a:lnTo>
                      <a:pt x="62" y="92"/>
                    </a:lnTo>
                    <a:lnTo>
                      <a:pt x="62" y="91"/>
                    </a:lnTo>
                    <a:lnTo>
                      <a:pt x="63" y="91"/>
                    </a:lnTo>
                    <a:lnTo>
                      <a:pt x="63" y="89"/>
                    </a:lnTo>
                    <a:lnTo>
                      <a:pt x="63" y="88"/>
                    </a:lnTo>
                    <a:lnTo>
                      <a:pt x="62" y="88"/>
                    </a:lnTo>
                    <a:lnTo>
                      <a:pt x="62" y="86"/>
                    </a:lnTo>
                    <a:lnTo>
                      <a:pt x="62" y="88"/>
                    </a:lnTo>
                    <a:lnTo>
                      <a:pt x="63" y="88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3" y="94"/>
                    </a:lnTo>
                    <a:lnTo>
                      <a:pt x="63" y="95"/>
                    </a:lnTo>
                    <a:lnTo>
                      <a:pt x="63" y="97"/>
                    </a:lnTo>
                    <a:lnTo>
                      <a:pt x="65" y="97"/>
                    </a:lnTo>
                    <a:lnTo>
                      <a:pt x="65" y="98"/>
                    </a:lnTo>
                    <a:lnTo>
                      <a:pt x="66" y="100"/>
                    </a:lnTo>
                    <a:lnTo>
                      <a:pt x="65" y="100"/>
                    </a:lnTo>
                    <a:lnTo>
                      <a:pt x="65" y="101"/>
                    </a:lnTo>
                    <a:lnTo>
                      <a:pt x="65" y="103"/>
                    </a:lnTo>
                    <a:lnTo>
                      <a:pt x="65" y="104"/>
                    </a:lnTo>
                    <a:lnTo>
                      <a:pt x="66" y="106"/>
                    </a:lnTo>
                    <a:lnTo>
                      <a:pt x="66" y="107"/>
                    </a:lnTo>
                    <a:lnTo>
                      <a:pt x="65" y="107"/>
                    </a:lnTo>
                    <a:lnTo>
                      <a:pt x="63" y="107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6" y="112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8"/>
                    </a:lnTo>
                    <a:lnTo>
                      <a:pt x="65" y="119"/>
                    </a:lnTo>
                    <a:lnTo>
                      <a:pt x="66" y="119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8" y="124"/>
                    </a:lnTo>
                    <a:lnTo>
                      <a:pt x="66" y="124"/>
                    </a:lnTo>
                    <a:lnTo>
                      <a:pt x="66" y="125"/>
                    </a:lnTo>
                    <a:lnTo>
                      <a:pt x="65" y="127"/>
                    </a:lnTo>
                    <a:lnTo>
                      <a:pt x="63" y="128"/>
                    </a:lnTo>
                    <a:lnTo>
                      <a:pt x="63" y="130"/>
                    </a:lnTo>
                    <a:lnTo>
                      <a:pt x="62" y="130"/>
                    </a:lnTo>
                    <a:lnTo>
                      <a:pt x="60" y="130"/>
                    </a:lnTo>
                    <a:lnTo>
                      <a:pt x="60" y="128"/>
                    </a:lnTo>
                    <a:lnTo>
                      <a:pt x="59" y="128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8"/>
                    </a:lnTo>
                    <a:lnTo>
                      <a:pt x="51" y="128"/>
                    </a:lnTo>
                    <a:lnTo>
                      <a:pt x="51" y="127"/>
                    </a:lnTo>
                    <a:lnTo>
                      <a:pt x="53" y="127"/>
                    </a:lnTo>
                    <a:lnTo>
                      <a:pt x="51" y="127"/>
                    </a:lnTo>
                    <a:lnTo>
                      <a:pt x="53" y="127"/>
                    </a:lnTo>
                    <a:lnTo>
                      <a:pt x="53" y="125"/>
                    </a:lnTo>
                    <a:lnTo>
                      <a:pt x="53" y="127"/>
                    </a:lnTo>
                    <a:lnTo>
                      <a:pt x="53" y="125"/>
                    </a:lnTo>
                    <a:lnTo>
                      <a:pt x="53" y="127"/>
                    </a:lnTo>
                    <a:lnTo>
                      <a:pt x="53" y="125"/>
                    </a:lnTo>
                    <a:lnTo>
                      <a:pt x="54" y="125"/>
                    </a:lnTo>
                    <a:lnTo>
                      <a:pt x="53" y="125"/>
                    </a:lnTo>
                    <a:lnTo>
                      <a:pt x="54" y="125"/>
                    </a:lnTo>
                    <a:lnTo>
                      <a:pt x="56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2"/>
                    </a:lnTo>
                    <a:lnTo>
                      <a:pt x="57" y="121"/>
                    </a:lnTo>
                    <a:lnTo>
                      <a:pt x="57" y="119"/>
                    </a:lnTo>
                    <a:lnTo>
                      <a:pt x="56" y="119"/>
                    </a:lnTo>
                    <a:lnTo>
                      <a:pt x="56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3"/>
                    </a:lnTo>
                    <a:lnTo>
                      <a:pt x="50" y="112"/>
                    </a:lnTo>
                    <a:lnTo>
                      <a:pt x="50" y="109"/>
                    </a:lnTo>
                    <a:lnTo>
                      <a:pt x="50" y="107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48" y="103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1" y="95"/>
                    </a:lnTo>
                    <a:lnTo>
                      <a:pt x="54" y="94"/>
                    </a:lnTo>
                    <a:lnTo>
                      <a:pt x="54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1" y="91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8" y="89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41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8" y="92"/>
                    </a:lnTo>
                    <a:lnTo>
                      <a:pt x="36" y="91"/>
                    </a:lnTo>
                    <a:lnTo>
                      <a:pt x="36" y="89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88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2" y="82"/>
                    </a:lnTo>
                    <a:lnTo>
                      <a:pt x="35" y="80"/>
                    </a:lnTo>
                    <a:lnTo>
                      <a:pt x="33" y="80"/>
                    </a:lnTo>
                    <a:lnTo>
                      <a:pt x="33" y="79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7" y="76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4" y="76"/>
                    </a:lnTo>
                    <a:lnTo>
                      <a:pt x="23" y="76"/>
                    </a:lnTo>
                    <a:lnTo>
                      <a:pt x="23" y="77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1" y="77"/>
                    </a:lnTo>
                    <a:lnTo>
                      <a:pt x="21" y="76"/>
                    </a:lnTo>
                    <a:lnTo>
                      <a:pt x="21" y="77"/>
                    </a:lnTo>
                    <a:lnTo>
                      <a:pt x="21" y="76"/>
                    </a:lnTo>
                    <a:lnTo>
                      <a:pt x="20" y="76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67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2" y="64"/>
                    </a:lnTo>
                    <a:lnTo>
                      <a:pt x="11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11" y="61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2870" y="2432"/>
                <a:ext cx="95" cy="106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24" y="8"/>
                  </a:cxn>
                  <a:cxn ang="0">
                    <a:pos x="32" y="8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7" y="3"/>
                  </a:cxn>
                  <a:cxn ang="0">
                    <a:pos x="44" y="8"/>
                  </a:cxn>
                  <a:cxn ang="0">
                    <a:pos x="39" y="14"/>
                  </a:cxn>
                  <a:cxn ang="0">
                    <a:pos x="38" y="21"/>
                  </a:cxn>
                  <a:cxn ang="0">
                    <a:pos x="44" y="20"/>
                  </a:cxn>
                  <a:cxn ang="0">
                    <a:pos x="50" y="15"/>
                  </a:cxn>
                  <a:cxn ang="0">
                    <a:pos x="54" y="18"/>
                  </a:cxn>
                  <a:cxn ang="0">
                    <a:pos x="60" y="20"/>
                  </a:cxn>
                  <a:cxn ang="0">
                    <a:pos x="65" y="24"/>
                  </a:cxn>
                  <a:cxn ang="0">
                    <a:pos x="69" y="30"/>
                  </a:cxn>
                  <a:cxn ang="0">
                    <a:pos x="71" y="35"/>
                  </a:cxn>
                  <a:cxn ang="0">
                    <a:pos x="77" y="38"/>
                  </a:cxn>
                  <a:cxn ang="0">
                    <a:pos x="83" y="35"/>
                  </a:cxn>
                  <a:cxn ang="0">
                    <a:pos x="89" y="36"/>
                  </a:cxn>
                  <a:cxn ang="0">
                    <a:pos x="89" y="42"/>
                  </a:cxn>
                  <a:cxn ang="0">
                    <a:pos x="92" y="47"/>
                  </a:cxn>
                  <a:cxn ang="0">
                    <a:pos x="92" y="51"/>
                  </a:cxn>
                  <a:cxn ang="0">
                    <a:pos x="89" y="61"/>
                  </a:cxn>
                  <a:cxn ang="0">
                    <a:pos x="93" y="68"/>
                  </a:cxn>
                  <a:cxn ang="0">
                    <a:pos x="93" y="77"/>
                  </a:cxn>
                  <a:cxn ang="0">
                    <a:pos x="87" y="80"/>
                  </a:cxn>
                  <a:cxn ang="0">
                    <a:pos x="84" y="85"/>
                  </a:cxn>
                  <a:cxn ang="0">
                    <a:pos x="78" y="86"/>
                  </a:cxn>
                  <a:cxn ang="0">
                    <a:pos x="71" y="88"/>
                  </a:cxn>
                  <a:cxn ang="0">
                    <a:pos x="74" y="92"/>
                  </a:cxn>
                  <a:cxn ang="0">
                    <a:pos x="71" y="95"/>
                  </a:cxn>
                  <a:cxn ang="0">
                    <a:pos x="66" y="101"/>
                  </a:cxn>
                  <a:cxn ang="0">
                    <a:pos x="59" y="104"/>
                  </a:cxn>
                  <a:cxn ang="0">
                    <a:pos x="53" y="103"/>
                  </a:cxn>
                  <a:cxn ang="0">
                    <a:pos x="44" y="103"/>
                  </a:cxn>
                  <a:cxn ang="0">
                    <a:pos x="44" y="97"/>
                  </a:cxn>
                  <a:cxn ang="0">
                    <a:pos x="44" y="104"/>
                  </a:cxn>
                  <a:cxn ang="0">
                    <a:pos x="36" y="101"/>
                  </a:cxn>
                  <a:cxn ang="0">
                    <a:pos x="27" y="103"/>
                  </a:cxn>
                  <a:cxn ang="0">
                    <a:pos x="29" y="97"/>
                  </a:cxn>
                  <a:cxn ang="0">
                    <a:pos x="26" y="92"/>
                  </a:cxn>
                  <a:cxn ang="0">
                    <a:pos x="26" y="91"/>
                  </a:cxn>
                  <a:cxn ang="0">
                    <a:pos x="21" y="85"/>
                  </a:cxn>
                  <a:cxn ang="0">
                    <a:pos x="15" y="80"/>
                  </a:cxn>
                  <a:cxn ang="0">
                    <a:pos x="17" y="76"/>
                  </a:cxn>
                  <a:cxn ang="0">
                    <a:pos x="18" y="68"/>
                  </a:cxn>
                  <a:cxn ang="0">
                    <a:pos x="20" y="61"/>
                  </a:cxn>
                  <a:cxn ang="0">
                    <a:pos x="18" y="53"/>
                  </a:cxn>
                  <a:cxn ang="0">
                    <a:pos x="14" y="47"/>
                  </a:cxn>
                  <a:cxn ang="0">
                    <a:pos x="11" y="41"/>
                  </a:cxn>
                  <a:cxn ang="0">
                    <a:pos x="4" y="35"/>
                  </a:cxn>
                  <a:cxn ang="0">
                    <a:pos x="1" y="30"/>
                  </a:cxn>
                  <a:cxn ang="0">
                    <a:pos x="6" y="26"/>
                  </a:cxn>
                  <a:cxn ang="0">
                    <a:pos x="8" y="20"/>
                  </a:cxn>
                  <a:cxn ang="0">
                    <a:pos x="8" y="15"/>
                  </a:cxn>
                  <a:cxn ang="0">
                    <a:pos x="11" y="9"/>
                  </a:cxn>
                  <a:cxn ang="0">
                    <a:pos x="15" y="6"/>
                  </a:cxn>
                </a:cxnLst>
                <a:rect l="0" t="0" r="r" b="b"/>
                <a:pathLst>
                  <a:path w="95" h="106">
                    <a:moveTo>
                      <a:pt x="15" y="6"/>
                    </a:move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3"/>
                    </a:lnTo>
                    <a:lnTo>
                      <a:pt x="65" y="23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5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71" y="35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80" y="36"/>
                    </a:lnTo>
                    <a:lnTo>
                      <a:pt x="81" y="36"/>
                    </a:lnTo>
                    <a:lnTo>
                      <a:pt x="81" y="35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2" y="41"/>
                    </a:lnTo>
                    <a:lnTo>
                      <a:pt x="90" y="41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7"/>
                    </a:lnTo>
                    <a:lnTo>
                      <a:pt x="95" y="47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0" y="58"/>
                    </a:lnTo>
                    <a:lnTo>
                      <a:pt x="89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4"/>
                    </a:lnTo>
                    <a:lnTo>
                      <a:pt x="90" y="65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3" y="68"/>
                    </a:lnTo>
                    <a:lnTo>
                      <a:pt x="95" y="70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3" y="74"/>
                    </a:lnTo>
                    <a:lnTo>
                      <a:pt x="93" y="76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2" y="79"/>
                    </a:lnTo>
                    <a:lnTo>
                      <a:pt x="90" y="79"/>
                    </a:lnTo>
                    <a:lnTo>
                      <a:pt x="90" y="80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6" y="82"/>
                    </a:lnTo>
                    <a:lnTo>
                      <a:pt x="86" y="83"/>
                    </a:lnTo>
                    <a:lnTo>
                      <a:pt x="86" y="82"/>
                    </a:lnTo>
                    <a:lnTo>
                      <a:pt x="84" y="82"/>
                    </a:lnTo>
                    <a:lnTo>
                      <a:pt x="84" y="83"/>
                    </a:lnTo>
                    <a:lnTo>
                      <a:pt x="84" y="85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3" y="88"/>
                    </a:lnTo>
                    <a:lnTo>
                      <a:pt x="81" y="88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78" y="86"/>
                    </a:lnTo>
                    <a:lnTo>
                      <a:pt x="75" y="86"/>
                    </a:lnTo>
                    <a:lnTo>
                      <a:pt x="74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2" y="89"/>
                    </a:lnTo>
                    <a:lnTo>
                      <a:pt x="74" y="89"/>
                    </a:lnTo>
                    <a:lnTo>
                      <a:pt x="74" y="91"/>
                    </a:lnTo>
                    <a:lnTo>
                      <a:pt x="72" y="91"/>
                    </a:lnTo>
                    <a:lnTo>
                      <a:pt x="72" y="92"/>
                    </a:lnTo>
                    <a:lnTo>
                      <a:pt x="74" y="92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1" y="94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6" y="101"/>
                    </a:lnTo>
                    <a:lnTo>
                      <a:pt x="66" y="103"/>
                    </a:lnTo>
                    <a:lnTo>
                      <a:pt x="65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59" y="104"/>
                    </a:lnTo>
                    <a:lnTo>
                      <a:pt x="59" y="106"/>
                    </a:lnTo>
                    <a:lnTo>
                      <a:pt x="57" y="106"/>
                    </a:lnTo>
                    <a:lnTo>
                      <a:pt x="57" y="104"/>
                    </a:lnTo>
                    <a:lnTo>
                      <a:pt x="56" y="104"/>
                    </a:lnTo>
                    <a:lnTo>
                      <a:pt x="54" y="104"/>
                    </a:lnTo>
                    <a:lnTo>
                      <a:pt x="54" y="103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7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4" y="104"/>
                    </a:lnTo>
                    <a:lnTo>
                      <a:pt x="42" y="103"/>
                    </a:lnTo>
                    <a:lnTo>
                      <a:pt x="42" y="101"/>
                    </a:lnTo>
                    <a:lnTo>
                      <a:pt x="42" y="100"/>
                    </a:lnTo>
                    <a:lnTo>
                      <a:pt x="44" y="100"/>
                    </a:lnTo>
                    <a:lnTo>
                      <a:pt x="44" y="98"/>
                    </a:lnTo>
                    <a:lnTo>
                      <a:pt x="44" y="97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4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3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3"/>
                    </a:lnTo>
                    <a:lnTo>
                      <a:pt x="33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4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6" y="95"/>
                    </a:lnTo>
                    <a:lnTo>
                      <a:pt x="24" y="95"/>
                    </a:lnTo>
                    <a:lnTo>
                      <a:pt x="26" y="94"/>
                    </a:lnTo>
                    <a:lnTo>
                      <a:pt x="24" y="94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4" y="89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0" y="85"/>
                    </a:lnTo>
                    <a:lnTo>
                      <a:pt x="21" y="83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79"/>
                    </a:lnTo>
                    <a:lnTo>
                      <a:pt x="17" y="79"/>
                    </a:lnTo>
                    <a:lnTo>
                      <a:pt x="18" y="77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20" y="64"/>
                    </a:lnTo>
                    <a:lnTo>
                      <a:pt x="20" y="62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21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8" y="55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2820" y="2352"/>
                <a:ext cx="80" cy="113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6" y="37"/>
                  </a:cxn>
                  <a:cxn ang="0">
                    <a:pos x="8" y="34"/>
                  </a:cxn>
                  <a:cxn ang="0">
                    <a:pos x="9" y="31"/>
                  </a:cxn>
                  <a:cxn ang="0">
                    <a:pos x="12" y="28"/>
                  </a:cxn>
                  <a:cxn ang="0">
                    <a:pos x="15" y="23"/>
                  </a:cxn>
                  <a:cxn ang="0">
                    <a:pos x="20" y="20"/>
                  </a:cxn>
                  <a:cxn ang="0">
                    <a:pos x="18" y="17"/>
                  </a:cxn>
                  <a:cxn ang="0">
                    <a:pos x="17" y="12"/>
                  </a:cxn>
                  <a:cxn ang="0">
                    <a:pos x="21" y="11"/>
                  </a:cxn>
                  <a:cxn ang="0">
                    <a:pos x="27" y="9"/>
                  </a:cxn>
                  <a:cxn ang="0">
                    <a:pos x="35" y="8"/>
                  </a:cxn>
                  <a:cxn ang="0">
                    <a:pos x="41" y="5"/>
                  </a:cxn>
                  <a:cxn ang="0">
                    <a:pos x="47" y="3"/>
                  </a:cxn>
                  <a:cxn ang="0">
                    <a:pos x="54" y="2"/>
                  </a:cxn>
                  <a:cxn ang="0">
                    <a:pos x="58" y="3"/>
                  </a:cxn>
                  <a:cxn ang="0">
                    <a:pos x="64" y="6"/>
                  </a:cxn>
                  <a:cxn ang="0">
                    <a:pos x="73" y="9"/>
                  </a:cxn>
                  <a:cxn ang="0">
                    <a:pos x="74" y="12"/>
                  </a:cxn>
                  <a:cxn ang="0">
                    <a:pos x="74" y="17"/>
                  </a:cxn>
                  <a:cxn ang="0">
                    <a:pos x="77" y="22"/>
                  </a:cxn>
                  <a:cxn ang="0">
                    <a:pos x="80" y="25"/>
                  </a:cxn>
                  <a:cxn ang="0">
                    <a:pos x="74" y="31"/>
                  </a:cxn>
                  <a:cxn ang="0">
                    <a:pos x="70" y="34"/>
                  </a:cxn>
                  <a:cxn ang="0">
                    <a:pos x="70" y="40"/>
                  </a:cxn>
                  <a:cxn ang="0">
                    <a:pos x="68" y="43"/>
                  </a:cxn>
                  <a:cxn ang="0">
                    <a:pos x="64" y="46"/>
                  </a:cxn>
                  <a:cxn ang="0">
                    <a:pos x="67" y="52"/>
                  </a:cxn>
                  <a:cxn ang="0">
                    <a:pos x="67" y="56"/>
                  </a:cxn>
                  <a:cxn ang="0">
                    <a:pos x="67" y="62"/>
                  </a:cxn>
                  <a:cxn ang="0">
                    <a:pos x="65" y="67"/>
                  </a:cxn>
                  <a:cxn ang="0">
                    <a:pos x="65" y="71"/>
                  </a:cxn>
                  <a:cxn ang="0">
                    <a:pos x="62" y="76"/>
                  </a:cxn>
                  <a:cxn ang="0">
                    <a:pos x="64" y="82"/>
                  </a:cxn>
                  <a:cxn ang="0">
                    <a:pos x="65" y="88"/>
                  </a:cxn>
                  <a:cxn ang="0">
                    <a:pos x="61" y="91"/>
                  </a:cxn>
                  <a:cxn ang="0">
                    <a:pos x="58" y="92"/>
                  </a:cxn>
                  <a:cxn ang="0">
                    <a:pos x="58" y="95"/>
                  </a:cxn>
                  <a:cxn ang="0">
                    <a:pos x="58" y="100"/>
                  </a:cxn>
                  <a:cxn ang="0">
                    <a:pos x="56" y="103"/>
                  </a:cxn>
                  <a:cxn ang="0">
                    <a:pos x="51" y="106"/>
                  </a:cxn>
                  <a:cxn ang="0">
                    <a:pos x="51" y="112"/>
                  </a:cxn>
                  <a:cxn ang="0">
                    <a:pos x="47" y="112"/>
                  </a:cxn>
                  <a:cxn ang="0">
                    <a:pos x="44" y="110"/>
                  </a:cxn>
                  <a:cxn ang="0">
                    <a:pos x="39" y="106"/>
                  </a:cxn>
                  <a:cxn ang="0">
                    <a:pos x="39" y="98"/>
                  </a:cxn>
                  <a:cxn ang="0">
                    <a:pos x="35" y="95"/>
                  </a:cxn>
                  <a:cxn ang="0">
                    <a:pos x="33" y="89"/>
                  </a:cxn>
                  <a:cxn ang="0">
                    <a:pos x="30" y="85"/>
                  </a:cxn>
                  <a:cxn ang="0">
                    <a:pos x="26" y="79"/>
                  </a:cxn>
                  <a:cxn ang="0">
                    <a:pos x="21" y="76"/>
                  </a:cxn>
                  <a:cxn ang="0">
                    <a:pos x="14" y="76"/>
                  </a:cxn>
                  <a:cxn ang="0">
                    <a:pos x="8" y="76"/>
                  </a:cxn>
                  <a:cxn ang="0">
                    <a:pos x="3" y="73"/>
                  </a:cxn>
                  <a:cxn ang="0">
                    <a:pos x="2" y="67"/>
                  </a:cxn>
                  <a:cxn ang="0">
                    <a:pos x="6" y="64"/>
                  </a:cxn>
                  <a:cxn ang="0">
                    <a:pos x="9" y="59"/>
                  </a:cxn>
                  <a:cxn ang="0">
                    <a:pos x="11" y="56"/>
                  </a:cxn>
                  <a:cxn ang="0">
                    <a:pos x="8" y="52"/>
                  </a:cxn>
                  <a:cxn ang="0">
                    <a:pos x="5" y="52"/>
                  </a:cxn>
                  <a:cxn ang="0">
                    <a:pos x="0" y="47"/>
                  </a:cxn>
                </a:cxnLst>
                <a:rect l="0" t="0" r="r" b="b"/>
                <a:pathLst>
                  <a:path w="80" h="113">
                    <a:moveTo>
                      <a:pt x="0" y="46"/>
                    </a:moveTo>
                    <a:lnTo>
                      <a:pt x="0" y="44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7" y="20"/>
                    </a:lnTo>
                    <a:lnTo>
                      <a:pt x="77" y="22"/>
                    </a:lnTo>
                    <a:lnTo>
                      <a:pt x="79" y="23"/>
                    </a:lnTo>
                    <a:lnTo>
                      <a:pt x="79" y="22"/>
                    </a:lnTo>
                    <a:lnTo>
                      <a:pt x="80" y="22"/>
                    </a:lnTo>
                    <a:lnTo>
                      <a:pt x="80" y="23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6" y="28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3" y="32"/>
                    </a:lnTo>
                    <a:lnTo>
                      <a:pt x="71" y="32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70" y="37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40"/>
                    </a:lnTo>
                    <a:lnTo>
                      <a:pt x="70" y="41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8" y="53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7" y="59"/>
                    </a:lnTo>
                    <a:lnTo>
                      <a:pt x="67" y="61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7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4" y="83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5" y="86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89"/>
                    </a:lnTo>
                    <a:lnTo>
                      <a:pt x="59" y="89"/>
                    </a:lnTo>
                    <a:lnTo>
                      <a:pt x="59" y="91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8" y="95"/>
                    </a:lnTo>
                    <a:lnTo>
                      <a:pt x="56" y="95"/>
                    </a:lnTo>
                    <a:lnTo>
                      <a:pt x="58" y="95"/>
                    </a:lnTo>
                    <a:lnTo>
                      <a:pt x="58" y="97"/>
                    </a:lnTo>
                    <a:lnTo>
                      <a:pt x="56" y="97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6" y="101"/>
                    </a:lnTo>
                    <a:lnTo>
                      <a:pt x="54" y="101"/>
                    </a:lnTo>
                    <a:lnTo>
                      <a:pt x="56" y="101"/>
                    </a:lnTo>
                    <a:lnTo>
                      <a:pt x="56" y="103"/>
                    </a:lnTo>
                    <a:lnTo>
                      <a:pt x="56" y="104"/>
                    </a:lnTo>
                    <a:lnTo>
                      <a:pt x="56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1" y="106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51" y="109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0" y="112"/>
                    </a:lnTo>
                    <a:lnTo>
                      <a:pt x="48" y="112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7" y="112"/>
                    </a:lnTo>
                    <a:lnTo>
                      <a:pt x="47" y="113"/>
                    </a:lnTo>
                    <a:lnTo>
                      <a:pt x="47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7"/>
                    </a:lnTo>
                    <a:lnTo>
                      <a:pt x="39" y="106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9" y="98"/>
                    </a:lnTo>
                    <a:lnTo>
                      <a:pt x="39" y="97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5" y="95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0" y="86"/>
                    </a:lnTo>
                    <a:lnTo>
                      <a:pt x="30" y="85"/>
                    </a:lnTo>
                    <a:lnTo>
                      <a:pt x="29" y="85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4" y="79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21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7" y="76"/>
                    </a:lnTo>
                    <a:lnTo>
                      <a:pt x="15" y="76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9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5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2" y="67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1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566" y="2053"/>
                <a:ext cx="205" cy="140"/>
              </a:xfrm>
              <a:custGeom>
                <a:avLst/>
                <a:gdLst/>
                <a:ahLst/>
                <a:cxnLst>
                  <a:cxn ang="0">
                    <a:pos x="174" y="125"/>
                  </a:cxn>
                  <a:cxn ang="0">
                    <a:pos x="152" y="128"/>
                  </a:cxn>
                  <a:cxn ang="0">
                    <a:pos x="138" y="137"/>
                  </a:cxn>
                  <a:cxn ang="0">
                    <a:pos x="135" y="134"/>
                  </a:cxn>
                  <a:cxn ang="0">
                    <a:pos x="135" y="122"/>
                  </a:cxn>
                  <a:cxn ang="0">
                    <a:pos x="120" y="117"/>
                  </a:cxn>
                  <a:cxn ang="0">
                    <a:pos x="110" y="113"/>
                  </a:cxn>
                  <a:cxn ang="0">
                    <a:pos x="119" y="102"/>
                  </a:cxn>
                  <a:cxn ang="0">
                    <a:pos x="134" y="101"/>
                  </a:cxn>
                  <a:cxn ang="0">
                    <a:pos x="140" y="98"/>
                  </a:cxn>
                  <a:cxn ang="0">
                    <a:pos x="122" y="98"/>
                  </a:cxn>
                  <a:cxn ang="0">
                    <a:pos x="129" y="80"/>
                  </a:cxn>
                  <a:cxn ang="0">
                    <a:pos x="137" y="72"/>
                  </a:cxn>
                  <a:cxn ang="0">
                    <a:pos x="132" y="69"/>
                  </a:cxn>
                  <a:cxn ang="0">
                    <a:pos x="108" y="63"/>
                  </a:cxn>
                  <a:cxn ang="0">
                    <a:pos x="131" y="69"/>
                  </a:cxn>
                  <a:cxn ang="0">
                    <a:pos x="119" y="86"/>
                  </a:cxn>
                  <a:cxn ang="0">
                    <a:pos x="111" y="95"/>
                  </a:cxn>
                  <a:cxn ang="0">
                    <a:pos x="96" y="108"/>
                  </a:cxn>
                  <a:cxn ang="0">
                    <a:pos x="83" y="116"/>
                  </a:cxn>
                  <a:cxn ang="0">
                    <a:pos x="75" y="132"/>
                  </a:cxn>
                  <a:cxn ang="0">
                    <a:pos x="54" y="134"/>
                  </a:cxn>
                  <a:cxn ang="0">
                    <a:pos x="51" y="131"/>
                  </a:cxn>
                  <a:cxn ang="0">
                    <a:pos x="33" y="123"/>
                  </a:cxn>
                  <a:cxn ang="0">
                    <a:pos x="27" y="105"/>
                  </a:cxn>
                  <a:cxn ang="0">
                    <a:pos x="45" y="111"/>
                  </a:cxn>
                  <a:cxn ang="0">
                    <a:pos x="54" y="98"/>
                  </a:cxn>
                  <a:cxn ang="0">
                    <a:pos x="75" y="101"/>
                  </a:cxn>
                  <a:cxn ang="0">
                    <a:pos x="71" y="99"/>
                  </a:cxn>
                  <a:cxn ang="0">
                    <a:pos x="53" y="95"/>
                  </a:cxn>
                  <a:cxn ang="0">
                    <a:pos x="34" y="98"/>
                  </a:cxn>
                  <a:cxn ang="0">
                    <a:pos x="22" y="98"/>
                  </a:cxn>
                  <a:cxn ang="0">
                    <a:pos x="7" y="96"/>
                  </a:cxn>
                  <a:cxn ang="0">
                    <a:pos x="3" y="84"/>
                  </a:cxn>
                  <a:cxn ang="0">
                    <a:pos x="19" y="80"/>
                  </a:cxn>
                  <a:cxn ang="0">
                    <a:pos x="36" y="78"/>
                  </a:cxn>
                  <a:cxn ang="0">
                    <a:pos x="45" y="83"/>
                  </a:cxn>
                  <a:cxn ang="0">
                    <a:pos x="54" y="76"/>
                  </a:cxn>
                  <a:cxn ang="0">
                    <a:pos x="42" y="72"/>
                  </a:cxn>
                  <a:cxn ang="0">
                    <a:pos x="57" y="63"/>
                  </a:cxn>
                  <a:cxn ang="0">
                    <a:pos x="63" y="60"/>
                  </a:cxn>
                  <a:cxn ang="0">
                    <a:pos x="62" y="55"/>
                  </a:cxn>
                  <a:cxn ang="0">
                    <a:pos x="47" y="55"/>
                  </a:cxn>
                  <a:cxn ang="0">
                    <a:pos x="45" y="51"/>
                  </a:cxn>
                  <a:cxn ang="0">
                    <a:pos x="45" y="45"/>
                  </a:cxn>
                  <a:cxn ang="0">
                    <a:pos x="51" y="34"/>
                  </a:cxn>
                  <a:cxn ang="0">
                    <a:pos x="63" y="27"/>
                  </a:cxn>
                  <a:cxn ang="0">
                    <a:pos x="83" y="34"/>
                  </a:cxn>
                  <a:cxn ang="0">
                    <a:pos x="77" y="34"/>
                  </a:cxn>
                  <a:cxn ang="0">
                    <a:pos x="63" y="22"/>
                  </a:cxn>
                  <a:cxn ang="0">
                    <a:pos x="57" y="13"/>
                  </a:cxn>
                  <a:cxn ang="0">
                    <a:pos x="74" y="9"/>
                  </a:cxn>
                  <a:cxn ang="0">
                    <a:pos x="90" y="21"/>
                  </a:cxn>
                  <a:cxn ang="0">
                    <a:pos x="102" y="13"/>
                  </a:cxn>
                  <a:cxn ang="0">
                    <a:pos x="95" y="9"/>
                  </a:cxn>
                  <a:cxn ang="0">
                    <a:pos x="111" y="1"/>
                  </a:cxn>
                  <a:cxn ang="0">
                    <a:pos x="132" y="12"/>
                  </a:cxn>
                  <a:cxn ang="0">
                    <a:pos x="170" y="6"/>
                  </a:cxn>
                  <a:cxn ang="0">
                    <a:pos x="197" y="46"/>
                  </a:cxn>
                  <a:cxn ang="0">
                    <a:pos x="199" y="61"/>
                  </a:cxn>
                  <a:cxn ang="0">
                    <a:pos x="196" y="101"/>
                  </a:cxn>
                  <a:cxn ang="0">
                    <a:pos x="184" y="114"/>
                  </a:cxn>
                </a:cxnLst>
                <a:rect l="0" t="0" r="r" b="b"/>
                <a:pathLst>
                  <a:path w="205" h="140">
                    <a:moveTo>
                      <a:pt x="191" y="120"/>
                    </a:moveTo>
                    <a:lnTo>
                      <a:pt x="190" y="122"/>
                    </a:lnTo>
                    <a:lnTo>
                      <a:pt x="190" y="120"/>
                    </a:lnTo>
                    <a:lnTo>
                      <a:pt x="188" y="120"/>
                    </a:lnTo>
                    <a:lnTo>
                      <a:pt x="187" y="120"/>
                    </a:lnTo>
                    <a:lnTo>
                      <a:pt x="187" y="122"/>
                    </a:lnTo>
                    <a:lnTo>
                      <a:pt x="185" y="122"/>
                    </a:lnTo>
                    <a:lnTo>
                      <a:pt x="184" y="122"/>
                    </a:lnTo>
                    <a:lnTo>
                      <a:pt x="184" y="123"/>
                    </a:lnTo>
                    <a:lnTo>
                      <a:pt x="182" y="122"/>
                    </a:lnTo>
                    <a:lnTo>
                      <a:pt x="181" y="123"/>
                    </a:lnTo>
                    <a:lnTo>
                      <a:pt x="182" y="123"/>
                    </a:lnTo>
                    <a:lnTo>
                      <a:pt x="181" y="123"/>
                    </a:lnTo>
                    <a:lnTo>
                      <a:pt x="179" y="125"/>
                    </a:lnTo>
                    <a:lnTo>
                      <a:pt x="177" y="125"/>
                    </a:lnTo>
                    <a:lnTo>
                      <a:pt x="176" y="125"/>
                    </a:lnTo>
                    <a:lnTo>
                      <a:pt x="176" y="126"/>
                    </a:lnTo>
                    <a:lnTo>
                      <a:pt x="174" y="125"/>
                    </a:lnTo>
                    <a:lnTo>
                      <a:pt x="173" y="126"/>
                    </a:lnTo>
                    <a:lnTo>
                      <a:pt x="173" y="125"/>
                    </a:lnTo>
                    <a:lnTo>
                      <a:pt x="171" y="126"/>
                    </a:lnTo>
                    <a:lnTo>
                      <a:pt x="170" y="126"/>
                    </a:lnTo>
                    <a:lnTo>
                      <a:pt x="168" y="126"/>
                    </a:lnTo>
                    <a:lnTo>
                      <a:pt x="167" y="128"/>
                    </a:lnTo>
                    <a:lnTo>
                      <a:pt x="165" y="128"/>
                    </a:lnTo>
                    <a:lnTo>
                      <a:pt x="164" y="128"/>
                    </a:lnTo>
                    <a:lnTo>
                      <a:pt x="162" y="128"/>
                    </a:lnTo>
                    <a:lnTo>
                      <a:pt x="161" y="128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6" y="128"/>
                    </a:lnTo>
                    <a:lnTo>
                      <a:pt x="155" y="128"/>
                    </a:lnTo>
                    <a:lnTo>
                      <a:pt x="153" y="126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6"/>
                    </a:lnTo>
                    <a:lnTo>
                      <a:pt x="152" y="128"/>
                    </a:lnTo>
                    <a:lnTo>
                      <a:pt x="150" y="129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9" y="131"/>
                    </a:lnTo>
                    <a:lnTo>
                      <a:pt x="149" y="132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44" y="135"/>
                    </a:lnTo>
                    <a:lnTo>
                      <a:pt x="143" y="135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38" y="135"/>
                    </a:lnTo>
                    <a:lnTo>
                      <a:pt x="138" y="137"/>
                    </a:lnTo>
                    <a:lnTo>
                      <a:pt x="137" y="137"/>
                    </a:lnTo>
                    <a:lnTo>
                      <a:pt x="135" y="137"/>
                    </a:lnTo>
                    <a:lnTo>
                      <a:pt x="134" y="137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5" y="134"/>
                    </a:lnTo>
                    <a:lnTo>
                      <a:pt x="135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40" y="129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7" y="129"/>
                    </a:lnTo>
                    <a:lnTo>
                      <a:pt x="135" y="131"/>
                    </a:lnTo>
                    <a:lnTo>
                      <a:pt x="135" y="132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4" y="135"/>
                    </a:lnTo>
                    <a:lnTo>
                      <a:pt x="132" y="135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1" y="132"/>
                    </a:lnTo>
                    <a:lnTo>
                      <a:pt x="132" y="132"/>
                    </a:lnTo>
                    <a:lnTo>
                      <a:pt x="132" y="131"/>
                    </a:lnTo>
                    <a:lnTo>
                      <a:pt x="134" y="131"/>
                    </a:lnTo>
                    <a:lnTo>
                      <a:pt x="134" y="129"/>
                    </a:lnTo>
                    <a:lnTo>
                      <a:pt x="134" y="128"/>
                    </a:lnTo>
                    <a:lnTo>
                      <a:pt x="134" y="126"/>
                    </a:lnTo>
                    <a:lnTo>
                      <a:pt x="132" y="126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4" y="123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5" y="120"/>
                    </a:lnTo>
                    <a:lnTo>
                      <a:pt x="137" y="120"/>
                    </a:lnTo>
                    <a:lnTo>
                      <a:pt x="137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2" y="117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2" y="114"/>
                    </a:lnTo>
                    <a:lnTo>
                      <a:pt x="120" y="113"/>
                    </a:lnTo>
                    <a:lnTo>
                      <a:pt x="120" y="114"/>
                    </a:lnTo>
                    <a:lnTo>
                      <a:pt x="120" y="116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0" y="120"/>
                    </a:lnTo>
                    <a:lnTo>
                      <a:pt x="119" y="120"/>
                    </a:lnTo>
                    <a:lnTo>
                      <a:pt x="117" y="122"/>
                    </a:lnTo>
                    <a:lnTo>
                      <a:pt x="116" y="122"/>
                    </a:lnTo>
                    <a:lnTo>
                      <a:pt x="116" y="120"/>
                    </a:lnTo>
                    <a:lnTo>
                      <a:pt x="114" y="120"/>
                    </a:lnTo>
                    <a:lnTo>
                      <a:pt x="113" y="120"/>
                    </a:lnTo>
                    <a:lnTo>
                      <a:pt x="111" y="120"/>
                    </a:lnTo>
                    <a:lnTo>
                      <a:pt x="110" y="120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8" y="117"/>
                    </a:lnTo>
                    <a:lnTo>
                      <a:pt x="108" y="116"/>
                    </a:lnTo>
                    <a:lnTo>
                      <a:pt x="107" y="116"/>
                    </a:lnTo>
                    <a:lnTo>
                      <a:pt x="108" y="114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0" y="111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8" y="108"/>
                    </a:lnTo>
                    <a:lnTo>
                      <a:pt x="108" y="110"/>
                    </a:lnTo>
                    <a:lnTo>
                      <a:pt x="107" y="110"/>
                    </a:lnTo>
                    <a:lnTo>
                      <a:pt x="108" y="108"/>
                    </a:lnTo>
                    <a:lnTo>
                      <a:pt x="110" y="107"/>
                    </a:lnTo>
                    <a:lnTo>
                      <a:pt x="111" y="107"/>
                    </a:lnTo>
                    <a:lnTo>
                      <a:pt x="111" y="105"/>
                    </a:lnTo>
                    <a:lnTo>
                      <a:pt x="113" y="105"/>
                    </a:lnTo>
                    <a:lnTo>
                      <a:pt x="114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7" y="104"/>
                    </a:lnTo>
                    <a:lnTo>
                      <a:pt x="119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22" y="102"/>
                    </a:lnTo>
                    <a:lnTo>
                      <a:pt x="123" y="102"/>
                    </a:lnTo>
                    <a:lnTo>
                      <a:pt x="125" y="101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28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1" y="102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4" y="104"/>
                    </a:lnTo>
                    <a:lnTo>
                      <a:pt x="134" y="102"/>
                    </a:lnTo>
                    <a:lnTo>
                      <a:pt x="134" y="104"/>
                    </a:lnTo>
                    <a:lnTo>
                      <a:pt x="134" y="102"/>
                    </a:lnTo>
                    <a:lnTo>
                      <a:pt x="134" y="101"/>
                    </a:lnTo>
                    <a:lnTo>
                      <a:pt x="135" y="101"/>
                    </a:lnTo>
                    <a:lnTo>
                      <a:pt x="137" y="101"/>
                    </a:lnTo>
                    <a:lnTo>
                      <a:pt x="137" y="99"/>
                    </a:lnTo>
                    <a:lnTo>
                      <a:pt x="138" y="99"/>
                    </a:lnTo>
                    <a:lnTo>
                      <a:pt x="140" y="99"/>
                    </a:lnTo>
                    <a:lnTo>
                      <a:pt x="141" y="98"/>
                    </a:lnTo>
                    <a:lnTo>
                      <a:pt x="143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9" y="98"/>
                    </a:lnTo>
                    <a:lnTo>
                      <a:pt x="149" y="96"/>
                    </a:lnTo>
                    <a:lnTo>
                      <a:pt x="147" y="96"/>
                    </a:lnTo>
                    <a:lnTo>
                      <a:pt x="146" y="96"/>
                    </a:lnTo>
                    <a:lnTo>
                      <a:pt x="144" y="98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0" y="98"/>
                    </a:lnTo>
                    <a:lnTo>
                      <a:pt x="140" y="99"/>
                    </a:lnTo>
                    <a:lnTo>
                      <a:pt x="138" y="99"/>
                    </a:lnTo>
                    <a:lnTo>
                      <a:pt x="137" y="99"/>
                    </a:lnTo>
                    <a:lnTo>
                      <a:pt x="135" y="99"/>
                    </a:lnTo>
                    <a:lnTo>
                      <a:pt x="134" y="99"/>
                    </a:lnTo>
                    <a:lnTo>
                      <a:pt x="134" y="101"/>
                    </a:lnTo>
                    <a:lnTo>
                      <a:pt x="132" y="101"/>
                    </a:lnTo>
                    <a:lnTo>
                      <a:pt x="131" y="101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6" y="101"/>
                    </a:lnTo>
                    <a:lnTo>
                      <a:pt x="125" y="101"/>
                    </a:lnTo>
                    <a:lnTo>
                      <a:pt x="125" y="99"/>
                    </a:lnTo>
                    <a:lnTo>
                      <a:pt x="123" y="98"/>
                    </a:lnTo>
                    <a:lnTo>
                      <a:pt x="122" y="98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9" y="96"/>
                    </a:lnTo>
                    <a:lnTo>
                      <a:pt x="119" y="95"/>
                    </a:lnTo>
                    <a:lnTo>
                      <a:pt x="119" y="93"/>
                    </a:lnTo>
                    <a:lnTo>
                      <a:pt x="120" y="92"/>
                    </a:lnTo>
                    <a:lnTo>
                      <a:pt x="122" y="90"/>
                    </a:lnTo>
                    <a:lnTo>
                      <a:pt x="122" y="89"/>
                    </a:lnTo>
                    <a:lnTo>
                      <a:pt x="123" y="89"/>
                    </a:lnTo>
                    <a:lnTo>
                      <a:pt x="123" y="87"/>
                    </a:lnTo>
                    <a:lnTo>
                      <a:pt x="125" y="86"/>
                    </a:lnTo>
                    <a:lnTo>
                      <a:pt x="126" y="84"/>
                    </a:lnTo>
                    <a:lnTo>
                      <a:pt x="126" y="83"/>
                    </a:lnTo>
                    <a:lnTo>
                      <a:pt x="128" y="83"/>
                    </a:lnTo>
                    <a:lnTo>
                      <a:pt x="128" y="81"/>
                    </a:lnTo>
                    <a:lnTo>
                      <a:pt x="129" y="80"/>
                    </a:lnTo>
                    <a:lnTo>
                      <a:pt x="131" y="80"/>
                    </a:lnTo>
                    <a:lnTo>
                      <a:pt x="131" y="78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7" y="70"/>
                    </a:lnTo>
                    <a:lnTo>
                      <a:pt x="137" y="72"/>
                    </a:lnTo>
                    <a:lnTo>
                      <a:pt x="137" y="70"/>
                    </a:lnTo>
                    <a:lnTo>
                      <a:pt x="138" y="70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5" y="70"/>
                    </a:lnTo>
                    <a:lnTo>
                      <a:pt x="137" y="70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5" y="70"/>
                    </a:lnTo>
                    <a:lnTo>
                      <a:pt x="135" y="69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32" y="67"/>
                    </a:lnTo>
                    <a:lnTo>
                      <a:pt x="132" y="69"/>
                    </a:lnTo>
                    <a:lnTo>
                      <a:pt x="131" y="69"/>
                    </a:lnTo>
                    <a:lnTo>
                      <a:pt x="129" y="69"/>
                    </a:lnTo>
                    <a:lnTo>
                      <a:pt x="129" y="67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4"/>
                    </a:lnTo>
                    <a:lnTo>
                      <a:pt x="123" y="64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19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4" y="64"/>
                    </a:lnTo>
                    <a:lnTo>
                      <a:pt x="113" y="64"/>
                    </a:lnTo>
                    <a:lnTo>
                      <a:pt x="111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4"/>
                    </a:lnTo>
                    <a:lnTo>
                      <a:pt x="110" y="66"/>
                    </a:lnTo>
                    <a:lnTo>
                      <a:pt x="111" y="66"/>
                    </a:lnTo>
                    <a:lnTo>
                      <a:pt x="113" y="66"/>
                    </a:lnTo>
                    <a:lnTo>
                      <a:pt x="114" y="66"/>
                    </a:lnTo>
                    <a:lnTo>
                      <a:pt x="116" y="66"/>
                    </a:lnTo>
                    <a:lnTo>
                      <a:pt x="116" y="67"/>
                    </a:lnTo>
                    <a:lnTo>
                      <a:pt x="117" y="67"/>
                    </a:lnTo>
                    <a:lnTo>
                      <a:pt x="119" y="67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3" y="67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8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2" y="69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2" y="72"/>
                    </a:lnTo>
                    <a:lnTo>
                      <a:pt x="132" y="73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8" y="78"/>
                    </a:lnTo>
                    <a:lnTo>
                      <a:pt x="126" y="80"/>
                    </a:lnTo>
                    <a:lnTo>
                      <a:pt x="125" y="80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0" y="84"/>
                    </a:lnTo>
                    <a:lnTo>
                      <a:pt x="119" y="84"/>
                    </a:lnTo>
                    <a:lnTo>
                      <a:pt x="119" y="86"/>
                    </a:lnTo>
                    <a:lnTo>
                      <a:pt x="120" y="86"/>
                    </a:lnTo>
                    <a:lnTo>
                      <a:pt x="120" y="87"/>
                    </a:lnTo>
                    <a:lnTo>
                      <a:pt x="119" y="87"/>
                    </a:lnTo>
                    <a:lnTo>
                      <a:pt x="119" y="89"/>
                    </a:lnTo>
                    <a:lnTo>
                      <a:pt x="117" y="89"/>
                    </a:lnTo>
                    <a:lnTo>
                      <a:pt x="117" y="90"/>
                    </a:lnTo>
                    <a:lnTo>
                      <a:pt x="116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4" y="95"/>
                    </a:lnTo>
                    <a:lnTo>
                      <a:pt x="114" y="96"/>
                    </a:lnTo>
                    <a:lnTo>
                      <a:pt x="113" y="96"/>
                    </a:lnTo>
                    <a:lnTo>
                      <a:pt x="113" y="98"/>
                    </a:lnTo>
                    <a:lnTo>
                      <a:pt x="113" y="96"/>
                    </a:lnTo>
                    <a:lnTo>
                      <a:pt x="111" y="96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101"/>
                    </a:lnTo>
                    <a:lnTo>
                      <a:pt x="105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4" y="104"/>
                    </a:lnTo>
                    <a:lnTo>
                      <a:pt x="102" y="104"/>
                    </a:lnTo>
                    <a:lnTo>
                      <a:pt x="102" y="105"/>
                    </a:lnTo>
                    <a:lnTo>
                      <a:pt x="101" y="107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8" y="110"/>
                    </a:lnTo>
                    <a:lnTo>
                      <a:pt x="96" y="110"/>
                    </a:lnTo>
                    <a:lnTo>
                      <a:pt x="96" y="108"/>
                    </a:lnTo>
                    <a:lnTo>
                      <a:pt x="96" y="110"/>
                    </a:lnTo>
                    <a:lnTo>
                      <a:pt x="95" y="110"/>
                    </a:lnTo>
                    <a:lnTo>
                      <a:pt x="93" y="110"/>
                    </a:lnTo>
                    <a:lnTo>
                      <a:pt x="93" y="111"/>
                    </a:lnTo>
                    <a:lnTo>
                      <a:pt x="93" y="113"/>
                    </a:lnTo>
                    <a:lnTo>
                      <a:pt x="92" y="113"/>
                    </a:lnTo>
                    <a:lnTo>
                      <a:pt x="92" y="114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89" y="116"/>
                    </a:lnTo>
                    <a:lnTo>
                      <a:pt x="87" y="116"/>
                    </a:lnTo>
                    <a:lnTo>
                      <a:pt x="87" y="117"/>
                    </a:lnTo>
                    <a:lnTo>
                      <a:pt x="87" y="116"/>
                    </a:lnTo>
                    <a:lnTo>
                      <a:pt x="86" y="116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4"/>
                    </a:lnTo>
                    <a:lnTo>
                      <a:pt x="83" y="116"/>
                    </a:lnTo>
                    <a:lnTo>
                      <a:pt x="84" y="116"/>
                    </a:lnTo>
                    <a:lnTo>
                      <a:pt x="86" y="117"/>
                    </a:lnTo>
                    <a:lnTo>
                      <a:pt x="87" y="117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4" y="122"/>
                    </a:lnTo>
                    <a:lnTo>
                      <a:pt x="83" y="122"/>
                    </a:lnTo>
                    <a:lnTo>
                      <a:pt x="83" y="123"/>
                    </a:lnTo>
                    <a:lnTo>
                      <a:pt x="83" y="125"/>
                    </a:lnTo>
                    <a:lnTo>
                      <a:pt x="81" y="126"/>
                    </a:lnTo>
                    <a:lnTo>
                      <a:pt x="80" y="126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8" y="129"/>
                    </a:lnTo>
                    <a:lnTo>
                      <a:pt x="78" y="131"/>
                    </a:lnTo>
                    <a:lnTo>
                      <a:pt x="77" y="131"/>
                    </a:lnTo>
                    <a:lnTo>
                      <a:pt x="75" y="132"/>
                    </a:lnTo>
                    <a:lnTo>
                      <a:pt x="74" y="134"/>
                    </a:lnTo>
                    <a:lnTo>
                      <a:pt x="72" y="134"/>
                    </a:lnTo>
                    <a:lnTo>
                      <a:pt x="72" y="135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8" y="137"/>
                    </a:lnTo>
                    <a:lnTo>
                      <a:pt x="66" y="138"/>
                    </a:lnTo>
                    <a:lnTo>
                      <a:pt x="65" y="138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5"/>
                    </a:lnTo>
                    <a:lnTo>
                      <a:pt x="57" y="135"/>
                    </a:lnTo>
                    <a:lnTo>
                      <a:pt x="56" y="134"/>
                    </a:lnTo>
                    <a:lnTo>
                      <a:pt x="54" y="134"/>
                    </a:lnTo>
                    <a:lnTo>
                      <a:pt x="54" y="135"/>
                    </a:lnTo>
                    <a:lnTo>
                      <a:pt x="54" y="134"/>
                    </a:lnTo>
                    <a:lnTo>
                      <a:pt x="53" y="132"/>
                    </a:lnTo>
                    <a:lnTo>
                      <a:pt x="53" y="131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28"/>
                    </a:lnTo>
                    <a:lnTo>
                      <a:pt x="56" y="128"/>
                    </a:lnTo>
                    <a:lnTo>
                      <a:pt x="56" y="126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6" y="126"/>
                    </a:lnTo>
                    <a:lnTo>
                      <a:pt x="54" y="128"/>
                    </a:lnTo>
                    <a:lnTo>
                      <a:pt x="54" y="129"/>
                    </a:lnTo>
                    <a:lnTo>
                      <a:pt x="53" y="129"/>
                    </a:lnTo>
                    <a:lnTo>
                      <a:pt x="53" y="131"/>
                    </a:lnTo>
                    <a:lnTo>
                      <a:pt x="51" y="131"/>
                    </a:lnTo>
                    <a:lnTo>
                      <a:pt x="51" y="132"/>
                    </a:lnTo>
                    <a:lnTo>
                      <a:pt x="51" y="131"/>
                    </a:lnTo>
                    <a:lnTo>
                      <a:pt x="50" y="131"/>
                    </a:lnTo>
                    <a:lnTo>
                      <a:pt x="48" y="131"/>
                    </a:lnTo>
                    <a:lnTo>
                      <a:pt x="47" y="131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2" y="129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39" y="126"/>
                    </a:lnTo>
                    <a:lnTo>
                      <a:pt x="37" y="128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4" y="125"/>
                    </a:lnTo>
                    <a:lnTo>
                      <a:pt x="34" y="123"/>
                    </a:lnTo>
                    <a:lnTo>
                      <a:pt x="33" y="123"/>
                    </a:lnTo>
                    <a:lnTo>
                      <a:pt x="33" y="122"/>
                    </a:lnTo>
                    <a:lnTo>
                      <a:pt x="31" y="122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30" y="120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2" y="108"/>
                    </a:lnTo>
                    <a:lnTo>
                      <a:pt x="43" y="108"/>
                    </a:lnTo>
                    <a:lnTo>
                      <a:pt x="43" y="110"/>
                    </a:lnTo>
                    <a:lnTo>
                      <a:pt x="45" y="110"/>
                    </a:lnTo>
                    <a:lnTo>
                      <a:pt x="45" y="111"/>
                    </a:lnTo>
                    <a:lnTo>
                      <a:pt x="47" y="111"/>
                    </a:lnTo>
                    <a:lnTo>
                      <a:pt x="47" y="110"/>
                    </a:lnTo>
                    <a:lnTo>
                      <a:pt x="45" y="110"/>
                    </a:lnTo>
                    <a:lnTo>
                      <a:pt x="45" y="108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2" y="104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1"/>
                    </a:lnTo>
                    <a:lnTo>
                      <a:pt x="51" y="99"/>
                    </a:lnTo>
                    <a:lnTo>
                      <a:pt x="53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6" y="96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9" y="96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3" y="99"/>
                    </a:lnTo>
                    <a:lnTo>
                      <a:pt x="65" y="99"/>
                    </a:lnTo>
                    <a:lnTo>
                      <a:pt x="65" y="101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1" y="101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5" y="101"/>
                    </a:lnTo>
                    <a:lnTo>
                      <a:pt x="77" y="101"/>
                    </a:lnTo>
                    <a:lnTo>
                      <a:pt x="78" y="101"/>
                    </a:lnTo>
                    <a:lnTo>
                      <a:pt x="80" y="101"/>
                    </a:lnTo>
                    <a:lnTo>
                      <a:pt x="81" y="101"/>
                    </a:lnTo>
                    <a:lnTo>
                      <a:pt x="83" y="101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78" y="99"/>
                    </a:lnTo>
                    <a:lnTo>
                      <a:pt x="78" y="98"/>
                    </a:lnTo>
                    <a:lnTo>
                      <a:pt x="78" y="99"/>
                    </a:lnTo>
                    <a:lnTo>
                      <a:pt x="78" y="98"/>
                    </a:lnTo>
                    <a:lnTo>
                      <a:pt x="77" y="99"/>
                    </a:lnTo>
                    <a:lnTo>
                      <a:pt x="75" y="99"/>
                    </a:lnTo>
                    <a:lnTo>
                      <a:pt x="75" y="98"/>
                    </a:lnTo>
                    <a:lnTo>
                      <a:pt x="74" y="99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8" y="101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6" y="98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2" y="95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4" y="93"/>
                    </a:lnTo>
                    <a:lnTo>
                      <a:pt x="54" y="92"/>
                    </a:lnTo>
                    <a:lnTo>
                      <a:pt x="54" y="93"/>
                    </a:lnTo>
                    <a:lnTo>
                      <a:pt x="53" y="95"/>
                    </a:lnTo>
                    <a:lnTo>
                      <a:pt x="51" y="96"/>
                    </a:lnTo>
                    <a:lnTo>
                      <a:pt x="50" y="98"/>
                    </a:lnTo>
                    <a:lnTo>
                      <a:pt x="48" y="99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39" y="99"/>
                    </a:lnTo>
                    <a:lnTo>
                      <a:pt x="39" y="101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36" y="99"/>
                    </a:lnTo>
                    <a:lnTo>
                      <a:pt x="36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30" y="99"/>
                    </a:lnTo>
                    <a:lnTo>
                      <a:pt x="30" y="101"/>
                    </a:lnTo>
                    <a:lnTo>
                      <a:pt x="30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5" y="98"/>
                    </a:lnTo>
                    <a:lnTo>
                      <a:pt x="24" y="98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1" y="96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8" y="95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2" y="96"/>
                    </a:lnTo>
                    <a:lnTo>
                      <a:pt x="10" y="96"/>
                    </a:lnTo>
                    <a:lnTo>
                      <a:pt x="9" y="96"/>
                    </a:lnTo>
                    <a:lnTo>
                      <a:pt x="7" y="96"/>
                    </a:lnTo>
                    <a:lnTo>
                      <a:pt x="7" y="95"/>
                    </a:lnTo>
                    <a:lnTo>
                      <a:pt x="7" y="96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1" y="89"/>
                    </a:lnTo>
                    <a:lnTo>
                      <a:pt x="0" y="87"/>
                    </a:lnTo>
                    <a:lnTo>
                      <a:pt x="1" y="87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1" y="87"/>
                    </a:lnTo>
                    <a:lnTo>
                      <a:pt x="3" y="86"/>
                    </a:lnTo>
                    <a:lnTo>
                      <a:pt x="3" y="84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7" y="81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3" y="78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21" y="81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6" y="80"/>
                    </a:lnTo>
                    <a:lnTo>
                      <a:pt x="37" y="81"/>
                    </a:lnTo>
                    <a:lnTo>
                      <a:pt x="37" y="83"/>
                    </a:lnTo>
                    <a:lnTo>
                      <a:pt x="39" y="83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2" y="81"/>
                    </a:lnTo>
                    <a:lnTo>
                      <a:pt x="43" y="83"/>
                    </a:lnTo>
                    <a:lnTo>
                      <a:pt x="43" y="84"/>
                    </a:lnTo>
                    <a:lnTo>
                      <a:pt x="42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47" y="84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5" y="81"/>
                    </a:lnTo>
                    <a:lnTo>
                      <a:pt x="45" y="83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3" y="76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8" y="78"/>
                    </a:lnTo>
                    <a:lnTo>
                      <a:pt x="50" y="76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5"/>
                    </a:lnTo>
                    <a:lnTo>
                      <a:pt x="53" y="76"/>
                    </a:lnTo>
                    <a:lnTo>
                      <a:pt x="54" y="76"/>
                    </a:lnTo>
                    <a:lnTo>
                      <a:pt x="56" y="76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4" y="75"/>
                    </a:lnTo>
                    <a:lnTo>
                      <a:pt x="53" y="75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0" y="75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7" y="76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2"/>
                    </a:lnTo>
                    <a:lnTo>
                      <a:pt x="43" y="70"/>
                    </a:lnTo>
                    <a:lnTo>
                      <a:pt x="42" y="70"/>
                    </a:lnTo>
                    <a:lnTo>
                      <a:pt x="43" y="70"/>
                    </a:lnTo>
                    <a:lnTo>
                      <a:pt x="45" y="72"/>
                    </a:lnTo>
                    <a:lnTo>
                      <a:pt x="45" y="70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1" y="67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4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9" y="64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3" y="63"/>
                    </a:lnTo>
                    <a:lnTo>
                      <a:pt x="65" y="61"/>
                    </a:ln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9" y="58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3" y="61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6" y="58"/>
                    </a:lnTo>
                    <a:lnTo>
                      <a:pt x="57" y="57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2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3" y="49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3" y="39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6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9" y="33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6" y="31"/>
                    </a:lnTo>
                    <a:lnTo>
                      <a:pt x="84" y="31"/>
                    </a:lnTo>
                    <a:lnTo>
                      <a:pt x="84" y="33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4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4" y="33"/>
                    </a:lnTo>
                    <a:lnTo>
                      <a:pt x="72" y="33"/>
                    </a:lnTo>
                    <a:lnTo>
                      <a:pt x="71" y="31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2" y="22"/>
                    </a:lnTo>
                    <a:lnTo>
                      <a:pt x="60" y="22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2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1" y="16"/>
                    </a:lnTo>
                    <a:lnTo>
                      <a:pt x="102" y="16"/>
                    </a:lnTo>
                    <a:lnTo>
                      <a:pt x="104" y="16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8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5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2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4" y="0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1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6" y="1"/>
                    </a:lnTo>
                    <a:lnTo>
                      <a:pt x="116" y="3"/>
                    </a:lnTo>
                    <a:lnTo>
                      <a:pt x="117" y="3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7"/>
                    </a:lnTo>
                    <a:lnTo>
                      <a:pt x="126" y="6"/>
                    </a:lnTo>
                    <a:lnTo>
                      <a:pt x="128" y="7"/>
                    </a:lnTo>
                    <a:lnTo>
                      <a:pt x="128" y="9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2" y="12"/>
                    </a:lnTo>
                    <a:lnTo>
                      <a:pt x="134" y="12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0" y="13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0" y="10"/>
                    </a:lnTo>
                    <a:lnTo>
                      <a:pt x="153" y="10"/>
                    </a:lnTo>
                    <a:lnTo>
                      <a:pt x="155" y="13"/>
                    </a:lnTo>
                    <a:lnTo>
                      <a:pt x="158" y="12"/>
                    </a:lnTo>
                    <a:lnTo>
                      <a:pt x="159" y="10"/>
                    </a:lnTo>
                    <a:lnTo>
                      <a:pt x="159" y="9"/>
                    </a:lnTo>
                    <a:lnTo>
                      <a:pt x="161" y="9"/>
                    </a:lnTo>
                    <a:lnTo>
                      <a:pt x="162" y="7"/>
                    </a:lnTo>
                    <a:lnTo>
                      <a:pt x="165" y="7"/>
                    </a:lnTo>
                    <a:lnTo>
                      <a:pt x="168" y="6"/>
                    </a:lnTo>
                    <a:lnTo>
                      <a:pt x="170" y="6"/>
                    </a:lnTo>
                    <a:lnTo>
                      <a:pt x="173" y="10"/>
                    </a:lnTo>
                    <a:lnTo>
                      <a:pt x="176" y="12"/>
                    </a:lnTo>
                    <a:lnTo>
                      <a:pt x="179" y="15"/>
                    </a:lnTo>
                    <a:lnTo>
                      <a:pt x="181" y="16"/>
                    </a:lnTo>
                    <a:lnTo>
                      <a:pt x="181" y="18"/>
                    </a:lnTo>
                    <a:lnTo>
                      <a:pt x="182" y="19"/>
                    </a:lnTo>
                    <a:lnTo>
                      <a:pt x="187" y="22"/>
                    </a:lnTo>
                    <a:lnTo>
                      <a:pt x="194" y="27"/>
                    </a:lnTo>
                    <a:lnTo>
                      <a:pt x="193" y="28"/>
                    </a:lnTo>
                    <a:lnTo>
                      <a:pt x="194" y="31"/>
                    </a:lnTo>
                    <a:lnTo>
                      <a:pt x="196" y="33"/>
                    </a:lnTo>
                    <a:lnTo>
                      <a:pt x="196" y="37"/>
                    </a:lnTo>
                    <a:lnTo>
                      <a:pt x="199" y="40"/>
                    </a:lnTo>
                    <a:lnTo>
                      <a:pt x="199" y="42"/>
                    </a:lnTo>
                    <a:lnTo>
                      <a:pt x="199" y="43"/>
                    </a:lnTo>
                    <a:lnTo>
                      <a:pt x="197" y="45"/>
                    </a:lnTo>
                    <a:lnTo>
                      <a:pt x="199" y="46"/>
                    </a:lnTo>
                    <a:lnTo>
                      <a:pt x="197" y="46"/>
                    </a:lnTo>
                    <a:lnTo>
                      <a:pt x="196" y="48"/>
                    </a:lnTo>
                    <a:lnTo>
                      <a:pt x="194" y="49"/>
                    </a:lnTo>
                    <a:lnTo>
                      <a:pt x="194" y="52"/>
                    </a:lnTo>
                    <a:lnTo>
                      <a:pt x="196" y="54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6" y="58"/>
                    </a:lnTo>
                    <a:lnTo>
                      <a:pt x="197" y="57"/>
                    </a:lnTo>
                    <a:lnTo>
                      <a:pt x="199" y="57"/>
                    </a:lnTo>
                    <a:lnTo>
                      <a:pt x="200" y="57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200" y="57"/>
                    </a:lnTo>
                    <a:lnTo>
                      <a:pt x="202" y="58"/>
                    </a:lnTo>
                    <a:lnTo>
                      <a:pt x="200" y="58"/>
                    </a:lnTo>
                    <a:lnTo>
                      <a:pt x="200" y="60"/>
                    </a:lnTo>
                    <a:lnTo>
                      <a:pt x="200" y="61"/>
                    </a:lnTo>
                    <a:lnTo>
                      <a:pt x="199" y="61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0" y="67"/>
                    </a:lnTo>
                    <a:lnTo>
                      <a:pt x="200" y="70"/>
                    </a:lnTo>
                    <a:lnTo>
                      <a:pt x="200" y="72"/>
                    </a:lnTo>
                    <a:lnTo>
                      <a:pt x="200" y="73"/>
                    </a:lnTo>
                    <a:lnTo>
                      <a:pt x="202" y="75"/>
                    </a:lnTo>
                    <a:lnTo>
                      <a:pt x="205" y="80"/>
                    </a:lnTo>
                    <a:lnTo>
                      <a:pt x="203" y="81"/>
                    </a:lnTo>
                    <a:lnTo>
                      <a:pt x="202" y="84"/>
                    </a:lnTo>
                    <a:lnTo>
                      <a:pt x="202" y="87"/>
                    </a:lnTo>
                    <a:lnTo>
                      <a:pt x="197" y="87"/>
                    </a:lnTo>
                    <a:lnTo>
                      <a:pt x="196" y="89"/>
                    </a:lnTo>
                    <a:lnTo>
                      <a:pt x="197" y="95"/>
                    </a:lnTo>
                    <a:lnTo>
                      <a:pt x="194" y="99"/>
                    </a:lnTo>
                    <a:lnTo>
                      <a:pt x="196" y="101"/>
                    </a:lnTo>
                    <a:lnTo>
                      <a:pt x="196" y="104"/>
                    </a:lnTo>
                    <a:lnTo>
                      <a:pt x="193" y="104"/>
                    </a:lnTo>
                    <a:lnTo>
                      <a:pt x="191" y="105"/>
                    </a:lnTo>
                    <a:lnTo>
                      <a:pt x="190" y="105"/>
                    </a:lnTo>
                    <a:lnTo>
                      <a:pt x="188" y="107"/>
                    </a:lnTo>
                    <a:lnTo>
                      <a:pt x="187" y="107"/>
                    </a:lnTo>
                    <a:lnTo>
                      <a:pt x="185" y="107"/>
                    </a:lnTo>
                    <a:lnTo>
                      <a:pt x="184" y="107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10"/>
                    </a:lnTo>
                    <a:lnTo>
                      <a:pt x="179" y="110"/>
                    </a:lnTo>
                    <a:lnTo>
                      <a:pt x="179" y="111"/>
                    </a:lnTo>
                    <a:lnTo>
                      <a:pt x="181" y="113"/>
                    </a:lnTo>
                    <a:lnTo>
                      <a:pt x="181" y="114"/>
                    </a:lnTo>
                    <a:lnTo>
                      <a:pt x="182" y="114"/>
                    </a:lnTo>
                    <a:lnTo>
                      <a:pt x="184" y="114"/>
                    </a:lnTo>
                    <a:lnTo>
                      <a:pt x="185" y="114"/>
                    </a:lnTo>
                    <a:lnTo>
                      <a:pt x="187" y="114"/>
                    </a:lnTo>
                    <a:lnTo>
                      <a:pt x="190" y="111"/>
                    </a:lnTo>
                    <a:lnTo>
                      <a:pt x="191" y="111"/>
                    </a:lnTo>
                    <a:lnTo>
                      <a:pt x="191" y="113"/>
                    </a:lnTo>
                    <a:lnTo>
                      <a:pt x="191" y="114"/>
                    </a:lnTo>
                    <a:lnTo>
                      <a:pt x="193" y="116"/>
                    </a:lnTo>
                    <a:lnTo>
                      <a:pt x="191" y="116"/>
                    </a:lnTo>
                    <a:lnTo>
                      <a:pt x="191" y="117"/>
                    </a:lnTo>
                    <a:lnTo>
                      <a:pt x="190" y="117"/>
                    </a:lnTo>
                    <a:lnTo>
                      <a:pt x="191" y="12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566" y="2053"/>
                <a:ext cx="191" cy="140"/>
              </a:xfrm>
              <a:custGeom>
                <a:avLst/>
                <a:gdLst/>
                <a:ahLst/>
                <a:cxnLst>
                  <a:cxn ang="0">
                    <a:pos x="176" y="126"/>
                  </a:cxn>
                  <a:cxn ang="0">
                    <a:pos x="153" y="126"/>
                  </a:cxn>
                  <a:cxn ang="0">
                    <a:pos x="141" y="135"/>
                  </a:cxn>
                  <a:cxn ang="0">
                    <a:pos x="138" y="128"/>
                  </a:cxn>
                  <a:cxn ang="0">
                    <a:pos x="132" y="126"/>
                  </a:cxn>
                  <a:cxn ang="0">
                    <a:pos x="125" y="114"/>
                  </a:cxn>
                  <a:cxn ang="0">
                    <a:pos x="110" y="119"/>
                  </a:cxn>
                  <a:cxn ang="0">
                    <a:pos x="110" y="107"/>
                  </a:cxn>
                  <a:cxn ang="0">
                    <a:pos x="129" y="104"/>
                  </a:cxn>
                  <a:cxn ang="0">
                    <a:pos x="144" y="98"/>
                  </a:cxn>
                  <a:cxn ang="0">
                    <a:pos x="132" y="101"/>
                  </a:cxn>
                  <a:cxn ang="0">
                    <a:pos x="119" y="95"/>
                  </a:cxn>
                  <a:cxn ang="0">
                    <a:pos x="132" y="75"/>
                  </a:cxn>
                  <a:cxn ang="0">
                    <a:pos x="138" y="69"/>
                  </a:cxn>
                  <a:cxn ang="0">
                    <a:pos x="129" y="67"/>
                  </a:cxn>
                  <a:cxn ang="0">
                    <a:pos x="110" y="64"/>
                  </a:cxn>
                  <a:cxn ang="0">
                    <a:pos x="132" y="69"/>
                  </a:cxn>
                  <a:cxn ang="0">
                    <a:pos x="119" y="86"/>
                  </a:cxn>
                  <a:cxn ang="0">
                    <a:pos x="111" y="96"/>
                  </a:cxn>
                  <a:cxn ang="0">
                    <a:pos x="98" y="110"/>
                  </a:cxn>
                  <a:cxn ang="0">
                    <a:pos x="84" y="116"/>
                  </a:cxn>
                  <a:cxn ang="0">
                    <a:pos x="80" y="129"/>
                  </a:cxn>
                  <a:cxn ang="0">
                    <a:pos x="62" y="137"/>
                  </a:cxn>
                  <a:cxn ang="0">
                    <a:pos x="54" y="126"/>
                  </a:cxn>
                  <a:cxn ang="0">
                    <a:pos x="39" y="126"/>
                  </a:cxn>
                  <a:cxn ang="0">
                    <a:pos x="28" y="113"/>
                  </a:cxn>
                  <a:cxn ang="0">
                    <a:pos x="37" y="104"/>
                  </a:cxn>
                  <a:cxn ang="0">
                    <a:pos x="40" y="105"/>
                  </a:cxn>
                  <a:cxn ang="0">
                    <a:pos x="60" y="98"/>
                  </a:cxn>
                  <a:cxn ang="0">
                    <a:pos x="83" y="99"/>
                  </a:cxn>
                  <a:cxn ang="0">
                    <a:pos x="66" y="98"/>
                  </a:cxn>
                  <a:cxn ang="0">
                    <a:pos x="47" y="99"/>
                  </a:cxn>
                  <a:cxn ang="0">
                    <a:pos x="34" y="99"/>
                  </a:cxn>
                  <a:cxn ang="0">
                    <a:pos x="21" y="96"/>
                  </a:cxn>
                  <a:cxn ang="0">
                    <a:pos x="6" y="95"/>
                  </a:cxn>
                  <a:cxn ang="0">
                    <a:pos x="3" y="84"/>
                  </a:cxn>
                  <a:cxn ang="0">
                    <a:pos x="18" y="80"/>
                  </a:cxn>
                  <a:cxn ang="0">
                    <a:pos x="34" y="76"/>
                  </a:cxn>
                  <a:cxn ang="0">
                    <a:pos x="47" y="83"/>
                  </a:cxn>
                  <a:cxn ang="0">
                    <a:pos x="51" y="76"/>
                  </a:cxn>
                  <a:cxn ang="0">
                    <a:pos x="47" y="76"/>
                  </a:cxn>
                  <a:cxn ang="0">
                    <a:pos x="51" y="67"/>
                  </a:cxn>
                  <a:cxn ang="0">
                    <a:pos x="68" y="58"/>
                  </a:cxn>
                  <a:cxn ang="0">
                    <a:pos x="56" y="61"/>
                  </a:cxn>
                  <a:cxn ang="0">
                    <a:pos x="57" y="54"/>
                  </a:cxn>
                  <a:cxn ang="0">
                    <a:pos x="40" y="54"/>
                  </a:cxn>
                  <a:cxn ang="0">
                    <a:pos x="48" y="49"/>
                  </a:cxn>
                  <a:cxn ang="0">
                    <a:pos x="48" y="39"/>
                  </a:cxn>
                  <a:cxn ang="0">
                    <a:pos x="50" y="33"/>
                  </a:cxn>
                  <a:cxn ang="0">
                    <a:pos x="65" y="31"/>
                  </a:cxn>
                  <a:cxn ang="0">
                    <a:pos x="87" y="33"/>
                  </a:cxn>
                  <a:cxn ang="0">
                    <a:pos x="74" y="34"/>
                  </a:cxn>
                  <a:cxn ang="0">
                    <a:pos x="62" y="22"/>
                  </a:cxn>
                  <a:cxn ang="0">
                    <a:pos x="57" y="13"/>
                  </a:cxn>
                  <a:cxn ang="0">
                    <a:pos x="74" y="10"/>
                  </a:cxn>
                  <a:cxn ang="0">
                    <a:pos x="89" y="19"/>
                  </a:cxn>
                  <a:cxn ang="0">
                    <a:pos x="104" y="16"/>
                  </a:cxn>
                  <a:cxn ang="0">
                    <a:pos x="99" y="7"/>
                  </a:cxn>
                  <a:cxn ang="0">
                    <a:pos x="101" y="1"/>
                  </a:cxn>
                  <a:cxn ang="0">
                    <a:pos x="125" y="7"/>
                  </a:cxn>
                </a:cxnLst>
                <a:rect l="0" t="0" r="r" b="b"/>
                <a:pathLst>
                  <a:path w="191" h="140">
                    <a:moveTo>
                      <a:pt x="191" y="120"/>
                    </a:moveTo>
                    <a:lnTo>
                      <a:pt x="190" y="122"/>
                    </a:lnTo>
                    <a:lnTo>
                      <a:pt x="190" y="120"/>
                    </a:lnTo>
                    <a:lnTo>
                      <a:pt x="188" y="120"/>
                    </a:lnTo>
                    <a:lnTo>
                      <a:pt x="187" y="120"/>
                    </a:lnTo>
                    <a:lnTo>
                      <a:pt x="187" y="122"/>
                    </a:lnTo>
                    <a:lnTo>
                      <a:pt x="185" y="122"/>
                    </a:lnTo>
                    <a:lnTo>
                      <a:pt x="184" y="122"/>
                    </a:lnTo>
                    <a:lnTo>
                      <a:pt x="184" y="123"/>
                    </a:lnTo>
                    <a:lnTo>
                      <a:pt x="182" y="122"/>
                    </a:lnTo>
                    <a:lnTo>
                      <a:pt x="181" y="123"/>
                    </a:lnTo>
                    <a:lnTo>
                      <a:pt x="182" y="123"/>
                    </a:lnTo>
                    <a:lnTo>
                      <a:pt x="181" y="123"/>
                    </a:lnTo>
                    <a:lnTo>
                      <a:pt x="179" y="125"/>
                    </a:lnTo>
                    <a:lnTo>
                      <a:pt x="177" y="125"/>
                    </a:lnTo>
                    <a:lnTo>
                      <a:pt x="176" y="125"/>
                    </a:lnTo>
                    <a:lnTo>
                      <a:pt x="176" y="126"/>
                    </a:lnTo>
                    <a:lnTo>
                      <a:pt x="174" y="125"/>
                    </a:lnTo>
                    <a:lnTo>
                      <a:pt x="173" y="126"/>
                    </a:lnTo>
                    <a:lnTo>
                      <a:pt x="173" y="125"/>
                    </a:lnTo>
                    <a:lnTo>
                      <a:pt x="171" y="126"/>
                    </a:lnTo>
                    <a:lnTo>
                      <a:pt x="170" y="126"/>
                    </a:lnTo>
                    <a:lnTo>
                      <a:pt x="168" y="126"/>
                    </a:lnTo>
                    <a:lnTo>
                      <a:pt x="167" y="128"/>
                    </a:lnTo>
                    <a:lnTo>
                      <a:pt x="165" y="128"/>
                    </a:lnTo>
                    <a:lnTo>
                      <a:pt x="164" y="128"/>
                    </a:lnTo>
                    <a:lnTo>
                      <a:pt x="162" y="128"/>
                    </a:lnTo>
                    <a:lnTo>
                      <a:pt x="161" y="128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6" y="128"/>
                    </a:lnTo>
                    <a:lnTo>
                      <a:pt x="155" y="128"/>
                    </a:lnTo>
                    <a:lnTo>
                      <a:pt x="153" y="126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6"/>
                    </a:lnTo>
                    <a:lnTo>
                      <a:pt x="152" y="128"/>
                    </a:lnTo>
                    <a:lnTo>
                      <a:pt x="150" y="129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9" y="131"/>
                    </a:lnTo>
                    <a:lnTo>
                      <a:pt x="149" y="132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44" y="135"/>
                    </a:lnTo>
                    <a:lnTo>
                      <a:pt x="143" y="135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38" y="135"/>
                    </a:lnTo>
                    <a:lnTo>
                      <a:pt x="138" y="137"/>
                    </a:lnTo>
                    <a:lnTo>
                      <a:pt x="137" y="137"/>
                    </a:lnTo>
                    <a:lnTo>
                      <a:pt x="135" y="137"/>
                    </a:lnTo>
                    <a:lnTo>
                      <a:pt x="134" y="137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5" y="134"/>
                    </a:lnTo>
                    <a:lnTo>
                      <a:pt x="135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40" y="129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7" y="129"/>
                    </a:lnTo>
                    <a:lnTo>
                      <a:pt x="135" y="131"/>
                    </a:lnTo>
                    <a:lnTo>
                      <a:pt x="135" y="132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4" y="135"/>
                    </a:lnTo>
                    <a:lnTo>
                      <a:pt x="132" y="135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1" y="132"/>
                    </a:lnTo>
                    <a:lnTo>
                      <a:pt x="132" y="132"/>
                    </a:lnTo>
                    <a:lnTo>
                      <a:pt x="132" y="131"/>
                    </a:lnTo>
                    <a:lnTo>
                      <a:pt x="134" y="131"/>
                    </a:lnTo>
                    <a:lnTo>
                      <a:pt x="134" y="129"/>
                    </a:lnTo>
                    <a:lnTo>
                      <a:pt x="134" y="128"/>
                    </a:lnTo>
                    <a:lnTo>
                      <a:pt x="134" y="126"/>
                    </a:lnTo>
                    <a:lnTo>
                      <a:pt x="132" y="126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4" y="123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5" y="120"/>
                    </a:lnTo>
                    <a:lnTo>
                      <a:pt x="137" y="120"/>
                    </a:lnTo>
                    <a:lnTo>
                      <a:pt x="137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2" y="117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2" y="114"/>
                    </a:lnTo>
                    <a:lnTo>
                      <a:pt x="120" y="113"/>
                    </a:lnTo>
                    <a:lnTo>
                      <a:pt x="120" y="114"/>
                    </a:lnTo>
                    <a:lnTo>
                      <a:pt x="120" y="116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0" y="120"/>
                    </a:lnTo>
                    <a:lnTo>
                      <a:pt x="119" y="120"/>
                    </a:lnTo>
                    <a:lnTo>
                      <a:pt x="117" y="122"/>
                    </a:lnTo>
                    <a:lnTo>
                      <a:pt x="116" y="122"/>
                    </a:lnTo>
                    <a:lnTo>
                      <a:pt x="116" y="120"/>
                    </a:lnTo>
                    <a:lnTo>
                      <a:pt x="114" y="120"/>
                    </a:lnTo>
                    <a:lnTo>
                      <a:pt x="113" y="120"/>
                    </a:lnTo>
                    <a:lnTo>
                      <a:pt x="111" y="120"/>
                    </a:lnTo>
                    <a:lnTo>
                      <a:pt x="110" y="120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8" y="117"/>
                    </a:lnTo>
                    <a:lnTo>
                      <a:pt x="108" y="116"/>
                    </a:lnTo>
                    <a:lnTo>
                      <a:pt x="107" y="116"/>
                    </a:lnTo>
                    <a:lnTo>
                      <a:pt x="108" y="114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0" y="111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8" y="108"/>
                    </a:lnTo>
                    <a:lnTo>
                      <a:pt x="108" y="110"/>
                    </a:lnTo>
                    <a:lnTo>
                      <a:pt x="107" y="110"/>
                    </a:lnTo>
                    <a:lnTo>
                      <a:pt x="108" y="108"/>
                    </a:lnTo>
                    <a:lnTo>
                      <a:pt x="110" y="107"/>
                    </a:lnTo>
                    <a:lnTo>
                      <a:pt x="111" y="107"/>
                    </a:lnTo>
                    <a:lnTo>
                      <a:pt x="111" y="105"/>
                    </a:lnTo>
                    <a:lnTo>
                      <a:pt x="113" y="105"/>
                    </a:lnTo>
                    <a:lnTo>
                      <a:pt x="114" y="105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7" y="104"/>
                    </a:lnTo>
                    <a:lnTo>
                      <a:pt x="119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22" y="102"/>
                    </a:lnTo>
                    <a:lnTo>
                      <a:pt x="123" y="102"/>
                    </a:lnTo>
                    <a:lnTo>
                      <a:pt x="125" y="101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28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1" y="102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4" y="104"/>
                    </a:lnTo>
                    <a:lnTo>
                      <a:pt x="134" y="102"/>
                    </a:lnTo>
                    <a:lnTo>
                      <a:pt x="134" y="104"/>
                    </a:lnTo>
                    <a:lnTo>
                      <a:pt x="134" y="102"/>
                    </a:lnTo>
                    <a:lnTo>
                      <a:pt x="134" y="101"/>
                    </a:lnTo>
                    <a:lnTo>
                      <a:pt x="135" y="101"/>
                    </a:lnTo>
                    <a:lnTo>
                      <a:pt x="137" y="101"/>
                    </a:lnTo>
                    <a:lnTo>
                      <a:pt x="137" y="99"/>
                    </a:lnTo>
                    <a:lnTo>
                      <a:pt x="138" y="99"/>
                    </a:lnTo>
                    <a:lnTo>
                      <a:pt x="140" y="99"/>
                    </a:lnTo>
                    <a:lnTo>
                      <a:pt x="141" y="98"/>
                    </a:lnTo>
                    <a:lnTo>
                      <a:pt x="143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9" y="98"/>
                    </a:lnTo>
                    <a:lnTo>
                      <a:pt x="149" y="96"/>
                    </a:lnTo>
                    <a:lnTo>
                      <a:pt x="147" y="96"/>
                    </a:lnTo>
                    <a:lnTo>
                      <a:pt x="146" y="96"/>
                    </a:lnTo>
                    <a:lnTo>
                      <a:pt x="144" y="98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0" y="98"/>
                    </a:lnTo>
                    <a:lnTo>
                      <a:pt x="140" y="99"/>
                    </a:lnTo>
                    <a:lnTo>
                      <a:pt x="138" y="99"/>
                    </a:lnTo>
                    <a:lnTo>
                      <a:pt x="137" y="99"/>
                    </a:lnTo>
                    <a:lnTo>
                      <a:pt x="135" y="99"/>
                    </a:lnTo>
                    <a:lnTo>
                      <a:pt x="134" y="99"/>
                    </a:lnTo>
                    <a:lnTo>
                      <a:pt x="134" y="101"/>
                    </a:lnTo>
                    <a:lnTo>
                      <a:pt x="132" y="101"/>
                    </a:lnTo>
                    <a:lnTo>
                      <a:pt x="131" y="101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6" y="101"/>
                    </a:lnTo>
                    <a:lnTo>
                      <a:pt x="125" y="101"/>
                    </a:lnTo>
                    <a:lnTo>
                      <a:pt x="125" y="99"/>
                    </a:lnTo>
                    <a:lnTo>
                      <a:pt x="123" y="98"/>
                    </a:lnTo>
                    <a:lnTo>
                      <a:pt x="122" y="98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9" y="96"/>
                    </a:lnTo>
                    <a:lnTo>
                      <a:pt x="119" y="95"/>
                    </a:lnTo>
                    <a:lnTo>
                      <a:pt x="119" y="93"/>
                    </a:lnTo>
                    <a:lnTo>
                      <a:pt x="120" y="92"/>
                    </a:lnTo>
                    <a:lnTo>
                      <a:pt x="122" y="90"/>
                    </a:lnTo>
                    <a:lnTo>
                      <a:pt x="122" y="89"/>
                    </a:lnTo>
                    <a:lnTo>
                      <a:pt x="123" y="89"/>
                    </a:lnTo>
                    <a:lnTo>
                      <a:pt x="123" y="87"/>
                    </a:lnTo>
                    <a:lnTo>
                      <a:pt x="125" y="86"/>
                    </a:lnTo>
                    <a:lnTo>
                      <a:pt x="126" y="84"/>
                    </a:lnTo>
                    <a:lnTo>
                      <a:pt x="126" y="83"/>
                    </a:lnTo>
                    <a:lnTo>
                      <a:pt x="128" y="83"/>
                    </a:lnTo>
                    <a:lnTo>
                      <a:pt x="128" y="81"/>
                    </a:lnTo>
                    <a:lnTo>
                      <a:pt x="129" y="80"/>
                    </a:lnTo>
                    <a:lnTo>
                      <a:pt x="131" y="80"/>
                    </a:lnTo>
                    <a:lnTo>
                      <a:pt x="131" y="78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7" y="70"/>
                    </a:lnTo>
                    <a:lnTo>
                      <a:pt x="137" y="72"/>
                    </a:lnTo>
                    <a:lnTo>
                      <a:pt x="137" y="70"/>
                    </a:lnTo>
                    <a:lnTo>
                      <a:pt x="138" y="70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5" y="70"/>
                    </a:lnTo>
                    <a:lnTo>
                      <a:pt x="137" y="70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5" y="70"/>
                    </a:lnTo>
                    <a:lnTo>
                      <a:pt x="135" y="69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4" y="67"/>
                    </a:lnTo>
                    <a:lnTo>
                      <a:pt x="132" y="67"/>
                    </a:lnTo>
                    <a:lnTo>
                      <a:pt x="132" y="69"/>
                    </a:lnTo>
                    <a:lnTo>
                      <a:pt x="131" y="69"/>
                    </a:lnTo>
                    <a:lnTo>
                      <a:pt x="129" y="69"/>
                    </a:lnTo>
                    <a:lnTo>
                      <a:pt x="129" y="67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4"/>
                    </a:lnTo>
                    <a:lnTo>
                      <a:pt x="123" y="64"/>
                    </a:lnTo>
                    <a:lnTo>
                      <a:pt x="122" y="64"/>
                    </a:lnTo>
                    <a:lnTo>
                      <a:pt x="120" y="64"/>
                    </a:lnTo>
                    <a:lnTo>
                      <a:pt x="119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4" y="64"/>
                    </a:lnTo>
                    <a:lnTo>
                      <a:pt x="113" y="64"/>
                    </a:lnTo>
                    <a:lnTo>
                      <a:pt x="111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4"/>
                    </a:lnTo>
                    <a:lnTo>
                      <a:pt x="110" y="66"/>
                    </a:lnTo>
                    <a:lnTo>
                      <a:pt x="111" y="66"/>
                    </a:lnTo>
                    <a:lnTo>
                      <a:pt x="113" y="66"/>
                    </a:lnTo>
                    <a:lnTo>
                      <a:pt x="114" y="66"/>
                    </a:lnTo>
                    <a:lnTo>
                      <a:pt x="116" y="66"/>
                    </a:lnTo>
                    <a:lnTo>
                      <a:pt x="116" y="67"/>
                    </a:lnTo>
                    <a:lnTo>
                      <a:pt x="117" y="67"/>
                    </a:lnTo>
                    <a:lnTo>
                      <a:pt x="119" y="67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3" y="67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8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2" y="69"/>
                    </a:lnTo>
                    <a:lnTo>
                      <a:pt x="134" y="70"/>
                    </a:lnTo>
                    <a:lnTo>
                      <a:pt x="134" y="72"/>
                    </a:lnTo>
                    <a:lnTo>
                      <a:pt x="132" y="72"/>
                    </a:lnTo>
                    <a:lnTo>
                      <a:pt x="132" y="73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8" y="78"/>
                    </a:lnTo>
                    <a:lnTo>
                      <a:pt x="126" y="80"/>
                    </a:lnTo>
                    <a:lnTo>
                      <a:pt x="125" y="80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0" y="84"/>
                    </a:lnTo>
                    <a:lnTo>
                      <a:pt x="119" y="84"/>
                    </a:lnTo>
                    <a:lnTo>
                      <a:pt x="119" y="86"/>
                    </a:lnTo>
                    <a:lnTo>
                      <a:pt x="120" y="86"/>
                    </a:lnTo>
                    <a:lnTo>
                      <a:pt x="120" y="87"/>
                    </a:lnTo>
                    <a:lnTo>
                      <a:pt x="119" y="87"/>
                    </a:lnTo>
                    <a:lnTo>
                      <a:pt x="119" y="89"/>
                    </a:lnTo>
                    <a:lnTo>
                      <a:pt x="117" y="89"/>
                    </a:lnTo>
                    <a:lnTo>
                      <a:pt x="117" y="90"/>
                    </a:lnTo>
                    <a:lnTo>
                      <a:pt x="116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4" y="95"/>
                    </a:lnTo>
                    <a:lnTo>
                      <a:pt x="114" y="96"/>
                    </a:lnTo>
                    <a:lnTo>
                      <a:pt x="113" y="96"/>
                    </a:lnTo>
                    <a:lnTo>
                      <a:pt x="113" y="98"/>
                    </a:lnTo>
                    <a:lnTo>
                      <a:pt x="113" y="96"/>
                    </a:lnTo>
                    <a:lnTo>
                      <a:pt x="111" y="96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101"/>
                    </a:lnTo>
                    <a:lnTo>
                      <a:pt x="105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4" y="104"/>
                    </a:lnTo>
                    <a:lnTo>
                      <a:pt x="102" y="104"/>
                    </a:lnTo>
                    <a:lnTo>
                      <a:pt x="102" y="105"/>
                    </a:lnTo>
                    <a:lnTo>
                      <a:pt x="101" y="107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8" y="110"/>
                    </a:lnTo>
                    <a:lnTo>
                      <a:pt x="96" y="110"/>
                    </a:lnTo>
                    <a:lnTo>
                      <a:pt x="96" y="108"/>
                    </a:lnTo>
                    <a:lnTo>
                      <a:pt x="96" y="110"/>
                    </a:lnTo>
                    <a:lnTo>
                      <a:pt x="95" y="110"/>
                    </a:lnTo>
                    <a:lnTo>
                      <a:pt x="93" y="110"/>
                    </a:lnTo>
                    <a:lnTo>
                      <a:pt x="93" y="111"/>
                    </a:lnTo>
                    <a:lnTo>
                      <a:pt x="93" y="113"/>
                    </a:lnTo>
                    <a:lnTo>
                      <a:pt x="92" y="113"/>
                    </a:lnTo>
                    <a:lnTo>
                      <a:pt x="92" y="114"/>
                    </a:lnTo>
                    <a:lnTo>
                      <a:pt x="90" y="114"/>
                    </a:lnTo>
                    <a:lnTo>
                      <a:pt x="90" y="116"/>
                    </a:lnTo>
                    <a:lnTo>
                      <a:pt x="89" y="116"/>
                    </a:lnTo>
                    <a:lnTo>
                      <a:pt x="87" y="116"/>
                    </a:lnTo>
                    <a:lnTo>
                      <a:pt x="87" y="117"/>
                    </a:lnTo>
                    <a:lnTo>
                      <a:pt x="87" y="116"/>
                    </a:lnTo>
                    <a:lnTo>
                      <a:pt x="86" y="116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4"/>
                    </a:lnTo>
                    <a:lnTo>
                      <a:pt x="83" y="116"/>
                    </a:lnTo>
                    <a:lnTo>
                      <a:pt x="84" y="116"/>
                    </a:lnTo>
                    <a:lnTo>
                      <a:pt x="86" y="117"/>
                    </a:lnTo>
                    <a:lnTo>
                      <a:pt x="87" y="117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4" y="122"/>
                    </a:lnTo>
                    <a:lnTo>
                      <a:pt x="83" y="122"/>
                    </a:lnTo>
                    <a:lnTo>
                      <a:pt x="83" y="123"/>
                    </a:lnTo>
                    <a:lnTo>
                      <a:pt x="83" y="125"/>
                    </a:lnTo>
                    <a:lnTo>
                      <a:pt x="81" y="126"/>
                    </a:lnTo>
                    <a:lnTo>
                      <a:pt x="80" y="126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8" y="129"/>
                    </a:lnTo>
                    <a:lnTo>
                      <a:pt x="78" y="131"/>
                    </a:lnTo>
                    <a:lnTo>
                      <a:pt x="77" y="131"/>
                    </a:lnTo>
                    <a:lnTo>
                      <a:pt x="75" y="132"/>
                    </a:lnTo>
                    <a:lnTo>
                      <a:pt x="74" y="134"/>
                    </a:lnTo>
                    <a:lnTo>
                      <a:pt x="72" y="134"/>
                    </a:lnTo>
                    <a:lnTo>
                      <a:pt x="72" y="135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8" y="137"/>
                    </a:lnTo>
                    <a:lnTo>
                      <a:pt x="66" y="138"/>
                    </a:lnTo>
                    <a:lnTo>
                      <a:pt x="65" y="138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5"/>
                    </a:lnTo>
                    <a:lnTo>
                      <a:pt x="57" y="135"/>
                    </a:lnTo>
                    <a:lnTo>
                      <a:pt x="56" y="134"/>
                    </a:lnTo>
                    <a:lnTo>
                      <a:pt x="54" y="134"/>
                    </a:lnTo>
                    <a:lnTo>
                      <a:pt x="54" y="135"/>
                    </a:lnTo>
                    <a:lnTo>
                      <a:pt x="54" y="134"/>
                    </a:lnTo>
                    <a:lnTo>
                      <a:pt x="53" y="132"/>
                    </a:lnTo>
                    <a:lnTo>
                      <a:pt x="53" y="131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28"/>
                    </a:lnTo>
                    <a:lnTo>
                      <a:pt x="56" y="128"/>
                    </a:lnTo>
                    <a:lnTo>
                      <a:pt x="56" y="126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6" y="126"/>
                    </a:lnTo>
                    <a:lnTo>
                      <a:pt x="54" y="128"/>
                    </a:lnTo>
                    <a:lnTo>
                      <a:pt x="54" y="129"/>
                    </a:lnTo>
                    <a:lnTo>
                      <a:pt x="53" y="129"/>
                    </a:lnTo>
                    <a:lnTo>
                      <a:pt x="53" y="131"/>
                    </a:lnTo>
                    <a:lnTo>
                      <a:pt x="51" y="131"/>
                    </a:lnTo>
                    <a:lnTo>
                      <a:pt x="51" y="132"/>
                    </a:lnTo>
                    <a:lnTo>
                      <a:pt x="51" y="131"/>
                    </a:lnTo>
                    <a:lnTo>
                      <a:pt x="50" y="131"/>
                    </a:lnTo>
                    <a:lnTo>
                      <a:pt x="48" y="131"/>
                    </a:lnTo>
                    <a:lnTo>
                      <a:pt x="47" y="131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2" y="129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39" y="126"/>
                    </a:lnTo>
                    <a:lnTo>
                      <a:pt x="37" y="128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6" y="125"/>
                    </a:lnTo>
                    <a:lnTo>
                      <a:pt x="34" y="125"/>
                    </a:lnTo>
                    <a:lnTo>
                      <a:pt x="34" y="123"/>
                    </a:lnTo>
                    <a:lnTo>
                      <a:pt x="33" y="123"/>
                    </a:lnTo>
                    <a:lnTo>
                      <a:pt x="33" y="122"/>
                    </a:lnTo>
                    <a:lnTo>
                      <a:pt x="31" y="122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30" y="120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2" y="108"/>
                    </a:lnTo>
                    <a:lnTo>
                      <a:pt x="43" y="108"/>
                    </a:lnTo>
                    <a:lnTo>
                      <a:pt x="43" y="110"/>
                    </a:lnTo>
                    <a:lnTo>
                      <a:pt x="45" y="110"/>
                    </a:lnTo>
                    <a:lnTo>
                      <a:pt x="45" y="111"/>
                    </a:lnTo>
                    <a:lnTo>
                      <a:pt x="47" y="111"/>
                    </a:lnTo>
                    <a:lnTo>
                      <a:pt x="47" y="110"/>
                    </a:lnTo>
                    <a:lnTo>
                      <a:pt x="45" y="110"/>
                    </a:lnTo>
                    <a:lnTo>
                      <a:pt x="45" y="108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2" y="104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1"/>
                    </a:lnTo>
                    <a:lnTo>
                      <a:pt x="51" y="99"/>
                    </a:lnTo>
                    <a:lnTo>
                      <a:pt x="53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6" y="96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9" y="96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3" y="99"/>
                    </a:lnTo>
                    <a:lnTo>
                      <a:pt x="65" y="99"/>
                    </a:lnTo>
                    <a:lnTo>
                      <a:pt x="65" y="101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1" y="101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5" y="101"/>
                    </a:lnTo>
                    <a:lnTo>
                      <a:pt x="77" y="101"/>
                    </a:lnTo>
                    <a:lnTo>
                      <a:pt x="78" y="101"/>
                    </a:lnTo>
                    <a:lnTo>
                      <a:pt x="80" y="101"/>
                    </a:lnTo>
                    <a:lnTo>
                      <a:pt x="81" y="101"/>
                    </a:lnTo>
                    <a:lnTo>
                      <a:pt x="83" y="101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78" y="99"/>
                    </a:lnTo>
                    <a:lnTo>
                      <a:pt x="78" y="98"/>
                    </a:lnTo>
                    <a:lnTo>
                      <a:pt x="78" y="99"/>
                    </a:lnTo>
                    <a:lnTo>
                      <a:pt x="78" y="98"/>
                    </a:lnTo>
                    <a:lnTo>
                      <a:pt x="77" y="99"/>
                    </a:lnTo>
                    <a:lnTo>
                      <a:pt x="75" y="99"/>
                    </a:lnTo>
                    <a:lnTo>
                      <a:pt x="75" y="98"/>
                    </a:lnTo>
                    <a:lnTo>
                      <a:pt x="74" y="99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8" y="101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6" y="98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2" y="95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4" y="93"/>
                    </a:lnTo>
                    <a:lnTo>
                      <a:pt x="54" y="92"/>
                    </a:lnTo>
                    <a:lnTo>
                      <a:pt x="54" y="93"/>
                    </a:lnTo>
                    <a:lnTo>
                      <a:pt x="53" y="95"/>
                    </a:lnTo>
                    <a:lnTo>
                      <a:pt x="51" y="96"/>
                    </a:lnTo>
                    <a:lnTo>
                      <a:pt x="50" y="98"/>
                    </a:lnTo>
                    <a:lnTo>
                      <a:pt x="48" y="99"/>
                    </a:lnTo>
                    <a:lnTo>
                      <a:pt x="47" y="99"/>
                    </a:lnTo>
                    <a:lnTo>
                      <a:pt x="47" y="101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39" y="99"/>
                    </a:lnTo>
                    <a:lnTo>
                      <a:pt x="39" y="101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37" y="101"/>
                    </a:lnTo>
                    <a:lnTo>
                      <a:pt x="37" y="99"/>
                    </a:lnTo>
                    <a:lnTo>
                      <a:pt x="36" y="99"/>
                    </a:lnTo>
                    <a:lnTo>
                      <a:pt x="36" y="98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4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30" y="99"/>
                    </a:lnTo>
                    <a:lnTo>
                      <a:pt x="30" y="101"/>
                    </a:lnTo>
                    <a:lnTo>
                      <a:pt x="30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5" y="98"/>
                    </a:lnTo>
                    <a:lnTo>
                      <a:pt x="24" y="98"/>
                    </a:lnTo>
                    <a:lnTo>
                      <a:pt x="22" y="98"/>
                    </a:lnTo>
                    <a:lnTo>
                      <a:pt x="22" y="96"/>
                    </a:lnTo>
                    <a:lnTo>
                      <a:pt x="21" y="96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8" y="95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2" y="96"/>
                    </a:lnTo>
                    <a:lnTo>
                      <a:pt x="10" y="96"/>
                    </a:lnTo>
                    <a:lnTo>
                      <a:pt x="9" y="96"/>
                    </a:lnTo>
                    <a:lnTo>
                      <a:pt x="7" y="96"/>
                    </a:lnTo>
                    <a:lnTo>
                      <a:pt x="7" y="95"/>
                    </a:lnTo>
                    <a:lnTo>
                      <a:pt x="7" y="96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1" y="89"/>
                    </a:lnTo>
                    <a:lnTo>
                      <a:pt x="0" y="87"/>
                    </a:lnTo>
                    <a:lnTo>
                      <a:pt x="1" y="87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1" y="87"/>
                    </a:lnTo>
                    <a:lnTo>
                      <a:pt x="3" y="86"/>
                    </a:lnTo>
                    <a:lnTo>
                      <a:pt x="3" y="84"/>
                    </a:lnTo>
                    <a:lnTo>
                      <a:pt x="4" y="84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7" y="81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3" y="78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21" y="81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1" y="76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6" y="80"/>
                    </a:lnTo>
                    <a:lnTo>
                      <a:pt x="37" y="81"/>
                    </a:lnTo>
                    <a:lnTo>
                      <a:pt x="37" y="83"/>
                    </a:lnTo>
                    <a:lnTo>
                      <a:pt x="39" y="83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2" y="81"/>
                    </a:lnTo>
                    <a:lnTo>
                      <a:pt x="43" y="83"/>
                    </a:lnTo>
                    <a:lnTo>
                      <a:pt x="43" y="84"/>
                    </a:lnTo>
                    <a:lnTo>
                      <a:pt x="42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47" y="84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5" y="81"/>
                    </a:lnTo>
                    <a:lnTo>
                      <a:pt x="45" y="83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3" y="76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8" y="78"/>
                    </a:lnTo>
                    <a:lnTo>
                      <a:pt x="50" y="76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5"/>
                    </a:lnTo>
                    <a:lnTo>
                      <a:pt x="53" y="76"/>
                    </a:lnTo>
                    <a:lnTo>
                      <a:pt x="54" y="76"/>
                    </a:lnTo>
                    <a:lnTo>
                      <a:pt x="56" y="76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4" y="75"/>
                    </a:lnTo>
                    <a:lnTo>
                      <a:pt x="53" y="75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0" y="75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7" y="76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2"/>
                    </a:lnTo>
                    <a:lnTo>
                      <a:pt x="43" y="70"/>
                    </a:lnTo>
                    <a:lnTo>
                      <a:pt x="42" y="70"/>
                    </a:lnTo>
                    <a:lnTo>
                      <a:pt x="43" y="70"/>
                    </a:lnTo>
                    <a:lnTo>
                      <a:pt x="45" y="72"/>
                    </a:lnTo>
                    <a:lnTo>
                      <a:pt x="45" y="70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1" y="67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4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9" y="64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3" y="63"/>
                    </a:lnTo>
                    <a:lnTo>
                      <a:pt x="65" y="61"/>
                    </a:ln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9" y="58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3" y="61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6" y="58"/>
                    </a:lnTo>
                    <a:lnTo>
                      <a:pt x="57" y="57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2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4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3" y="49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3" y="39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6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9" y="33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6" y="31"/>
                    </a:lnTo>
                    <a:lnTo>
                      <a:pt x="84" y="31"/>
                    </a:lnTo>
                    <a:lnTo>
                      <a:pt x="84" y="33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4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4" y="33"/>
                    </a:lnTo>
                    <a:lnTo>
                      <a:pt x="72" y="33"/>
                    </a:lnTo>
                    <a:lnTo>
                      <a:pt x="71" y="31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2" y="22"/>
                    </a:lnTo>
                    <a:lnTo>
                      <a:pt x="60" y="22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2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1" y="16"/>
                    </a:lnTo>
                    <a:lnTo>
                      <a:pt x="102" y="16"/>
                    </a:lnTo>
                    <a:lnTo>
                      <a:pt x="104" y="16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8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5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2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4" y="0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1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6" y="1"/>
                    </a:lnTo>
                    <a:lnTo>
                      <a:pt x="116" y="3"/>
                    </a:lnTo>
                    <a:lnTo>
                      <a:pt x="117" y="3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7"/>
                    </a:lnTo>
                    <a:lnTo>
                      <a:pt x="126" y="6"/>
                    </a:lnTo>
                    <a:lnTo>
                      <a:pt x="128" y="7"/>
                    </a:lnTo>
                    <a:lnTo>
                      <a:pt x="128" y="9"/>
                    </a:lnTo>
                    <a:lnTo>
                      <a:pt x="129" y="10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695" y="2059"/>
                <a:ext cx="76" cy="11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6"/>
                  </a:cxn>
                  <a:cxn ang="0">
                    <a:pos x="9" y="6"/>
                  </a:cxn>
                  <a:cxn ang="0">
                    <a:pos x="11" y="7"/>
                  </a:cxn>
                  <a:cxn ang="0">
                    <a:pos x="18" y="6"/>
                  </a:cxn>
                  <a:cxn ang="0">
                    <a:pos x="24" y="4"/>
                  </a:cxn>
                  <a:cxn ang="0">
                    <a:pos x="29" y="6"/>
                  </a:cxn>
                  <a:cxn ang="0">
                    <a:pos x="30" y="3"/>
                  </a:cxn>
                  <a:cxn ang="0">
                    <a:pos x="33" y="1"/>
                  </a:cxn>
                  <a:cxn ang="0">
                    <a:pos x="39" y="0"/>
                  </a:cxn>
                  <a:cxn ang="0">
                    <a:pos x="44" y="4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8" y="16"/>
                  </a:cxn>
                  <a:cxn ang="0">
                    <a:pos x="64" y="22"/>
                  </a:cxn>
                  <a:cxn ang="0">
                    <a:pos x="67" y="27"/>
                  </a:cxn>
                  <a:cxn ang="0">
                    <a:pos x="70" y="34"/>
                  </a:cxn>
                  <a:cxn ang="0">
                    <a:pos x="70" y="37"/>
                  </a:cxn>
                  <a:cxn ang="0">
                    <a:pos x="70" y="40"/>
                  </a:cxn>
                  <a:cxn ang="0">
                    <a:pos x="67" y="42"/>
                  </a:cxn>
                  <a:cxn ang="0">
                    <a:pos x="65" y="46"/>
                  </a:cxn>
                  <a:cxn ang="0">
                    <a:pos x="65" y="48"/>
                  </a:cxn>
                  <a:cxn ang="0">
                    <a:pos x="67" y="52"/>
                  </a:cxn>
                  <a:cxn ang="0">
                    <a:pos x="70" y="51"/>
                  </a:cxn>
                  <a:cxn ang="0">
                    <a:pos x="71" y="49"/>
                  </a:cxn>
                  <a:cxn ang="0">
                    <a:pos x="71" y="51"/>
                  </a:cxn>
                  <a:cxn ang="0">
                    <a:pos x="71" y="52"/>
                  </a:cxn>
                  <a:cxn ang="0">
                    <a:pos x="71" y="55"/>
                  </a:cxn>
                  <a:cxn ang="0">
                    <a:pos x="70" y="57"/>
                  </a:cxn>
                  <a:cxn ang="0">
                    <a:pos x="73" y="57"/>
                  </a:cxn>
                  <a:cxn ang="0">
                    <a:pos x="71" y="61"/>
                  </a:cxn>
                  <a:cxn ang="0">
                    <a:pos x="71" y="66"/>
                  </a:cxn>
                  <a:cxn ang="0">
                    <a:pos x="73" y="69"/>
                  </a:cxn>
                  <a:cxn ang="0">
                    <a:pos x="74" y="75"/>
                  </a:cxn>
                  <a:cxn ang="0">
                    <a:pos x="73" y="81"/>
                  </a:cxn>
                  <a:cxn ang="0">
                    <a:pos x="67" y="83"/>
                  </a:cxn>
                  <a:cxn ang="0">
                    <a:pos x="65" y="93"/>
                  </a:cxn>
                  <a:cxn ang="0">
                    <a:pos x="67" y="98"/>
                  </a:cxn>
                  <a:cxn ang="0">
                    <a:pos x="62" y="99"/>
                  </a:cxn>
                  <a:cxn ang="0">
                    <a:pos x="59" y="101"/>
                  </a:cxn>
                  <a:cxn ang="0">
                    <a:pos x="56" y="101"/>
                  </a:cxn>
                  <a:cxn ang="0">
                    <a:pos x="53" y="101"/>
                  </a:cxn>
                  <a:cxn ang="0">
                    <a:pos x="52" y="102"/>
                  </a:cxn>
                  <a:cxn ang="0">
                    <a:pos x="50" y="104"/>
                  </a:cxn>
                  <a:cxn ang="0">
                    <a:pos x="52" y="107"/>
                  </a:cxn>
                  <a:cxn ang="0">
                    <a:pos x="53" y="108"/>
                  </a:cxn>
                  <a:cxn ang="0">
                    <a:pos x="56" y="108"/>
                  </a:cxn>
                  <a:cxn ang="0">
                    <a:pos x="61" y="105"/>
                  </a:cxn>
                  <a:cxn ang="0">
                    <a:pos x="62" y="107"/>
                  </a:cxn>
                  <a:cxn ang="0">
                    <a:pos x="64" y="110"/>
                  </a:cxn>
                  <a:cxn ang="0">
                    <a:pos x="62" y="111"/>
                  </a:cxn>
                  <a:cxn ang="0">
                    <a:pos x="62" y="114"/>
                  </a:cxn>
                </a:cxnLst>
                <a:rect l="0" t="0" r="r" b="b"/>
                <a:pathLst>
                  <a:path w="76" h="114">
                    <a:moveTo>
                      <a:pt x="0" y="4"/>
                    </a:moveTo>
                    <a:lnTo>
                      <a:pt x="2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8" y="16"/>
                    </a:lnTo>
                    <a:lnTo>
                      <a:pt x="65" y="21"/>
                    </a:lnTo>
                    <a:lnTo>
                      <a:pt x="64" y="22"/>
                    </a:lnTo>
                    <a:lnTo>
                      <a:pt x="65" y="25"/>
                    </a:lnTo>
                    <a:lnTo>
                      <a:pt x="67" y="27"/>
                    </a:lnTo>
                    <a:lnTo>
                      <a:pt x="67" y="31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68" y="39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5" y="43"/>
                    </a:lnTo>
                    <a:lnTo>
                      <a:pt x="65" y="46"/>
                    </a:lnTo>
                    <a:lnTo>
                      <a:pt x="67" y="48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7" y="52"/>
                    </a:lnTo>
                    <a:lnTo>
                      <a:pt x="68" y="51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73" y="57"/>
                    </a:lnTo>
                    <a:lnTo>
                      <a:pt x="73" y="58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71" y="67"/>
                    </a:lnTo>
                    <a:lnTo>
                      <a:pt x="73" y="69"/>
                    </a:lnTo>
                    <a:lnTo>
                      <a:pt x="76" y="74"/>
                    </a:lnTo>
                    <a:lnTo>
                      <a:pt x="74" y="75"/>
                    </a:lnTo>
                    <a:lnTo>
                      <a:pt x="73" y="78"/>
                    </a:lnTo>
                    <a:lnTo>
                      <a:pt x="73" y="81"/>
                    </a:lnTo>
                    <a:lnTo>
                      <a:pt x="68" y="81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5" y="93"/>
                    </a:lnTo>
                    <a:lnTo>
                      <a:pt x="67" y="95"/>
                    </a:lnTo>
                    <a:lnTo>
                      <a:pt x="67" y="98"/>
                    </a:lnTo>
                    <a:lnTo>
                      <a:pt x="64" y="98"/>
                    </a:lnTo>
                    <a:lnTo>
                      <a:pt x="62" y="99"/>
                    </a:lnTo>
                    <a:lnTo>
                      <a:pt x="61" y="99"/>
                    </a:lnTo>
                    <a:lnTo>
                      <a:pt x="59" y="101"/>
                    </a:lnTo>
                    <a:lnTo>
                      <a:pt x="58" y="101"/>
                    </a:lnTo>
                    <a:lnTo>
                      <a:pt x="56" y="101"/>
                    </a:lnTo>
                    <a:lnTo>
                      <a:pt x="55" y="101"/>
                    </a:lnTo>
                    <a:lnTo>
                      <a:pt x="53" y="101"/>
                    </a:lnTo>
                    <a:lnTo>
                      <a:pt x="52" y="101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0" y="104"/>
                    </a:lnTo>
                    <a:lnTo>
                      <a:pt x="50" y="105"/>
                    </a:lnTo>
                    <a:lnTo>
                      <a:pt x="52" y="107"/>
                    </a:lnTo>
                    <a:lnTo>
                      <a:pt x="52" y="108"/>
                    </a:lnTo>
                    <a:lnTo>
                      <a:pt x="53" y="108"/>
                    </a:lnTo>
                    <a:lnTo>
                      <a:pt x="55" y="108"/>
                    </a:lnTo>
                    <a:lnTo>
                      <a:pt x="56" y="108"/>
                    </a:lnTo>
                    <a:lnTo>
                      <a:pt x="58" y="108"/>
                    </a:lnTo>
                    <a:lnTo>
                      <a:pt x="61" y="105"/>
                    </a:lnTo>
                    <a:lnTo>
                      <a:pt x="62" y="105"/>
                    </a:lnTo>
                    <a:lnTo>
                      <a:pt x="62" y="107"/>
                    </a:lnTo>
                    <a:lnTo>
                      <a:pt x="62" y="108"/>
                    </a:lnTo>
                    <a:lnTo>
                      <a:pt x="64" y="110"/>
                    </a:lnTo>
                    <a:lnTo>
                      <a:pt x="62" y="110"/>
                    </a:lnTo>
                    <a:lnTo>
                      <a:pt x="62" y="111"/>
                    </a:lnTo>
                    <a:lnTo>
                      <a:pt x="61" y="111"/>
                    </a:lnTo>
                    <a:lnTo>
                      <a:pt x="62" y="114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727" y="2188"/>
                <a:ext cx="126" cy="130"/>
              </a:xfrm>
              <a:custGeom>
                <a:avLst/>
                <a:gdLst/>
                <a:ahLst/>
                <a:cxnLst>
                  <a:cxn ang="0">
                    <a:pos x="72" y="17"/>
                  </a:cxn>
                  <a:cxn ang="0">
                    <a:pos x="84" y="12"/>
                  </a:cxn>
                  <a:cxn ang="0">
                    <a:pos x="86" y="21"/>
                  </a:cxn>
                  <a:cxn ang="0">
                    <a:pos x="78" y="35"/>
                  </a:cxn>
                  <a:cxn ang="0">
                    <a:pos x="69" y="38"/>
                  </a:cxn>
                  <a:cxn ang="0">
                    <a:pos x="75" y="45"/>
                  </a:cxn>
                  <a:cxn ang="0">
                    <a:pos x="83" y="54"/>
                  </a:cxn>
                  <a:cxn ang="0">
                    <a:pos x="93" y="57"/>
                  </a:cxn>
                  <a:cxn ang="0">
                    <a:pos x="102" y="62"/>
                  </a:cxn>
                  <a:cxn ang="0">
                    <a:pos x="110" y="71"/>
                  </a:cxn>
                  <a:cxn ang="0">
                    <a:pos x="117" y="76"/>
                  </a:cxn>
                  <a:cxn ang="0">
                    <a:pos x="122" y="80"/>
                  </a:cxn>
                  <a:cxn ang="0">
                    <a:pos x="119" y="89"/>
                  </a:cxn>
                  <a:cxn ang="0">
                    <a:pos x="114" y="95"/>
                  </a:cxn>
                  <a:cxn ang="0">
                    <a:pos x="111" y="94"/>
                  </a:cxn>
                  <a:cxn ang="0">
                    <a:pos x="107" y="91"/>
                  </a:cxn>
                  <a:cxn ang="0">
                    <a:pos x="105" y="91"/>
                  </a:cxn>
                  <a:cxn ang="0">
                    <a:pos x="110" y="94"/>
                  </a:cxn>
                  <a:cxn ang="0">
                    <a:pos x="113" y="95"/>
                  </a:cxn>
                  <a:cxn ang="0">
                    <a:pos x="117" y="97"/>
                  </a:cxn>
                  <a:cxn ang="0">
                    <a:pos x="122" y="100"/>
                  </a:cxn>
                  <a:cxn ang="0">
                    <a:pos x="126" y="107"/>
                  </a:cxn>
                  <a:cxn ang="0">
                    <a:pos x="122" y="110"/>
                  </a:cxn>
                  <a:cxn ang="0">
                    <a:pos x="117" y="110"/>
                  </a:cxn>
                  <a:cxn ang="0">
                    <a:pos x="110" y="110"/>
                  </a:cxn>
                  <a:cxn ang="0">
                    <a:pos x="101" y="115"/>
                  </a:cxn>
                  <a:cxn ang="0">
                    <a:pos x="89" y="113"/>
                  </a:cxn>
                  <a:cxn ang="0">
                    <a:pos x="89" y="116"/>
                  </a:cxn>
                  <a:cxn ang="0">
                    <a:pos x="83" y="118"/>
                  </a:cxn>
                  <a:cxn ang="0">
                    <a:pos x="77" y="118"/>
                  </a:cxn>
                  <a:cxn ang="0">
                    <a:pos x="69" y="115"/>
                  </a:cxn>
                  <a:cxn ang="0">
                    <a:pos x="68" y="124"/>
                  </a:cxn>
                  <a:cxn ang="0">
                    <a:pos x="63" y="130"/>
                  </a:cxn>
                  <a:cxn ang="0">
                    <a:pos x="57" y="125"/>
                  </a:cxn>
                  <a:cxn ang="0">
                    <a:pos x="47" y="122"/>
                  </a:cxn>
                  <a:cxn ang="0">
                    <a:pos x="42" y="115"/>
                  </a:cxn>
                  <a:cxn ang="0">
                    <a:pos x="44" y="109"/>
                  </a:cxn>
                  <a:cxn ang="0">
                    <a:pos x="41" y="107"/>
                  </a:cxn>
                  <a:cxn ang="0">
                    <a:pos x="38" y="103"/>
                  </a:cxn>
                  <a:cxn ang="0">
                    <a:pos x="32" y="97"/>
                  </a:cxn>
                  <a:cxn ang="0">
                    <a:pos x="26" y="91"/>
                  </a:cxn>
                  <a:cxn ang="0">
                    <a:pos x="20" y="77"/>
                  </a:cxn>
                  <a:cxn ang="0">
                    <a:pos x="20" y="65"/>
                  </a:cxn>
                  <a:cxn ang="0">
                    <a:pos x="23" y="57"/>
                  </a:cxn>
                  <a:cxn ang="0">
                    <a:pos x="23" y="50"/>
                  </a:cxn>
                  <a:cxn ang="0">
                    <a:pos x="18" y="48"/>
                  </a:cxn>
                  <a:cxn ang="0">
                    <a:pos x="12" y="47"/>
                  </a:cxn>
                  <a:cxn ang="0">
                    <a:pos x="7" y="42"/>
                  </a:cxn>
                  <a:cxn ang="0">
                    <a:pos x="3" y="33"/>
                  </a:cxn>
                  <a:cxn ang="0">
                    <a:pos x="9" y="24"/>
                  </a:cxn>
                  <a:cxn ang="0">
                    <a:pos x="16" y="21"/>
                  </a:cxn>
                  <a:cxn ang="0">
                    <a:pos x="23" y="18"/>
                  </a:cxn>
                  <a:cxn ang="0">
                    <a:pos x="32" y="11"/>
                  </a:cxn>
                  <a:cxn ang="0">
                    <a:pos x="41" y="6"/>
                  </a:cxn>
                  <a:cxn ang="0">
                    <a:pos x="50" y="6"/>
                  </a:cxn>
                  <a:cxn ang="0">
                    <a:pos x="57" y="3"/>
                  </a:cxn>
                  <a:cxn ang="0">
                    <a:pos x="65" y="5"/>
                  </a:cxn>
                  <a:cxn ang="0">
                    <a:pos x="68" y="15"/>
                  </a:cxn>
                </a:cxnLst>
                <a:rect l="0" t="0" r="r" b="b"/>
                <a:pathLst>
                  <a:path w="126" h="130">
                    <a:moveTo>
                      <a:pt x="68" y="15"/>
                    </a:moveTo>
                    <a:lnTo>
                      <a:pt x="68" y="17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6" y="11"/>
                    </a:lnTo>
                    <a:lnTo>
                      <a:pt x="89" y="12"/>
                    </a:lnTo>
                    <a:lnTo>
                      <a:pt x="90" y="14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4" y="23"/>
                    </a:lnTo>
                    <a:lnTo>
                      <a:pt x="84" y="24"/>
                    </a:lnTo>
                    <a:lnTo>
                      <a:pt x="83" y="23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0" y="21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77" y="35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4" y="35"/>
                    </a:lnTo>
                    <a:lnTo>
                      <a:pt x="72" y="36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5" y="45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5" y="50"/>
                    </a:lnTo>
                    <a:lnTo>
                      <a:pt x="77" y="51"/>
                    </a:lnTo>
                    <a:lnTo>
                      <a:pt x="78" y="53"/>
                    </a:lnTo>
                    <a:lnTo>
                      <a:pt x="80" y="53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6" y="56"/>
                    </a:lnTo>
                    <a:lnTo>
                      <a:pt x="87" y="57"/>
                    </a:lnTo>
                    <a:lnTo>
                      <a:pt x="89" y="57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3" y="59"/>
                    </a:lnTo>
                    <a:lnTo>
                      <a:pt x="93" y="57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8" y="61"/>
                    </a:lnTo>
                    <a:lnTo>
                      <a:pt x="99" y="61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4" y="64"/>
                    </a:lnTo>
                    <a:lnTo>
                      <a:pt x="104" y="65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0" y="73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1" y="73"/>
                    </a:lnTo>
                    <a:lnTo>
                      <a:pt x="113" y="73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6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17" y="76"/>
                    </a:lnTo>
                    <a:lnTo>
                      <a:pt x="117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0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9"/>
                    </a:lnTo>
                    <a:lnTo>
                      <a:pt x="122" y="80"/>
                    </a:lnTo>
                    <a:lnTo>
                      <a:pt x="123" y="79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0" y="83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19" y="88"/>
                    </a:lnTo>
                    <a:lnTo>
                      <a:pt x="119" y="89"/>
                    </a:lnTo>
                    <a:lnTo>
                      <a:pt x="117" y="89"/>
                    </a:lnTo>
                    <a:lnTo>
                      <a:pt x="117" y="91"/>
                    </a:lnTo>
                    <a:lnTo>
                      <a:pt x="119" y="91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4" y="94"/>
                    </a:lnTo>
                    <a:lnTo>
                      <a:pt x="113" y="94"/>
                    </a:lnTo>
                    <a:lnTo>
                      <a:pt x="113" y="95"/>
                    </a:lnTo>
                    <a:lnTo>
                      <a:pt x="111" y="95"/>
                    </a:lnTo>
                    <a:lnTo>
                      <a:pt x="110" y="95"/>
                    </a:lnTo>
                    <a:lnTo>
                      <a:pt x="111" y="95"/>
                    </a:lnTo>
                    <a:lnTo>
                      <a:pt x="111" y="94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07" y="92"/>
                    </a:lnTo>
                    <a:lnTo>
                      <a:pt x="108" y="92"/>
                    </a:lnTo>
                    <a:lnTo>
                      <a:pt x="108" y="91"/>
                    </a:lnTo>
                    <a:lnTo>
                      <a:pt x="107" y="91"/>
                    </a:lnTo>
                    <a:lnTo>
                      <a:pt x="108" y="91"/>
                    </a:lnTo>
                    <a:lnTo>
                      <a:pt x="107" y="91"/>
                    </a:lnTo>
                    <a:lnTo>
                      <a:pt x="105" y="91"/>
                    </a:lnTo>
                    <a:lnTo>
                      <a:pt x="105" y="92"/>
                    </a:lnTo>
                    <a:lnTo>
                      <a:pt x="105" y="91"/>
                    </a:lnTo>
                    <a:lnTo>
                      <a:pt x="104" y="91"/>
                    </a:lnTo>
                    <a:lnTo>
                      <a:pt x="105" y="91"/>
                    </a:lnTo>
                    <a:lnTo>
                      <a:pt x="105" y="92"/>
                    </a:lnTo>
                    <a:lnTo>
                      <a:pt x="105" y="91"/>
                    </a:lnTo>
                    <a:lnTo>
                      <a:pt x="107" y="91"/>
                    </a:lnTo>
                    <a:lnTo>
                      <a:pt x="108" y="91"/>
                    </a:lnTo>
                    <a:lnTo>
                      <a:pt x="108" y="92"/>
                    </a:lnTo>
                    <a:lnTo>
                      <a:pt x="107" y="92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0" y="95"/>
                    </a:lnTo>
                    <a:lnTo>
                      <a:pt x="111" y="95"/>
                    </a:lnTo>
                    <a:lnTo>
                      <a:pt x="113" y="95"/>
                    </a:lnTo>
                    <a:lnTo>
                      <a:pt x="113" y="94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4" y="94"/>
                    </a:lnTo>
                    <a:lnTo>
                      <a:pt x="116" y="94"/>
                    </a:lnTo>
                    <a:lnTo>
                      <a:pt x="116" y="95"/>
                    </a:lnTo>
                    <a:lnTo>
                      <a:pt x="117" y="97"/>
                    </a:lnTo>
                    <a:lnTo>
                      <a:pt x="117" y="95"/>
                    </a:lnTo>
                    <a:lnTo>
                      <a:pt x="117" y="97"/>
                    </a:lnTo>
                    <a:lnTo>
                      <a:pt x="119" y="97"/>
                    </a:lnTo>
                    <a:lnTo>
                      <a:pt x="117" y="97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7"/>
                    </a:lnTo>
                    <a:lnTo>
                      <a:pt x="122" y="98"/>
                    </a:lnTo>
                    <a:lnTo>
                      <a:pt x="120" y="98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1"/>
                    </a:lnTo>
                    <a:lnTo>
                      <a:pt x="123" y="101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2" y="104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5" y="107"/>
                    </a:lnTo>
                    <a:lnTo>
                      <a:pt x="126" y="107"/>
                    </a:lnTo>
                    <a:lnTo>
                      <a:pt x="126" y="109"/>
                    </a:lnTo>
                    <a:lnTo>
                      <a:pt x="125" y="109"/>
                    </a:lnTo>
                    <a:lnTo>
                      <a:pt x="123" y="109"/>
                    </a:lnTo>
                    <a:lnTo>
                      <a:pt x="123" y="110"/>
                    </a:lnTo>
                    <a:lnTo>
                      <a:pt x="125" y="110"/>
                    </a:lnTo>
                    <a:lnTo>
                      <a:pt x="123" y="110"/>
                    </a:lnTo>
                    <a:lnTo>
                      <a:pt x="122" y="110"/>
                    </a:lnTo>
                    <a:lnTo>
                      <a:pt x="122" y="112"/>
                    </a:lnTo>
                    <a:lnTo>
                      <a:pt x="122" y="110"/>
                    </a:lnTo>
                    <a:lnTo>
                      <a:pt x="120" y="110"/>
                    </a:lnTo>
                    <a:lnTo>
                      <a:pt x="120" y="112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9" y="112"/>
                    </a:lnTo>
                    <a:lnTo>
                      <a:pt x="119" y="110"/>
                    </a:lnTo>
                    <a:lnTo>
                      <a:pt x="117" y="110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17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3" y="112"/>
                    </a:lnTo>
                    <a:lnTo>
                      <a:pt x="111" y="112"/>
                    </a:lnTo>
                    <a:lnTo>
                      <a:pt x="111" y="110"/>
                    </a:lnTo>
                    <a:lnTo>
                      <a:pt x="110" y="110"/>
                    </a:lnTo>
                    <a:lnTo>
                      <a:pt x="110" y="112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7" y="110"/>
                    </a:lnTo>
                    <a:lnTo>
                      <a:pt x="105" y="112"/>
                    </a:lnTo>
                    <a:lnTo>
                      <a:pt x="105" y="110"/>
                    </a:lnTo>
                    <a:lnTo>
                      <a:pt x="104" y="112"/>
                    </a:lnTo>
                    <a:lnTo>
                      <a:pt x="104" y="113"/>
                    </a:lnTo>
                    <a:lnTo>
                      <a:pt x="102" y="113"/>
                    </a:lnTo>
                    <a:lnTo>
                      <a:pt x="101" y="113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5" y="115"/>
                    </a:lnTo>
                    <a:lnTo>
                      <a:pt x="93" y="115"/>
                    </a:lnTo>
                    <a:lnTo>
                      <a:pt x="92" y="115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7" y="112"/>
                    </a:lnTo>
                    <a:lnTo>
                      <a:pt x="86" y="110"/>
                    </a:lnTo>
                    <a:lnTo>
                      <a:pt x="86" y="112"/>
                    </a:lnTo>
                    <a:lnTo>
                      <a:pt x="86" y="113"/>
                    </a:lnTo>
                    <a:lnTo>
                      <a:pt x="87" y="113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8"/>
                    </a:lnTo>
                    <a:lnTo>
                      <a:pt x="87" y="118"/>
                    </a:lnTo>
                    <a:lnTo>
                      <a:pt x="86" y="118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3" y="118"/>
                    </a:lnTo>
                    <a:lnTo>
                      <a:pt x="83" y="116"/>
                    </a:lnTo>
                    <a:lnTo>
                      <a:pt x="81" y="116"/>
                    </a:lnTo>
                    <a:lnTo>
                      <a:pt x="83" y="115"/>
                    </a:lnTo>
                    <a:lnTo>
                      <a:pt x="81" y="115"/>
                    </a:lnTo>
                    <a:lnTo>
                      <a:pt x="80" y="115"/>
                    </a:lnTo>
                    <a:lnTo>
                      <a:pt x="80" y="116"/>
                    </a:lnTo>
                    <a:lnTo>
                      <a:pt x="80" y="118"/>
                    </a:lnTo>
                    <a:lnTo>
                      <a:pt x="78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18"/>
                    </a:lnTo>
                    <a:lnTo>
                      <a:pt x="75" y="116"/>
                    </a:lnTo>
                    <a:lnTo>
                      <a:pt x="74" y="116"/>
                    </a:lnTo>
                    <a:lnTo>
                      <a:pt x="72" y="116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69" y="116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8"/>
                    </a:lnTo>
                    <a:lnTo>
                      <a:pt x="65" y="119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8" y="124"/>
                    </a:lnTo>
                    <a:lnTo>
                      <a:pt x="68" y="125"/>
                    </a:lnTo>
                    <a:lnTo>
                      <a:pt x="66" y="125"/>
                    </a:lnTo>
                    <a:lnTo>
                      <a:pt x="68" y="128"/>
                    </a:lnTo>
                    <a:lnTo>
                      <a:pt x="66" y="127"/>
                    </a:lnTo>
                    <a:lnTo>
                      <a:pt x="65" y="128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5" y="130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2" y="128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62" y="130"/>
                    </a:lnTo>
                    <a:lnTo>
                      <a:pt x="60" y="130"/>
                    </a:lnTo>
                    <a:lnTo>
                      <a:pt x="59" y="128"/>
                    </a:lnTo>
                    <a:lnTo>
                      <a:pt x="59" y="127"/>
                    </a:lnTo>
                    <a:lnTo>
                      <a:pt x="57" y="125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3" y="125"/>
                    </a:lnTo>
                    <a:lnTo>
                      <a:pt x="51" y="125"/>
                    </a:lnTo>
                    <a:lnTo>
                      <a:pt x="50" y="127"/>
                    </a:lnTo>
                    <a:lnTo>
                      <a:pt x="48" y="124"/>
                    </a:lnTo>
                    <a:lnTo>
                      <a:pt x="48" y="122"/>
                    </a:lnTo>
                    <a:lnTo>
                      <a:pt x="47" y="122"/>
                    </a:lnTo>
                    <a:lnTo>
                      <a:pt x="48" y="122"/>
                    </a:lnTo>
                    <a:lnTo>
                      <a:pt x="47" y="122"/>
                    </a:lnTo>
                    <a:lnTo>
                      <a:pt x="47" y="121"/>
                    </a:lnTo>
                    <a:lnTo>
                      <a:pt x="47" y="119"/>
                    </a:lnTo>
                    <a:lnTo>
                      <a:pt x="44" y="119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42" y="116"/>
                    </a:lnTo>
                    <a:lnTo>
                      <a:pt x="42" y="115"/>
                    </a:lnTo>
                    <a:lnTo>
                      <a:pt x="42" y="113"/>
                    </a:lnTo>
                    <a:lnTo>
                      <a:pt x="41" y="113"/>
                    </a:lnTo>
                    <a:lnTo>
                      <a:pt x="42" y="112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41" y="109"/>
                    </a:lnTo>
                    <a:lnTo>
                      <a:pt x="42" y="109"/>
                    </a:lnTo>
                    <a:lnTo>
                      <a:pt x="44" y="109"/>
                    </a:lnTo>
                    <a:lnTo>
                      <a:pt x="44" y="107"/>
                    </a:lnTo>
                    <a:lnTo>
                      <a:pt x="44" y="106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42" y="106"/>
                    </a:lnTo>
                    <a:lnTo>
                      <a:pt x="41" y="106"/>
                    </a:lnTo>
                    <a:lnTo>
                      <a:pt x="41" y="104"/>
                    </a:lnTo>
                    <a:lnTo>
                      <a:pt x="41" y="106"/>
                    </a:lnTo>
                    <a:lnTo>
                      <a:pt x="41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8" y="103"/>
                    </a:lnTo>
                    <a:lnTo>
                      <a:pt x="36" y="103"/>
                    </a:lnTo>
                    <a:lnTo>
                      <a:pt x="38" y="103"/>
                    </a:lnTo>
                    <a:lnTo>
                      <a:pt x="36" y="103"/>
                    </a:lnTo>
                    <a:lnTo>
                      <a:pt x="38" y="103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3" y="100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97"/>
                    </a:lnTo>
                    <a:lnTo>
                      <a:pt x="32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4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18" y="76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0" y="65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20" y="61"/>
                    </a:lnTo>
                    <a:lnTo>
                      <a:pt x="20" y="59"/>
                    </a:lnTo>
                    <a:lnTo>
                      <a:pt x="20" y="57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8" y="1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745" y="2102"/>
                <a:ext cx="196" cy="180"/>
              </a:xfrm>
              <a:custGeom>
                <a:avLst/>
                <a:gdLst/>
                <a:ahLst/>
                <a:cxnLst>
                  <a:cxn ang="0">
                    <a:pos x="129" y="172"/>
                  </a:cxn>
                  <a:cxn ang="0">
                    <a:pos x="133" y="166"/>
                  </a:cxn>
                  <a:cxn ang="0">
                    <a:pos x="119" y="166"/>
                  </a:cxn>
                  <a:cxn ang="0">
                    <a:pos x="105" y="165"/>
                  </a:cxn>
                  <a:cxn ang="0">
                    <a:pos x="98" y="159"/>
                  </a:cxn>
                  <a:cxn ang="0">
                    <a:pos x="86" y="151"/>
                  </a:cxn>
                  <a:cxn ang="0">
                    <a:pos x="74" y="147"/>
                  </a:cxn>
                  <a:cxn ang="0">
                    <a:pos x="56" y="134"/>
                  </a:cxn>
                  <a:cxn ang="0">
                    <a:pos x="62" y="124"/>
                  </a:cxn>
                  <a:cxn ang="0">
                    <a:pos x="63" y="121"/>
                  </a:cxn>
                  <a:cxn ang="0">
                    <a:pos x="72" y="106"/>
                  </a:cxn>
                  <a:cxn ang="0">
                    <a:pos x="77" y="86"/>
                  </a:cxn>
                  <a:cxn ang="0">
                    <a:pos x="87" y="80"/>
                  </a:cxn>
                  <a:cxn ang="0">
                    <a:pos x="72" y="89"/>
                  </a:cxn>
                  <a:cxn ang="0">
                    <a:pos x="60" y="98"/>
                  </a:cxn>
                  <a:cxn ang="0">
                    <a:pos x="50" y="95"/>
                  </a:cxn>
                  <a:cxn ang="0">
                    <a:pos x="39" y="89"/>
                  </a:cxn>
                  <a:cxn ang="0">
                    <a:pos x="27" y="94"/>
                  </a:cxn>
                  <a:cxn ang="0">
                    <a:pos x="15" y="97"/>
                  </a:cxn>
                  <a:cxn ang="0">
                    <a:pos x="5" y="97"/>
                  </a:cxn>
                  <a:cxn ang="0">
                    <a:pos x="3" y="85"/>
                  </a:cxn>
                  <a:cxn ang="0">
                    <a:pos x="20" y="82"/>
                  </a:cxn>
                  <a:cxn ang="0">
                    <a:pos x="12" y="67"/>
                  </a:cxn>
                  <a:cxn ang="0">
                    <a:pos x="0" y="61"/>
                  </a:cxn>
                  <a:cxn ang="0">
                    <a:pos x="17" y="52"/>
                  </a:cxn>
                  <a:cxn ang="0">
                    <a:pos x="39" y="32"/>
                  </a:cxn>
                  <a:cxn ang="0">
                    <a:pos x="62" y="18"/>
                  </a:cxn>
                  <a:cxn ang="0">
                    <a:pos x="74" y="11"/>
                  </a:cxn>
                  <a:cxn ang="0">
                    <a:pos x="93" y="9"/>
                  </a:cxn>
                  <a:cxn ang="0">
                    <a:pos x="99" y="5"/>
                  </a:cxn>
                  <a:cxn ang="0">
                    <a:pos x="113" y="6"/>
                  </a:cxn>
                  <a:cxn ang="0">
                    <a:pos x="129" y="5"/>
                  </a:cxn>
                  <a:cxn ang="0">
                    <a:pos x="142" y="17"/>
                  </a:cxn>
                  <a:cxn ang="0">
                    <a:pos x="154" y="18"/>
                  </a:cxn>
                  <a:cxn ang="0">
                    <a:pos x="163" y="21"/>
                  </a:cxn>
                  <a:cxn ang="0">
                    <a:pos x="164" y="34"/>
                  </a:cxn>
                  <a:cxn ang="0">
                    <a:pos x="164" y="50"/>
                  </a:cxn>
                  <a:cxn ang="0">
                    <a:pos x="173" y="64"/>
                  </a:cxn>
                  <a:cxn ang="0">
                    <a:pos x="187" y="67"/>
                  </a:cxn>
                  <a:cxn ang="0">
                    <a:pos x="185" y="74"/>
                  </a:cxn>
                  <a:cxn ang="0">
                    <a:pos x="193" y="77"/>
                  </a:cxn>
                  <a:cxn ang="0">
                    <a:pos x="190" y="85"/>
                  </a:cxn>
                  <a:cxn ang="0">
                    <a:pos x="184" y="95"/>
                  </a:cxn>
                  <a:cxn ang="0">
                    <a:pos x="178" y="101"/>
                  </a:cxn>
                  <a:cxn ang="0">
                    <a:pos x="190" y="109"/>
                  </a:cxn>
                  <a:cxn ang="0">
                    <a:pos x="190" y="118"/>
                  </a:cxn>
                  <a:cxn ang="0">
                    <a:pos x="181" y="128"/>
                  </a:cxn>
                  <a:cxn ang="0">
                    <a:pos x="169" y="130"/>
                  </a:cxn>
                  <a:cxn ang="0">
                    <a:pos x="155" y="125"/>
                  </a:cxn>
                  <a:cxn ang="0">
                    <a:pos x="155" y="121"/>
                  </a:cxn>
                  <a:cxn ang="0">
                    <a:pos x="163" y="127"/>
                  </a:cxn>
                  <a:cxn ang="0">
                    <a:pos x="166" y="136"/>
                  </a:cxn>
                  <a:cxn ang="0">
                    <a:pos x="155" y="130"/>
                  </a:cxn>
                  <a:cxn ang="0">
                    <a:pos x="161" y="133"/>
                  </a:cxn>
                  <a:cxn ang="0">
                    <a:pos x="172" y="133"/>
                  </a:cxn>
                  <a:cxn ang="0">
                    <a:pos x="170" y="142"/>
                  </a:cxn>
                  <a:cxn ang="0">
                    <a:pos x="163" y="148"/>
                  </a:cxn>
                  <a:cxn ang="0">
                    <a:pos x="167" y="157"/>
                  </a:cxn>
                  <a:cxn ang="0">
                    <a:pos x="173" y="165"/>
                  </a:cxn>
                  <a:cxn ang="0">
                    <a:pos x="166" y="172"/>
                  </a:cxn>
                  <a:cxn ang="0">
                    <a:pos x="154" y="178"/>
                  </a:cxn>
                  <a:cxn ang="0">
                    <a:pos x="139" y="174"/>
                  </a:cxn>
                </a:cxnLst>
                <a:rect l="0" t="0" r="r" b="b"/>
                <a:pathLst>
                  <a:path w="196" h="180">
                    <a:moveTo>
                      <a:pt x="129" y="180"/>
                    </a:moveTo>
                    <a:lnTo>
                      <a:pt x="128" y="180"/>
                    </a:lnTo>
                    <a:lnTo>
                      <a:pt x="126" y="178"/>
                    </a:lnTo>
                    <a:lnTo>
                      <a:pt x="128" y="178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8" y="177"/>
                    </a:lnTo>
                    <a:lnTo>
                      <a:pt x="128" y="175"/>
                    </a:lnTo>
                    <a:lnTo>
                      <a:pt x="126" y="175"/>
                    </a:lnTo>
                    <a:lnTo>
                      <a:pt x="126" y="174"/>
                    </a:lnTo>
                    <a:lnTo>
                      <a:pt x="128" y="174"/>
                    </a:lnTo>
                    <a:lnTo>
                      <a:pt x="128" y="172"/>
                    </a:lnTo>
                    <a:lnTo>
                      <a:pt x="129" y="172"/>
                    </a:lnTo>
                    <a:lnTo>
                      <a:pt x="131" y="172"/>
                    </a:lnTo>
                    <a:lnTo>
                      <a:pt x="133" y="172"/>
                    </a:lnTo>
                    <a:lnTo>
                      <a:pt x="133" y="171"/>
                    </a:lnTo>
                    <a:lnTo>
                      <a:pt x="133" y="172"/>
                    </a:lnTo>
                    <a:lnTo>
                      <a:pt x="133" y="171"/>
                    </a:lnTo>
                    <a:lnTo>
                      <a:pt x="134" y="171"/>
                    </a:lnTo>
                    <a:lnTo>
                      <a:pt x="133" y="171"/>
                    </a:lnTo>
                    <a:lnTo>
                      <a:pt x="133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6" y="166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1" y="165"/>
                    </a:lnTo>
                    <a:lnTo>
                      <a:pt x="129" y="165"/>
                    </a:lnTo>
                    <a:lnTo>
                      <a:pt x="128" y="166"/>
                    </a:lnTo>
                    <a:lnTo>
                      <a:pt x="126" y="165"/>
                    </a:lnTo>
                    <a:lnTo>
                      <a:pt x="126" y="166"/>
                    </a:lnTo>
                    <a:lnTo>
                      <a:pt x="125" y="166"/>
                    </a:lnTo>
                    <a:lnTo>
                      <a:pt x="125" y="168"/>
                    </a:lnTo>
                    <a:lnTo>
                      <a:pt x="123" y="168"/>
                    </a:lnTo>
                    <a:lnTo>
                      <a:pt x="123" y="166"/>
                    </a:lnTo>
                    <a:lnTo>
                      <a:pt x="122" y="166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7" y="166"/>
                    </a:lnTo>
                    <a:lnTo>
                      <a:pt x="116" y="168"/>
                    </a:lnTo>
                    <a:lnTo>
                      <a:pt x="116" y="166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4" y="163"/>
                    </a:lnTo>
                    <a:lnTo>
                      <a:pt x="114" y="162"/>
                    </a:lnTo>
                    <a:lnTo>
                      <a:pt x="114" y="163"/>
                    </a:lnTo>
                    <a:lnTo>
                      <a:pt x="113" y="162"/>
                    </a:lnTo>
                    <a:lnTo>
                      <a:pt x="111" y="162"/>
                    </a:lnTo>
                    <a:lnTo>
                      <a:pt x="110" y="162"/>
                    </a:lnTo>
                    <a:lnTo>
                      <a:pt x="108" y="163"/>
                    </a:lnTo>
                    <a:lnTo>
                      <a:pt x="105" y="165"/>
                    </a:lnTo>
                    <a:lnTo>
                      <a:pt x="104" y="166"/>
                    </a:lnTo>
                    <a:lnTo>
                      <a:pt x="102" y="165"/>
                    </a:lnTo>
                    <a:lnTo>
                      <a:pt x="104" y="162"/>
                    </a:lnTo>
                    <a:lnTo>
                      <a:pt x="104" y="160"/>
                    </a:lnTo>
                    <a:lnTo>
                      <a:pt x="102" y="160"/>
                    </a:lnTo>
                    <a:lnTo>
                      <a:pt x="102" y="159"/>
                    </a:lnTo>
                    <a:lnTo>
                      <a:pt x="101" y="159"/>
                    </a:lnTo>
                    <a:lnTo>
                      <a:pt x="101" y="160"/>
                    </a:lnTo>
                    <a:lnTo>
                      <a:pt x="99" y="160"/>
                    </a:lnTo>
                    <a:lnTo>
                      <a:pt x="99" y="162"/>
                    </a:lnTo>
                    <a:lnTo>
                      <a:pt x="99" y="160"/>
                    </a:lnTo>
                    <a:lnTo>
                      <a:pt x="98" y="160"/>
                    </a:lnTo>
                    <a:lnTo>
                      <a:pt x="98" y="159"/>
                    </a:lnTo>
                    <a:lnTo>
                      <a:pt x="96" y="159"/>
                    </a:lnTo>
                    <a:lnTo>
                      <a:pt x="96" y="157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3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0" y="154"/>
                    </a:lnTo>
                    <a:lnTo>
                      <a:pt x="89" y="154"/>
                    </a:lnTo>
                    <a:lnTo>
                      <a:pt x="86" y="151"/>
                    </a:lnTo>
                    <a:lnTo>
                      <a:pt x="86" y="150"/>
                    </a:lnTo>
                    <a:lnTo>
                      <a:pt x="84" y="148"/>
                    </a:lnTo>
                    <a:lnTo>
                      <a:pt x="83" y="148"/>
                    </a:lnTo>
                    <a:lnTo>
                      <a:pt x="81" y="148"/>
                    </a:lnTo>
                    <a:lnTo>
                      <a:pt x="80" y="148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8" y="148"/>
                    </a:lnTo>
                    <a:lnTo>
                      <a:pt x="77" y="147"/>
                    </a:lnTo>
                    <a:lnTo>
                      <a:pt x="77" y="145"/>
                    </a:lnTo>
                    <a:lnTo>
                      <a:pt x="75" y="143"/>
                    </a:lnTo>
                    <a:lnTo>
                      <a:pt x="75" y="145"/>
                    </a:lnTo>
                    <a:lnTo>
                      <a:pt x="74" y="147"/>
                    </a:lnTo>
                    <a:lnTo>
                      <a:pt x="72" y="147"/>
                    </a:lnTo>
                    <a:lnTo>
                      <a:pt x="71" y="147"/>
                    </a:lnTo>
                    <a:lnTo>
                      <a:pt x="71" y="143"/>
                    </a:lnTo>
                    <a:lnTo>
                      <a:pt x="69" y="143"/>
                    </a:lnTo>
                    <a:lnTo>
                      <a:pt x="68" y="142"/>
                    </a:lnTo>
                    <a:lnTo>
                      <a:pt x="66" y="142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0" y="139"/>
                    </a:lnTo>
                    <a:lnTo>
                      <a:pt x="59" y="137"/>
                    </a:lnTo>
                    <a:lnTo>
                      <a:pt x="57" y="136"/>
                    </a:lnTo>
                    <a:lnTo>
                      <a:pt x="56" y="134"/>
                    </a:lnTo>
                    <a:lnTo>
                      <a:pt x="57" y="133"/>
                    </a:lnTo>
                    <a:lnTo>
                      <a:pt x="59" y="133"/>
                    </a:lnTo>
                    <a:lnTo>
                      <a:pt x="57" y="131"/>
                    </a:lnTo>
                    <a:lnTo>
                      <a:pt x="56" y="131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4"/>
                    </a:lnTo>
                    <a:lnTo>
                      <a:pt x="57" y="124"/>
                    </a:lnTo>
                    <a:lnTo>
                      <a:pt x="59" y="124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2" y="122"/>
                    </a:lnTo>
                    <a:lnTo>
                      <a:pt x="63" y="122"/>
                    </a:lnTo>
                    <a:lnTo>
                      <a:pt x="65" y="124"/>
                    </a:lnTo>
                    <a:lnTo>
                      <a:pt x="66" y="122"/>
                    </a:lnTo>
                    <a:lnTo>
                      <a:pt x="68" y="122"/>
                    </a:lnTo>
                    <a:lnTo>
                      <a:pt x="69" y="122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69" y="121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3" y="121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2" y="107"/>
                    </a:lnTo>
                    <a:lnTo>
                      <a:pt x="63" y="107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6" y="110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2" y="106"/>
                    </a:lnTo>
                    <a:lnTo>
                      <a:pt x="74" y="106"/>
                    </a:lnTo>
                    <a:lnTo>
                      <a:pt x="72" y="100"/>
                    </a:lnTo>
                    <a:lnTo>
                      <a:pt x="71" y="98"/>
                    </a:lnTo>
                    <a:lnTo>
                      <a:pt x="68" y="97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71" y="94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4" y="89"/>
                    </a:lnTo>
                    <a:lnTo>
                      <a:pt x="74" y="88"/>
                    </a:lnTo>
                    <a:lnTo>
                      <a:pt x="75" y="86"/>
                    </a:lnTo>
                    <a:lnTo>
                      <a:pt x="77" y="86"/>
                    </a:lnTo>
                    <a:lnTo>
                      <a:pt x="77" y="85"/>
                    </a:lnTo>
                    <a:lnTo>
                      <a:pt x="78" y="85"/>
                    </a:lnTo>
                    <a:lnTo>
                      <a:pt x="80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4" y="83"/>
                    </a:lnTo>
                    <a:lnTo>
                      <a:pt x="86" y="82"/>
                    </a:lnTo>
                    <a:lnTo>
                      <a:pt x="87" y="82"/>
                    </a:lnTo>
                    <a:lnTo>
                      <a:pt x="87" y="80"/>
                    </a:lnTo>
                    <a:lnTo>
                      <a:pt x="86" y="80"/>
                    </a:lnTo>
                    <a:lnTo>
                      <a:pt x="87" y="80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3" y="82"/>
                    </a:lnTo>
                    <a:lnTo>
                      <a:pt x="81" y="82"/>
                    </a:lnTo>
                    <a:lnTo>
                      <a:pt x="80" y="82"/>
                    </a:lnTo>
                    <a:lnTo>
                      <a:pt x="78" y="82"/>
                    </a:lnTo>
                    <a:lnTo>
                      <a:pt x="77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4" y="85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2" y="89"/>
                    </a:lnTo>
                    <a:lnTo>
                      <a:pt x="71" y="89"/>
                    </a:lnTo>
                    <a:lnTo>
                      <a:pt x="71" y="91"/>
                    </a:lnTo>
                    <a:lnTo>
                      <a:pt x="69" y="91"/>
                    </a:lnTo>
                    <a:lnTo>
                      <a:pt x="69" y="92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6" y="100"/>
                    </a:lnTo>
                    <a:lnTo>
                      <a:pt x="54" y="100"/>
                    </a:lnTo>
                    <a:lnTo>
                      <a:pt x="54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50" y="101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48" y="97"/>
                    </a:lnTo>
                    <a:lnTo>
                      <a:pt x="50" y="97"/>
                    </a:lnTo>
                    <a:lnTo>
                      <a:pt x="50" y="95"/>
                    </a:lnTo>
                    <a:lnTo>
                      <a:pt x="48" y="95"/>
                    </a:lnTo>
                    <a:lnTo>
                      <a:pt x="48" y="94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47" y="89"/>
                    </a:lnTo>
                    <a:lnTo>
                      <a:pt x="47" y="88"/>
                    </a:lnTo>
                    <a:lnTo>
                      <a:pt x="45" y="88"/>
                    </a:lnTo>
                    <a:lnTo>
                      <a:pt x="44" y="88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39" y="89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6" y="91"/>
                    </a:lnTo>
                    <a:lnTo>
                      <a:pt x="36" y="92"/>
                    </a:lnTo>
                    <a:lnTo>
                      <a:pt x="35" y="92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3" y="92"/>
                    </a:lnTo>
                    <a:lnTo>
                      <a:pt x="32" y="92"/>
                    </a:lnTo>
                    <a:lnTo>
                      <a:pt x="30" y="92"/>
                    </a:lnTo>
                    <a:lnTo>
                      <a:pt x="30" y="94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3" y="92"/>
                    </a:lnTo>
                    <a:lnTo>
                      <a:pt x="23" y="94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20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2" y="98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9" y="101"/>
                    </a:lnTo>
                    <a:lnTo>
                      <a:pt x="8" y="101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5" y="97"/>
                    </a:lnTo>
                    <a:lnTo>
                      <a:pt x="5" y="95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8" y="91"/>
                    </a:lnTo>
                    <a:lnTo>
                      <a:pt x="8" y="89"/>
                    </a:lnTo>
                    <a:lnTo>
                      <a:pt x="8" y="88"/>
                    </a:lnTo>
                    <a:lnTo>
                      <a:pt x="6" y="89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6" y="83"/>
                    </a:lnTo>
                    <a:lnTo>
                      <a:pt x="6" y="82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5" y="80"/>
                    </a:lnTo>
                    <a:lnTo>
                      <a:pt x="17" y="80"/>
                    </a:lnTo>
                    <a:lnTo>
                      <a:pt x="18" y="80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5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1" y="68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5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4" y="55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8" y="46"/>
                    </a:lnTo>
                    <a:lnTo>
                      <a:pt x="17" y="40"/>
                    </a:lnTo>
                    <a:lnTo>
                      <a:pt x="18" y="38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9" y="32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4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48" y="24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3" y="17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1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92" y="12"/>
                    </a:lnTo>
                    <a:lnTo>
                      <a:pt x="93" y="11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6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6" y="3"/>
                    </a:lnTo>
                    <a:lnTo>
                      <a:pt x="96" y="5"/>
                    </a:lnTo>
                    <a:lnTo>
                      <a:pt x="98" y="5"/>
                    </a:lnTo>
                    <a:lnTo>
                      <a:pt x="99" y="5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5" y="8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10" y="3"/>
                    </a:lnTo>
                    <a:lnTo>
                      <a:pt x="110" y="5"/>
                    </a:lnTo>
                    <a:lnTo>
                      <a:pt x="113" y="3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3" y="9"/>
                    </a:lnTo>
                    <a:lnTo>
                      <a:pt x="125" y="9"/>
                    </a:lnTo>
                    <a:lnTo>
                      <a:pt x="126" y="9"/>
                    </a:lnTo>
                    <a:lnTo>
                      <a:pt x="126" y="8"/>
                    </a:lnTo>
                    <a:lnTo>
                      <a:pt x="126" y="6"/>
                    </a:lnTo>
                    <a:lnTo>
                      <a:pt x="128" y="5"/>
                    </a:lnTo>
                    <a:lnTo>
                      <a:pt x="129" y="6"/>
                    </a:lnTo>
                    <a:lnTo>
                      <a:pt x="129" y="5"/>
                    </a:lnTo>
                    <a:lnTo>
                      <a:pt x="129" y="6"/>
                    </a:lnTo>
                    <a:lnTo>
                      <a:pt x="131" y="8"/>
                    </a:lnTo>
                    <a:lnTo>
                      <a:pt x="133" y="6"/>
                    </a:lnTo>
                    <a:lnTo>
                      <a:pt x="133" y="8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0" y="9"/>
                    </a:lnTo>
                    <a:lnTo>
                      <a:pt x="142" y="12"/>
                    </a:lnTo>
                    <a:lnTo>
                      <a:pt x="142" y="14"/>
                    </a:lnTo>
                    <a:lnTo>
                      <a:pt x="140" y="14"/>
                    </a:lnTo>
                    <a:lnTo>
                      <a:pt x="140" y="15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3" y="15"/>
                    </a:lnTo>
                    <a:lnTo>
                      <a:pt x="143" y="14"/>
                    </a:lnTo>
                    <a:lnTo>
                      <a:pt x="145" y="15"/>
                    </a:lnTo>
                    <a:lnTo>
                      <a:pt x="145" y="17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7"/>
                    </a:lnTo>
                    <a:lnTo>
                      <a:pt x="149" y="18"/>
                    </a:lnTo>
                    <a:lnTo>
                      <a:pt x="151" y="18"/>
                    </a:lnTo>
                    <a:lnTo>
                      <a:pt x="152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5" y="17"/>
                    </a:lnTo>
                    <a:lnTo>
                      <a:pt x="157" y="15"/>
                    </a:lnTo>
                    <a:lnTo>
                      <a:pt x="157" y="17"/>
                    </a:lnTo>
                    <a:lnTo>
                      <a:pt x="158" y="18"/>
                    </a:lnTo>
                    <a:lnTo>
                      <a:pt x="158" y="17"/>
                    </a:lnTo>
                    <a:lnTo>
                      <a:pt x="160" y="17"/>
                    </a:lnTo>
                    <a:lnTo>
                      <a:pt x="161" y="17"/>
                    </a:lnTo>
                    <a:lnTo>
                      <a:pt x="161" y="18"/>
                    </a:lnTo>
                    <a:lnTo>
                      <a:pt x="161" y="17"/>
                    </a:lnTo>
                    <a:lnTo>
                      <a:pt x="163" y="18"/>
                    </a:lnTo>
                    <a:lnTo>
                      <a:pt x="163" y="20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1" y="24"/>
                    </a:lnTo>
                    <a:lnTo>
                      <a:pt x="160" y="24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1" y="27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4" y="27"/>
                    </a:lnTo>
                    <a:lnTo>
                      <a:pt x="164" y="29"/>
                    </a:lnTo>
                    <a:lnTo>
                      <a:pt x="166" y="31"/>
                    </a:lnTo>
                    <a:lnTo>
                      <a:pt x="164" y="32"/>
                    </a:lnTo>
                    <a:lnTo>
                      <a:pt x="164" y="34"/>
                    </a:lnTo>
                    <a:lnTo>
                      <a:pt x="166" y="34"/>
                    </a:lnTo>
                    <a:lnTo>
                      <a:pt x="164" y="35"/>
                    </a:lnTo>
                    <a:lnTo>
                      <a:pt x="164" y="37"/>
                    </a:lnTo>
                    <a:lnTo>
                      <a:pt x="163" y="38"/>
                    </a:lnTo>
                    <a:lnTo>
                      <a:pt x="163" y="40"/>
                    </a:lnTo>
                    <a:lnTo>
                      <a:pt x="161" y="41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4" y="46"/>
                    </a:lnTo>
                    <a:lnTo>
                      <a:pt x="164" y="47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6" y="50"/>
                    </a:lnTo>
                    <a:lnTo>
                      <a:pt x="166" y="52"/>
                    </a:lnTo>
                    <a:lnTo>
                      <a:pt x="167" y="53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70" y="56"/>
                    </a:lnTo>
                    <a:lnTo>
                      <a:pt x="170" y="58"/>
                    </a:lnTo>
                    <a:lnTo>
                      <a:pt x="170" y="59"/>
                    </a:lnTo>
                    <a:lnTo>
                      <a:pt x="170" y="61"/>
                    </a:lnTo>
                    <a:lnTo>
                      <a:pt x="172" y="61"/>
                    </a:lnTo>
                    <a:lnTo>
                      <a:pt x="172" y="62"/>
                    </a:lnTo>
                    <a:lnTo>
                      <a:pt x="173" y="62"/>
                    </a:lnTo>
                    <a:lnTo>
                      <a:pt x="173" y="64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5" y="64"/>
                    </a:lnTo>
                    <a:lnTo>
                      <a:pt x="176" y="64"/>
                    </a:lnTo>
                    <a:lnTo>
                      <a:pt x="178" y="65"/>
                    </a:lnTo>
                    <a:lnTo>
                      <a:pt x="179" y="67"/>
                    </a:lnTo>
                    <a:lnTo>
                      <a:pt x="181" y="67"/>
                    </a:lnTo>
                    <a:lnTo>
                      <a:pt x="182" y="67"/>
                    </a:lnTo>
                    <a:lnTo>
                      <a:pt x="184" y="67"/>
                    </a:lnTo>
                    <a:lnTo>
                      <a:pt x="185" y="67"/>
                    </a:lnTo>
                    <a:lnTo>
                      <a:pt x="185" y="68"/>
                    </a:lnTo>
                    <a:lnTo>
                      <a:pt x="187" y="68"/>
                    </a:lnTo>
                    <a:lnTo>
                      <a:pt x="187" y="67"/>
                    </a:lnTo>
                    <a:lnTo>
                      <a:pt x="188" y="67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0" y="70"/>
                    </a:lnTo>
                    <a:lnTo>
                      <a:pt x="188" y="70"/>
                    </a:lnTo>
                    <a:lnTo>
                      <a:pt x="188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5" y="73"/>
                    </a:lnTo>
                    <a:lnTo>
                      <a:pt x="187" y="74"/>
                    </a:lnTo>
                    <a:lnTo>
                      <a:pt x="185" y="74"/>
                    </a:lnTo>
                    <a:lnTo>
                      <a:pt x="184" y="74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8" y="76"/>
                    </a:lnTo>
                    <a:lnTo>
                      <a:pt x="188" y="77"/>
                    </a:lnTo>
                    <a:lnTo>
                      <a:pt x="187" y="79"/>
                    </a:lnTo>
                    <a:lnTo>
                      <a:pt x="188" y="79"/>
                    </a:lnTo>
                    <a:lnTo>
                      <a:pt x="188" y="80"/>
                    </a:lnTo>
                    <a:lnTo>
                      <a:pt x="190" y="80"/>
                    </a:lnTo>
                    <a:lnTo>
                      <a:pt x="190" y="79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7"/>
                    </a:lnTo>
                    <a:lnTo>
                      <a:pt x="194" y="76"/>
                    </a:lnTo>
                    <a:lnTo>
                      <a:pt x="196" y="76"/>
                    </a:lnTo>
                    <a:lnTo>
                      <a:pt x="196" y="77"/>
                    </a:lnTo>
                    <a:lnTo>
                      <a:pt x="194" y="77"/>
                    </a:lnTo>
                    <a:lnTo>
                      <a:pt x="194" y="79"/>
                    </a:lnTo>
                    <a:lnTo>
                      <a:pt x="194" y="80"/>
                    </a:lnTo>
                    <a:lnTo>
                      <a:pt x="193" y="80"/>
                    </a:lnTo>
                    <a:lnTo>
                      <a:pt x="193" y="82"/>
                    </a:lnTo>
                    <a:lnTo>
                      <a:pt x="191" y="83"/>
                    </a:lnTo>
                    <a:lnTo>
                      <a:pt x="190" y="83"/>
                    </a:lnTo>
                    <a:lnTo>
                      <a:pt x="190" y="85"/>
                    </a:lnTo>
                    <a:lnTo>
                      <a:pt x="188" y="85"/>
                    </a:lnTo>
                    <a:lnTo>
                      <a:pt x="187" y="85"/>
                    </a:lnTo>
                    <a:lnTo>
                      <a:pt x="187" y="86"/>
                    </a:lnTo>
                    <a:lnTo>
                      <a:pt x="185" y="86"/>
                    </a:lnTo>
                    <a:lnTo>
                      <a:pt x="184" y="88"/>
                    </a:lnTo>
                    <a:lnTo>
                      <a:pt x="184" y="89"/>
                    </a:lnTo>
                    <a:lnTo>
                      <a:pt x="185" y="89"/>
                    </a:lnTo>
                    <a:lnTo>
                      <a:pt x="185" y="91"/>
                    </a:lnTo>
                    <a:lnTo>
                      <a:pt x="185" y="92"/>
                    </a:lnTo>
                    <a:lnTo>
                      <a:pt x="187" y="92"/>
                    </a:lnTo>
                    <a:lnTo>
                      <a:pt x="185" y="94"/>
                    </a:lnTo>
                    <a:lnTo>
                      <a:pt x="185" y="95"/>
                    </a:lnTo>
                    <a:lnTo>
                      <a:pt x="184" y="95"/>
                    </a:lnTo>
                    <a:lnTo>
                      <a:pt x="182" y="95"/>
                    </a:lnTo>
                    <a:lnTo>
                      <a:pt x="181" y="95"/>
                    </a:lnTo>
                    <a:lnTo>
                      <a:pt x="181" y="97"/>
                    </a:lnTo>
                    <a:lnTo>
                      <a:pt x="182" y="97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4" y="100"/>
                    </a:lnTo>
                    <a:lnTo>
                      <a:pt x="182" y="100"/>
                    </a:lnTo>
                    <a:lnTo>
                      <a:pt x="181" y="98"/>
                    </a:lnTo>
                    <a:lnTo>
                      <a:pt x="179" y="98"/>
                    </a:lnTo>
                    <a:lnTo>
                      <a:pt x="179" y="100"/>
                    </a:lnTo>
                    <a:lnTo>
                      <a:pt x="179" y="101"/>
                    </a:lnTo>
                    <a:lnTo>
                      <a:pt x="178" y="101"/>
                    </a:lnTo>
                    <a:lnTo>
                      <a:pt x="178" y="103"/>
                    </a:lnTo>
                    <a:lnTo>
                      <a:pt x="176" y="103"/>
                    </a:lnTo>
                    <a:lnTo>
                      <a:pt x="178" y="103"/>
                    </a:lnTo>
                    <a:lnTo>
                      <a:pt x="179" y="103"/>
                    </a:lnTo>
                    <a:lnTo>
                      <a:pt x="179" y="104"/>
                    </a:lnTo>
                    <a:lnTo>
                      <a:pt x="181" y="104"/>
                    </a:lnTo>
                    <a:lnTo>
                      <a:pt x="182" y="106"/>
                    </a:lnTo>
                    <a:lnTo>
                      <a:pt x="184" y="106"/>
                    </a:lnTo>
                    <a:lnTo>
                      <a:pt x="185" y="107"/>
                    </a:lnTo>
                    <a:lnTo>
                      <a:pt x="187" y="107"/>
                    </a:lnTo>
                    <a:lnTo>
                      <a:pt x="188" y="107"/>
                    </a:lnTo>
                    <a:lnTo>
                      <a:pt x="188" y="109"/>
                    </a:lnTo>
                    <a:lnTo>
                      <a:pt x="190" y="109"/>
                    </a:lnTo>
                    <a:lnTo>
                      <a:pt x="188" y="109"/>
                    </a:lnTo>
                    <a:lnTo>
                      <a:pt x="188" y="110"/>
                    </a:lnTo>
                    <a:lnTo>
                      <a:pt x="187" y="110"/>
                    </a:lnTo>
                    <a:lnTo>
                      <a:pt x="187" y="112"/>
                    </a:lnTo>
                    <a:lnTo>
                      <a:pt x="187" y="110"/>
                    </a:lnTo>
                    <a:lnTo>
                      <a:pt x="187" y="112"/>
                    </a:lnTo>
                    <a:lnTo>
                      <a:pt x="188" y="112"/>
                    </a:lnTo>
                    <a:lnTo>
                      <a:pt x="190" y="112"/>
                    </a:lnTo>
                    <a:lnTo>
                      <a:pt x="188" y="113"/>
                    </a:lnTo>
                    <a:lnTo>
                      <a:pt x="188" y="115"/>
                    </a:lnTo>
                    <a:lnTo>
                      <a:pt x="188" y="116"/>
                    </a:lnTo>
                    <a:lnTo>
                      <a:pt x="190" y="116"/>
                    </a:lnTo>
                    <a:lnTo>
                      <a:pt x="190" y="118"/>
                    </a:lnTo>
                    <a:lnTo>
                      <a:pt x="188" y="118"/>
                    </a:lnTo>
                    <a:lnTo>
                      <a:pt x="188" y="119"/>
                    </a:lnTo>
                    <a:lnTo>
                      <a:pt x="188" y="121"/>
                    </a:lnTo>
                    <a:lnTo>
                      <a:pt x="187" y="121"/>
                    </a:lnTo>
                    <a:lnTo>
                      <a:pt x="187" y="122"/>
                    </a:lnTo>
                    <a:lnTo>
                      <a:pt x="185" y="122"/>
                    </a:lnTo>
                    <a:lnTo>
                      <a:pt x="185" y="124"/>
                    </a:lnTo>
                    <a:lnTo>
                      <a:pt x="184" y="124"/>
                    </a:lnTo>
                    <a:lnTo>
                      <a:pt x="184" y="125"/>
                    </a:lnTo>
                    <a:lnTo>
                      <a:pt x="182" y="125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1" y="128"/>
                    </a:lnTo>
                    <a:lnTo>
                      <a:pt x="181" y="127"/>
                    </a:lnTo>
                    <a:lnTo>
                      <a:pt x="181" y="128"/>
                    </a:lnTo>
                    <a:lnTo>
                      <a:pt x="179" y="128"/>
                    </a:lnTo>
                    <a:lnTo>
                      <a:pt x="178" y="128"/>
                    </a:lnTo>
                    <a:lnTo>
                      <a:pt x="176" y="128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3" y="130"/>
                    </a:lnTo>
                    <a:lnTo>
                      <a:pt x="173" y="131"/>
                    </a:lnTo>
                    <a:lnTo>
                      <a:pt x="172" y="131"/>
                    </a:lnTo>
                    <a:lnTo>
                      <a:pt x="170" y="131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7" y="130"/>
                    </a:lnTo>
                    <a:lnTo>
                      <a:pt x="167" y="128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3" y="127"/>
                    </a:lnTo>
                    <a:lnTo>
                      <a:pt x="163" y="125"/>
                    </a:lnTo>
                    <a:lnTo>
                      <a:pt x="161" y="125"/>
                    </a:lnTo>
                    <a:lnTo>
                      <a:pt x="160" y="125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57" y="127"/>
                    </a:lnTo>
                    <a:lnTo>
                      <a:pt x="155" y="125"/>
                    </a:lnTo>
                    <a:lnTo>
                      <a:pt x="155" y="124"/>
                    </a:lnTo>
                    <a:lnTo>
                      <a:pt x="155" y="122"/>
                    </a:lnTo>
                    <a:lnTo>
                      <a:pt x="155" y="121"/>
                    </a:lnTo>
                    <a:lnTo>
                      <a:pt x="154" y="121"/>
                    </a:lnTo>
                    <a:lnTo>
                      <a:pt x="154" y="119"/>
                    </a:lnTo>
                    <a:lnTo>
                      <a:pt x="154" y="118"/>
                    </a:lnTo>
                    <a:lnTo>
                      <a:pt x="152" y="118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54" y="118"/>
                    </a:lnTo>
                    <a:lnTo>
                      <a:pt x="154" y="119"/>
                    </a:lnTo>
                    <a:lnTo>
                      <a:pt x="154" y="121"/>
                    </a:lnTo>
                    <a:lnTo>
                      <a:pt x="155" y="121"/>
                    </a:lnTo>
                    <a:lnTo>
                      <a:pt x="155" y="122"/>
                    </a:lnTo>
                    <a:lnTo>
                      <a:pt x="155" y="124"/>
                    </a:lnTo>
                    <a:lnTo>
                      <a:pt x="155" y="125"/>
                    </a:lnTo>
                    <a:lnTo>
                      <a:pt x="155" y="127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5" y="127"/>
                    </a:lnTo>
                    <a:lnTo>
                      <a:pt x="157" y="127"/>
                    </a:lnTo>
                    <a:lnTo>
                      <a:pt x="158" y="127"/>
                    </a:lnTo>
                    <a:lnTo>
                      <a:pt x="160" y="127"/>
                    </a:lnTo>
                    <a:lnTo>
                      <a:pt x="161" y="127"/>
                    </a:lnTo>
                    <a:lnTo>
                      <a:pt x="163" y="127"/>
                    </a:lnTo>
                    <a:lnTo>
                      <a:pt x="164" y="128"/>
                    </a:lnTo>
                    <a:lnTo>
                      <a:pt x="166" y="128"/>
                    </a:lnTo>
                    <a:lnTo>
                      <a:pt x="166" y="130"/>
                    </a:lnTo>
                    <a:lnTo>
                      <a:pt x="167" y="130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9" y="133"/>
                    </a:lnTo>
                    <a:lnTo>
                      <a:pt x="170" y="133"/>
                    </a:lnTo>
                    <a:lnTo>
                      <a:pt x="169" y="133"/>
                    </a:lnTo>
                    <a:lnTo>
                      <a:pt x="167" y="133"/>
                    </a:lnTo>
                    <a:lnTo>
                      <a:pt x="166" y="133"/>
                    </a:lnTo>
                    <a:lnTo>
                      <a:pt x="166" y="134"/>
                    </a:lnTo>
                    <a:lnTo>
                      <a:pt x="166" y="136"/>
                    </a:lnTo>
                    <a:lnTo>
                      <a:pt x="164" y="136"/>
                    </a:lnTo>
                    <a:lnTo>
                      <a:pt x="164" y="134"/>
                    </a:lnTo>
                    <a:lnTo>
                      <a:pt x="166" y="134"/>
                    </a:lnTo>
                    <a:lnTo>
                      <a:pt x="164" y="134"/>
                    </a:lnTo>
                    <a:lnTo>
                      <a:pt x="164" y="133"/>
                    </a:lnTo>
                    <a:lnTo>
                      <a:pt x="163" y="133"/>
                    </a:lnTo>
                    <a:lnTo>
                      <a:pt x="161" y="133"/>
                    </a:lnTo>
                    <a:lnTo>
                      <a:pt x="160" y="133"/>
                    </a:lnTo>
                    <a:lnTo>
                      <a:pt x="158" y="133"/>
                    </a:lnTo>
                    <a:lnTo>
                      <a:pt x="157" y="133"/>
                    </a:lnTo>
                    <a:lnTo>
                      <a:pt x="157" y="131"/>
                    </a:lnTo>
                    <a:lnTo>
                      <a:pt x="155" y="131"/>
                    </a:lnTo>
                    <a:lnTo>
                      <a:pt x="155" y="130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2" y="131"/>
                    </a:lnTo>
                    <a:lnTo>
                      <a:pt x="151" y="131"/>
                    </a:lnTo>
                    <a:lnTo>
                      <a:pt x="152" y="131"/>
                    </a:lnTo>
                    <a:lnTo>
                      <a:pt x="154" y="131"/>
                    </a:lnTo>
                    <a:lnTo>
                      <a:pt x="155" y="133"/>
                    </a:lnTo>
                    <a:lnTo>
                      <a:pt x="155" y="131"/>
                    </a:lnTo>
                    <a:lnTo>
                      <a:pt x="157" y="131"/>
                    </a:lnTo>
                    <a:lnTo>
                      <a:pt x="157" y="133"/>
                    </a:lnTo>
                    <a:lnTo>
                      <a:pt x="158" y="133"/>
                    </a:lnTo>
                    <a:lnTo>
                      <a:pt x="160" y="133"/>
                    </a:lnTo>
                    <a:lnTo>
                      <a:pt x="161" y="133"/>
                    </a:lnTo>
                    <a:lnTo>
                      <a:pt x="163" y="133"/>
                    </a:lnTo>
                    <a:lnTo>
                      <a:pt x="164" y="133"/>
                    </a:lnTo>
                    <a:lnTo>
                      <a:pt x="164" y="134"/>
                    </a:lnTo>
                    <a:lnTo>
                      <a:pt x="164" y="136"/>
                    </a:lnTo>
                    <a:lnTo>
                      <a:pt x="166" y="136"/>
                    </a:lnTo>
                    <a:lnTo>
                      <a:pt x="166" y="134"/>
                    </a:lnTo>
                    <a:lnTo>
                      <a:pt x="166" y="133"/>
                    </a:lnTo>
                    <a:lnTo>
                      <a:pt x="167" y="133"/>
                    </a:lnTo>
                    <a:lnTo>
                      <a:pt x="169" y="133"/>
                    </a:lnTo>
                    <a:lnTo>
                      <a:pt x="169" y="134"/>
                    </a:lnTo>
                    <a:lnTo>
                      <a:pt x="169" y="133"/>
                    </a:lnTo>
                    <a:lnTo>
                      <a:pt x="170" y="133"/>
                    </a:lnTo>
                    <a:lnTo>
                      <a:pt x="172" y="133"/>
                    </a:lnTo>
                    <a:lnTo>
                      <a:pt x="173" y="133"/>
                    </a:lnTo>
                    <a:lnTo>
                      <a:pt x="173" y="134"/>
                    </a:lnTo>
                    <a:lnTo>
                      <a:pt x="175" y="134"/>
                    </a:lnTo>
                    <a:lnTo>
                      <a:pt x="175" y="133"/>
                    </a:lnTo>
                    <a:lnTo>
                      <a:pt x="175" y="134"/>
                    </a:lnTo>
                    <a:lnTo>
                      <a:pt x="175" y="136"/>
                    </a:lnTo>
                    <a:lnTo>
                      <a:pt x="173" y="136"/>
                    </a:lnTo>
                    <a:lnTo>
                      <a:pt x="173" y="137"/>
                    </a:lnTo>
                    <a:lnTo>
                      <a:pt x="173" y="139"/>
                    </a:lnTo>
                    <a:lnTo>
                      <a:pt x="172" y="139"/>
                    </a:lnTo>
                    <a:lnTo>
                      <a:pt x="170" y="139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3"/>
                    </a:lnTo>
                    <a:lnTo>
                      <a:pt x="170" y="145"/>
                    </a:lnTo>
                    <a:lnTo>
                      <a:pt x="170" y="147"/>
                    </a:lnTo>
                    <a:lnTo>
                      <a:pt x="169" y="147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4" y="147"/>
                    </a:lnTo>
                    <a:lnTo>
                      <a:pt x="166" y="147"/>
                    </a:lnTo>
                    <a:lnTo>
                      <a:pt x="164" y="147"/>
                    </a:lnTo>
                    <a:lnTo>
                      <a:pt x="164" y="148"/>
                    </a:lnTo>
                    <a:lnTo>
                      <a:pt x="163" y="147"/>
                    </a:lnTo>
                    <a:lnTo>
                      <a:pt x="163" y="148"/>
                    </a:lnTo>
                    <a:lnTo>
                      <a:pt x="161" y="150"/>
                    </a:lnTo>
                    <a:lnTo>
                      <a:pt x="161" y="151"/>
                    </a:lnTo>
                    <a:lnTo>
                      <a:pt x="160" y="151"/>
                    </a:lnTo>
                    <a:lnTo>
                      <a:pt x="160" y="153"/>
                    </a:lnTo>
                    <a:lnTo>
                      <a:pt x="161" y="153"/>
                    </a:lnTo>
                    <a:lnTo>
                      <a:pt x="163" y="153"/>
                    </a:lnTo>
                    <a:lnTo>
                      <a:pt x="163" y="154"/>
                    </a:lnTo>
                    <a:lnTo>
                      <a:pt x="163" y="156"/>
                    </a:lnTo>
                    <a:lnTo>
                      <a:pt x="161" y="157"/>
                    </a:lnTo>
                    <a:lnTo>
                      <a:pt x="163" y="157"/>
                    </a:lnTo>
                    <a:lnTo>
                      <a:pt x="164" y="157"/>
                    </a:lnTo>
                    <a:lnTo>
                      <a:pt x="166" y="157"/>
                    </a:lnTo>
                    <a:lnTo>
                      <a:pt x="167" y="157"/>
                    </a:lnTo>
                    <a:lnTo>
                      <a:pt x="169" y="157"/>
                    </a:lnTo>
                    <a:lnTo>
                      <a:pt x="169" y="159"/>
                    </a:lnTo>
                    <a:lnTo>
                      <a:pt x="170" y="159"/>
                    </a:lnTo>
                    <a:lnTo>
                      <a:pt x="172" y="159"/>
                    </a:lnTo>
                    <a:lnTo>
                      <a:pt x="170" y="159"/>
                    </a:lnTo>
                    <a:lnTo>
                      <a:pt x="170" y="160"/>
                    </a:lnTo>
                    <a:lnTo>
                      <a:pt x="172" y="162"/>
                    </a:lnTo>
                    <a:lnTo>
                      <a:pt x="172" y="160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2" y="163"/>
                    </a:lnTo>
                    <a:lnTo>
                      <a:pt x="172" y="165"/>
                    </a:lnTo>
                    <a:lnTo>
                      <a:pt x="173" y="165"/>
                    </a:lnTo>
                    <a:lnTo>
                      <a:pt x="173" y="166"/>
                    </a:lnTo>
                    <a:lnTo>
                      <a:pt x="173" y="168"/>
                    </a:lnTo>
                    <a:lnTo>
                      <a:pt x="172" y="168"/>
                    </a:lnTo>
                    <a:lnTo>
                      <a:pt x="170" y="168"/>
                    </a:lnTo>
                    <a:lnTo>
                      <a:pt x="169" y="169"/>
                    </a:lnTo>
                    <a:lnTo>
                      <a:pt x="169" y="171"/>
                    </a:lnTo>
                    <a:lnTo>
                      <a:pt x="170" y="171"/>
                    </a:lnTo>
                    <a:lnTo>
                      <a:pt x="170" y="172"/>
                    </a:lnTo>
                    <a:lnTo>
                      <a:pt x="169" y="172"/>
                    </a:lnTo>
                    <a:lnTo>
                      <a:pt x="169" y="174"/>
                    </a:lnTo>
                    <a:lnTo>
                      <a:pt x="167" y="174"/>
                    </a:lnTo>
                    <a:lnTo>
                      <a:pt x="167" y="172"/>
                    </a:lnTo>
                    <a:lnTo>
                      <a:pt x="166" y="172"/>
                    </a:lnTo>
                    <a:lnTo>
                      <a:pt x="164" y="172"/>
                    </a:lnTo>
                    <a:lnTo>
                      <a:pt x="163" y="172"/>
                    </a:lnTo>
                    <a:lnTo>
                      <a:pt x="161" y="174"/>
                    </a:lnTo>
                    <a:lnTo>
                      <a:pt x="161" y="175"/>
                    </a:lnTo>
                    <a:lnTo>
                      <a:pt x="161" y="177"/>
                    </a:lnTo>
                    <a:lnTo>
                      <a:pt x="160" y="178"/>
                    </a:lnTo>
                    <a:lnTo>
                      <a:pt x="161" y="178"/>
                    </a:lnTo>
                    <a:lnTo>
                      <a:pt x="160" y="178"/>
                    </a:lnTo>
                    <a:lnTo>
                      <a:pt x="158" y="178"/>
                    </a:lnTo>
                    <a:lnTo>
                      <a:pt x="157" y="178"/>
                    </a:lnTo>
                    <a:lnTo>
                      <a:pt x="155" y="180"/>
                    </a:lnTo>
                    <a:lnTo>
                      <a:pt x="154" y="180"/>
                    </a:lnTo>
                    <a:lnTo>
                      <a:pt x="154" y="178"/>
                    </a:lnTo>
                    <a:lnTo>
                      <a:pt x="152" y="178"/>
                    </a:lnTo>
                    <a:lnTo>
                      <a:pt x="152" y="177"/>
                    </a:lnTo>
                    <a:lnTo>
                      <a:pt x="151" y="177"/>
                    </a:lnTo>
                    <a:lnTo>
                      <a:pt x="149" y="177"/>
                    </a:lnTo>
                    <a:lnTo>
                      <a:pt x="148" y="177"/>
                    </a:lnTo>
                    <a:lnTo>
                      <a:pt x="146" y="177"/>
                    </a:lnTo>
                    <a:lnTo>
                      <a:pt x="145" y="177"/>
                    </a:lnTo>
                    <a:lnTo>
                      <a:pt x="143" y="177"/>
                    </a:lnTo>
                    <a:lnTo>
                      <a:pt x="142" y="177"/>
                    </a:lnTo>
                    <a:lnTo>
                      <a:pt x="140" y="177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9" y="174"/>
                    </a:lnTo>
                    <a:lnTo>
                      <a:pt x="139" y="175"/>
                    </a:lnTo>
                    <a:lnTo>
                      <a:pt x="137" y="175"/>
                    </a:lnTo>
                    <a:lnTo>
                      <a:pt x="137" y="174"/>
                    </a:lnTo>
                    <a:lnTo>
                      <a:pt x="136" y="175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6" y="178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3" y="180"/>
                    </a:lnTo>
                    <a:lnTo>
                      <a:pt x="131" y="180"/>
                    </a:lnTo>
                    <a:lnTo>
                      <a:pt x="129" y="18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510" y="1925"/>
                <a:ext cx="131" cy="152"/>
              </a:xfrm>
              <a:custGeom>
                <a:avLst/>
                <a:gdLst/>
                <a:ahLst/>
                <a:cxnLst>
                  <a:cxn ang="0">
                    <a:pos x="21" y="78"/>
                  </a:cxn>
                  <a:cxn ang="0">
                    <a:pos x="6" y="69"/>
                  </a:cxn>
                  <a:cxn ang="0">
                    <a:pos x="2" y="58"/>
                  </a:cxn>
                  <a:cxn ang="0">
                    <a:pos x="6" y="52"/>
                  </a:cxn>
                  <a:cxn ang="0">
                    <a:pos x="6" y="42"/>
                  </a:cxn>
                  <a:cxn ang="0">
                    <a:pos x="15" y="51"/>
                  </a:cxn>
                  <a:cxn ang="0">
                    <a:pos x="23" y="58"/>
                  </a:cxn>
                  <a:cxn ang="0">
                    <a:pos x="20" y="5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0" y="30"/>
                  </a:cxn>
                  <a:cxn ang="0">
                    <a:pos x="26" y="22"/>
                  </a:cxn>
                  <a:cxn ang="0">
                    <a:pos x="33" y="36"/>
                  </a:cxn>
                  <a:cxn ang="0">
                    <a:pos x="42" y="45"/>
                  </a:cxn>
                  <a:cxn ang="0">
                    <a:pos x="47" y="40"/>
                  </a:cxn>
                  <a:cxn ang="0">
                    <a:pos x="54" y="48"/>
                  </a:cxn>
                  <a:cxn ang="0">
                    <a:pos x="57" y="49"/>
                  </a:cxn>
                  <a:cxn ang="0">
                    <a:pos x="50" y="36"/>
                  </a:cxn>
                  <a:cxn ang="0">
                    <a:pos x="51" y="27"/>
                  </a:cxn>
                  <a:cxn ang="0">
                    <a:pos x="47" y="18"/>
                  </a:cxn>
                  <a:cxn ang="0">
                    <a:pos x="54" y="9"/>
                  </a:cxn>
                  <a:cxn ang="0">
                    <a:pos x="57" y="1"/>
                  </a:cxn>
                  <a:cxn ang="0">
                    <a:pos x="65" y="7"/>
                  </a:cxn>
                  <a:cxn ang="0">
                    <a:pos x="74" y="19"/>
                  </a:cxn>
                  <a:cxn ang="0">
                    <a:pos x="77" y="36"/>
                  </a:cxn>
                  <a:cxn ang="0">
                    <a:pos x="75" y="63"/>
                  </a:cxn>
                  <a:cxn ang="0">
                    <a:pos x="71" y="67"/>
                  </a:cxn>
                  <a:cxn ang="0">
                    <a:pos x="75" y="76"/>
                  </a:cxn>
                  <a:cxn ang="0">
                    <a:pos x="75" y="87"/>
                  </a:cxn>
                  <a:cxn ang="0">
                    <a:pos x="83" y="87"/>
                  </a:cxn>
                  <a:cxn ang="0">
                    <a:pos x="84" y="96"/>
                  </a:cxn>
                  <a:cxn ang="0">
                    <a:pos x="98" y="99"/>
                  </a:cxn>
                  <a:cxn ang="0">
                    <a:pos x="109" y="101"/>
                  </a:cxn>
                  <a:cxn ang="0">
                    <a:pos x="124" y="99"/>
                  </a:cxn>
                  <a:cxn ang="0">
                    <a:pos x="127" y="101"/>
                  </a:cxn>
                  <a:cxn ang="0">
                    <a:pos x="124" y="117"/>
                  </a:cxn>
                  <a:cxn ang="0">
                    <a:pos x="112" y="129"/>
                  </a:cxn>
                  <a:cxn ang="0">
                    <a:pos x="103" y="140"/>
                  </a:cxn>
                  <a:cxn ang="0">
                    <a:pos x="96" y="147"/>
                  </a:cxn>
                  <a:cxn ang="0">
                    <a:pos x="86" y="152"/>
                  </a:cxn>
                  <a:cxn ang="0">
                    <a:pos x="84" y="144"/>
                  </a:cxn>
                  <a:cxn ang="0">
                    <a:pos x="90" y="134"/>
                  </a:cxn>
                  <a:cxn ang="0">
                    <a:pos x="95" y="123"/>
                  </a:cxn>
                  <a:cxn ang="0">
                    <a:pos x="104" y="120"/>
                  </a:cxn>
                  <a:cxn ang="0">
                    <a:pos x="101" y="120"/>
                  </a:cxn>
                  <a:cxn ang="0">
                    <a:pos x="89" y="119"/>
                  </a:cxn>
                  <a:cxn ang="0">
                    <a:pos x="86" y="117"/>
                  </a:cxn>
                  <a:cxn ang="0">
                    <a:pos x="78" y="129"/>
                  </a:cxn>
                  <a:cxn ang="0">
                    <a:pos x="77" y="117"/>
                  </a:cxn>
                  <a:cxn ang="0">
                    <a:pos x="71" y="113"/>
                  </a:cxn>
                  <a:cxn ang="0">
                    <a:pos x="60" y="117"/>
                  </a:cxn>
                  <a:cxn ang="0">
                    <a:pos x="54" y="116"/>
                  </a:cxn>
                  <a:cxn ang="0">
                    <a:pos x="48" y="114"/>
                  </a:cxn>
                  <a:cxn ang="0">
                    <a:pos x="45" y="102"/>
                  </a:cxn>
                  <a:cxn ang="0">
                    <a:pos x="35" y="90"/>
                  </a:cxn>
                  <a:cxn ang="0">
                    <a:pos x="47" y="84"/>
                  </a:cxn>
                  <a:cxn ang="0">
                    <a:pos x="45" y="79"/>
                  </a:cxn>
                  <a:cxn ang="0">
                    <a:pos x="38" y="79"/>
                  </a:cxn>
                  <a:cxn ang="0">
                    <a:pos x="36" y="70"/>
                  </a:cxn>
                  <a:cxn ang="0">
                    <a:pos x="30" y="70"/>
                  </a:cxn>
                  <a:cxn ang="0">
                    <a:pos x="29" y="64"/>
                  </a:cxn>
                  <a:cxn ang="0">
                    <a:pos x="26" y="67"/>
                  </a:cxn>
                </a:cxnLst>
                <a:rect l="0" t="0" r="r" b="b"/>
                <a:pathLst>
                  <a:path w="131" h="152">
                    <a:moveTo>
                      <a:pt x="26" y="72"/>
                    </a:moveTo>
                    <a:lnTo>
                      <a:pt x="26" y="73"/>
                    </a:lnTo>
                    <a:lnTo>
                      <a:pt x="24" y="73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6" y="76"/>
                    </a:lnTo>
                    <a:lnTo>
                      <a:pt x="24" y="76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24" y="79"/>
                    </a:lnTo>
                    <a:lnTo>
                      <a:pt x="23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1" y="72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5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1" y="55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3" y="55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7"/>
                    </a:lnTo>
                    <a:lnTo>
                      <a:pt x="24" y="37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6" y="39"/>
                    </a:lnTo>
                    <a:lnTo>
                      <a:pt x="38" y="40"/>
                    </a:lnTo>
                    <a:lnTo>
                      <a:pt x="39" y="43"/>
                    </a:lnTo>
                    <a:lnTo>
                      <a:pt x="39" y="45"/>
                    </a:lnTo>
                    <a:lnTo>
                      <a:pt x="41" y="43"/>
                    </a:lnTo>
                    <a:lnTo>
                      <a:pt x="41" y="42"/>
                    </a:lnTo>
                    <a:lnTo>
                      <a:pt x="42" y="40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2" y="43"/>
                    </a:lnTo>
                    <a:lnTo>
                      <a:pt x="42" y="45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8" y="40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3" y="46"/>
                    </a:lnTo>
                    <a:lnTo>
                      <a:pt x="53" y="48"/>
                    </a:lnTo>
                    <a:lnTo>
                      <a:pt x="53" y="49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6" y="55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4" y="49"/>
                    </a:lnTo>
                    <a:lnTo>
                      <a:pt x="56" y="48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1" y="43"/>
                    </a:lnTo>
                    <a:lnTo>
                      <a:pt x="51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30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1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62" y="1"/>
                    </a:lnTo>
                    <a:lnTo>
                      <a:pt x="62" y="3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5" y="7"/>
                    </a:lnTo>
                    <a:lnTo>
                      <a:pt x="66" y="9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9" y="18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2"/>
                    </a:lnTo>
                    <a:lnTo>
                      <a:pt x="75" y="24"/>
                    </a:lnTo>
                    <a:lnTo>
                      <a:pt x="75" y="25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8" y="28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7" y="39"/>
                    </a:lnTo>
                    <a:lnTo>
                      <a:pt x="77" y="40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5" y="48"/>
                    </a:lnTo>
                    <a:lnTo>
                      <a:pt x="77" y="48"/>
                    </a:lnTo>
                    <a:lnTo>
                      <a:pt x="77" y="51"/>
                    </a:lnTo>
                    <a:lnTo>
                      <a:pt x="77" y="54"/>
                    </a:lnTo>
                    <a:lnTo>
                      <a:pt x="75" y="57"/>
                    </a:lnTo>
                    <a:lnTo>
                      <a:pt x="75" y="60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7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9" y="70"/>
                    </a:lnTo>
                    <a:lnTo>
                      <a:pt x="69" y="69"/>
                    </a:lnTo>
                    <a:lnTo>
                      <a:pt x="71" y="67"/>
                    </a:lnTo>
                    <a:lnTo>
                      <a:pt x="71" y="66"/>
                    </a:lnTo>
                    <a:lnTo>
                      <a:pt x="71" y="67"/>
                    </a:lnTo>
                    <a:lnTo>
                      <a:pt x="72" y="67"/>
                    </a:lnTo>
                    <a:lnTo>
                      <a:pt x="74" y="67"/>
                    </a:lnTo>
                    <a:lnTo>
                      <a:pt x="75" y="67"/>
                    </a:lnTo>
                    <a:lnTo>
                      <a:pt x="77" y="69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7" y="73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5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7" y="79"/>
                    </a:lnTo>
                    <a:lnTo>
                      <a:pt x="77" y="81"/>
                    </a:lnTo>
                    <a:lnTo>
                      <a:pt x="78" y="81"/>
                    </a:lnTo>
                    <a:lnTo>
                      <a:pt x="78" y="82"/>
                    </a:lnTo>
                    <a:lnTo>
                      <a:pt x="78" y="84"/>
                    </a:lnTo>
                    <a:lnTo>
                      <a:pt x="80" y="84"/>
                    </a:lnTo>
                    <a:lnTo>
                      <a:pt x="80" y="85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7" y="87"/>
                    </a:lnTo>
                    <a:lnTo>
                      <a:pt x="75" y="87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2" y="90"/>
                    </a:lnTo>
                    <a:lnTo>
                      <a:pt x="74" y="90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7"/>
                    </a:lnTo>
                    <a:lnTo>
                      <a:pt x="78" y="87"/>
                    </a:lnTo>
                    <a:lnTo>
                      <a:pt x="80" y="87"/>
                    </a:lnTo>
                    <a:lnTo>
                      <a:pt x="81" y="89"/>
                    </a:lnTo>
                    <a:lnTo>
                      <a:pt x="83" y="87"/>
                    </a:lnTo>
                    <a:lnTo>
                      <a:pt x="84" y="87"/>
                    </a:lnTo>
                    <a:lnTo>
                      <a:pt x="84" y="89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6" y="92"/>
                    </a:lnTo>
                    <a:lnTo>
                      <a:pt x="86" y="93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1" y="96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3" y="98"/>
                    </a:lnTo>
                    <a:lnTo>
                      <a:pt x="84" y="96"/>
                    </a:lnTo>
                    <a:lnTo>
                      <a:pt x="86" y="96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2" y="98"/>
                    </a:lnTo>
                    <a:lnTo>
                      <a:pt x="93" y="99"/>
                    </a:lnTo>
                    <a:lnTo>
                      <a:pt x="93" y="98"/>
                    </a:lnTo>
                    <a:lnTo>
                      <a:pt x="95" y="99"/>
                    </a:lnTo>
                    <a:lnTo>
                      <a:pt x="96" y="99"/>
                    </a:lnTo>
                    <a:lnTo>
                      <a:pt x="98" y="101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101"/>
                    </a:lnTo>
                    <a:lnTo>
                      <a:pt x="101" y="102"/>
                    </a:lnTo>
                    <a:lnTo>
                      <a:pt x="101" y="104"/>
                    </a:lnTo>
                    <a:lnTo>
                      <a:pt x="101" y="105"/>
                    </a:lnTo>
                    <a:lnTo>
                      <a:pt x="103" y="105"/>
                    </a:lnTo>
                    <a:lnTo>
                      <a:pt x="104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7" y="104"/>
                    </a:lnTo>
                    <a:lnTo>
                      <a:pt x="107" y="102"/>
                    </a:lnTo>
                    <a:lnTo>
                      <a:pt x="109" y="102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9" y="104"/>
                    </a:lnTo>
                    <a:lnTo>
                      <a:pt x="110" y="102"/>
                    </a:lnTo>
                    <a:lnTo>
                      <a:pt x="112" y="102"/>
                    </a:lnTo>
                    <a:lnTo>
                      <a:pt x="113" y="102"/>
                    </a:lnTo>
                    <a:lnTo>
                      <a:pt x="113" y="101"/>
                    </a:lnTo>
                    <a:lnTo>
                      <a:pt x="115" y="101"/>
                    </a:lnTo>
                    <a:lnTo>
                      <a:pt x="116" y="99"/>
                    </a:lnTo>
                    <a:lnTo>
                      <a:pt x="118" y="99"/>
                    </a:lnTo>
                    <a:lnTo>
                      <a:pt x="119" y="99"/>
                    </a:lnTo>
                    <a:lnTo>
                      <a:pt x="121" y="99"/>
                    </a:lnTo>
                    <a:lnTo>
                      <a:pt x="122" y="99"/>
                    </a:lnTo>
                    <a:lnTo>
                      <a:pt x="124" y="99"/>
                    </a:lnTo>
                    <a:lnTo>
                      <a:pt x="122" y="99"/>
                    </a:lnTo>
                    <a:lnTo>
                      <a:pt x="121" y="99"/>
                    </a:lnTo>
                    <a:lnTo>
                      <a:pt x="122" y="99"/>
                    </a:lnTo>
                    <a:lnTo>
                      <a:pt x="124" y="99"/>
                    </a:lnTo>
                    <a:lnTo>
                      <a:pt x="122" y="99"/>
                    </a:lnTo>
                    <a:lnTo>
                      <a:pt x="124" y="99"/>
                    </a:lnTo>
                    <a:lnTo>
                      <a:pt x="125" y="99"/>
                    </a:lnTo>
                    <a:lnTo>
                      <a:pt x="124" y="101"/>
                    </a:lnTo>
                    <a:lnTo>
                      <a:pt x="122" y="101"/>
                    </a:lnTo>
                    <a:lnTo>
                      <a:pt x="122" y="102"/>
                    </a:lnTo>
                    <a:lnTo>
                      <a:pt x="124" y="102"/>
                    </a:lnTo>
                    <a:lnTo>
                      <a:pt x="125" y="101"/>
                    </a:lnTo>
                    <a:lnTo>
                      <a:pt x="127" y="101"/>
                    </a:lnTo>
                    <a:lnTo>
                      <a:pt x="130" y="101"/>
                    </a:lnTo>
                    <a:lnTo>
                      <a:pt x="131" y="102"/>
                    </a:lnTo>
                    <a:lnTo>
                      <a:pt x="131" y="104"/>
                    </a:lnTo>
                    <a:lnTo>
                      <a:pt x="131" y="105"/>
                    </a:lnTo>
                    <a:lnTo>
                      <a:pt x="130" y="107"/>
                    </a:lnTo>
                    <a:lnTo>
                      <a:pt x="130" y="108"/>
                    </a:lnTo>
                    <a:lnTo>
                      <a:pt x="130" y="110"/>
                    </a:lnTo>
                    <a:lnTo>
                      <a:pt x="130" y="111"/>
                    </a:lnTo>
                    <a:lnTo>
                      <a:pt x="128" y="113"/>
                    </a:lnTo>
                    <a:lnTo>
                      <a:pt x="130" y="113"/>
                    </a:lnTo>
                    <a:lnTo>
                      <a:pt x="128" y="113"/>
                    </a:lnTo>
                    <a:lnTo>
                      <a:pt x="125" y="116"/>
                    </a:lnTo>
                    <a:lnTo>
                      <a:pt x="124" y="117"/>
                    </a:lnTo>
                    <a:lnTo>
                      <a:pt x="121" y="119"/>
                    </a:lnTo>
                    <a:lnTo>
                      <a:pt x="119" y="120"/>
                    </a:lnTo>
                    <a:lnTo>
                      <a:pt x="115" y="122"/>
                    </a:lnTo>
                    <a:lnTo>
                      <a:pt x="112" y="120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3" y="125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3" y="126"/>
                    </a:lnTo>
                    <a:lnTo>
                      <a:pt x="112" y="126"/>
                    </a:lnTo>
                    <a:lnTo>
                      <a:pt x="113" y="128"/>
                    </a:lnTo>
                    <a:lnTo>
                      <a:pt x="112" y="129"/>
                    </a:lnTo>
                    <a:lnTo>
                      <a:pt x="112" y="131"/>
                    </a:lnTo>
                    <a:lnTo>
                      <a:pt x="112" y="132"/>
                    </a:lnTo>
                    <a:lnTo>
                      <a:pt x="110" y="132"/>
                    </a:lnTo>
                    <a:lnTo>
                      <a:pt x="110" y="134"/>
                    </a:lnTo>
                    <a:lnTo>
                      <a:pt x="109" y="134"/>
                    </a:lnTo>
                    <a:lnTo>
                      <a:pt x="107" y="134"/>
                    </a:lnTo>
                    <a:lnTo>
                      <a:pt x="106" y="134"/>
                    </a:lnTo>
                    <a:lnTo>
                      <a:pt x="106" y="135"/>
                    </a:lnTo>
                    <a:lnTo>
                      <a:pt x="104" y="135"/>
                    </a:lnTo>
                    <a:lnTo>
                      <a:pt x="104" y="137"/>
                    </a:lnTo>
                    <a:lnTo>
                      <a:pt x="104" y="138"/>
                    </a:lnTo>
                    <a:lnTo>
                      <a:pt x="103" y="138"/>
                    </a:lnTo>
                    <a:lnTo>
                      <a:pt x="103" y="140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99" y="141"/>
                    </a:lnTo>
                    <a:lnTo>
                      <a:pt x="99" y="143"/>
                    </a:lnTo>
                    <a:lnTo>
                      <a:pt x="101" y="143"/>
                    </a:lnTo>
                    <a:lnTo>
                      <a:pt x="101" y="144"/>
                    </a:lnTo>
                    <a:lnTo>
                      <a:pt x="99" y="144"/>
                    </a:lnTo>
                    <a:lnTo>
                      <a:pt x="99" y="143"/>
                    </a:lnTo>
                    <a:lnTo>
                      <a:pt x="99" y="144"/>
                    </a:lnTo>
                    <a:lnTo>
                      <a:pt x="98" y="144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6" y="147"/>
                    </a:lnTo>
                    <a:lnTo>
                      <a:pt x="95" y="147"/>
                    </a:lnTo>
                    <a:lnTo>
                      <a:pt x="95" y="149"/>
                    </a:lnTo>
                    <a:lnTo>
                      <a:pt x="95" y="147"/>
                    </a:lnTo>
                    <a:lnTo>
                      <a:pt x="95" y="149"/>
                    </a:lnTo>
                    <a:lnTo>
                      <a:pt x="93" y="149"/>
                    </a:lnTo>
                    <a:lnTo>
                      <a:pt x="92" y="149"/>
                    </a:lnTo>
                    <a:lnTo>
                      <a:pt x="92" y="150"/>
                    </a:lnTo>
                    <a:lnTo>
                      <a:pt x="90" y="150"/>
                    </a:lnTo>
                    <a:lnTo>
                      <a:pt x="89" y="150"/>
                    </a:lnTo>
                    <a:lnTo>
                      <a:pt x="87" y="152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4" y="152"/>
                    </a:lnTo>
                    <a:lnTo>
                      <a:pt x="86" y="152"/>
                    </a:lnTo>
                    <a:lnTo>
                      <a:pt x="84" y="152"/>
                    </a:lnTo>
                    <a:lnTo>
                      <a:pt x="84" y="150"/>
                    </a:lnTo>
                    <a:lnTo>
                      <a:pt x="84" y="149"/>
                    </a:lnTo>
                    <a:lnTo>
                      <a:pt x="86" y="149"/>
                    </a:lnTo>
                    <a:lnTo>
                      <a:pt x="84" y="149"/>
                    </a:lnTo>
                    <a:lnTo>
                      <a:pt x="83" y="149"/>
                    </a:lnTo>
                    <a:lnTo>
                      <a:pt x="83" y="147"/>
                    </a:lnTo>
                    <a:lnTo>
                      <a:pt x="84" y="147"/>
                    </a:lnTo>
                    <a:lnTo>
                      <a:pt x="83" y="146"/>
                    </a:lnTo>
                    <a:lnTo>
                      <a:pt x="83" y="144"/>
                    </a:lnTo>
                    <a:lnTo>
                      <a:pt x="84" y="144"/>
                    </a:lnTo>
                    <a:lnTo>
                      <a:pt x="84" y="143"/>
                    </a:lnTo>
                    <a:lnTo>
                      <a:pt x="84" y="141"/>
                    </a:lnTo>
                    <a:lnTo>
                      <a:pt x="86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8"/>
                    </a:lnTo>
                    <a:lnTo>
                      <a:pt x="87" y="137"/>
                    </a:lnTo>
                    <a:lnTo>
                      <a:pt x="87" y="135"/>
                    </a:lnTo>
                    <a:lnTo>
                      <a:pt x="89" y="135"/>
                    </a:lnTo>
                    <a:lnTo>
                      <a:pt x="89" y="134"/>
                    </a:lnTo>
                    <a:lnTo>
                      <a:pt x="87" y="134"/>
                    </a:lnTo>
                    <a:lnTo>
                      <a:pt x="89" y="134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89" y="132"/>
                    </a:lnTo>
                    <a:lnTo>
                      <a:pt x="87" y="132"/>
                    </a:lnTo>
                    <a:lnTo>
                      <a:pt x="87" y="131"/>
                    </a:lnTo>
                    <a:lnTo>
                      <a:pt x="89" y="131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3" y="126"/>
                    </a:lnTo>
                    <a:lnTo>
                      <a:pt x="93" y="125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6" y="123"/>
                    </a:lnTo>
                    <a:lnTo>
                      <a:pt x="98" y="123"/>
                    </a:lnTo>
                    <a:lnTo>
                      <a:pt x="98" y="122"/>
                    </a:lnTo>
                    <a:lnTo>
                      <a:pt x="99" y="120"/>
                    </a:lnTo>
                    <a:lnTo>
                      <a:pt x="99" y="122"/>
                    </a:lnTo>
                    <a:lnTo>
                      <a:pt x="101" y="122"/>
                    </a:lnTo>
                    <a:lnTo>
                      <a:pt x="101" y="120"/>
                    </a:lnTo>
                    <a:lnTo>
                      <a:pt x="103" y="120"/>
                    </a:lnTo>
                    <a:lnTo>
                      <a:pt x="103" y="122"/>
                    </a:lnTo>
                    <a:lnTo>
                      <a:pt x="103" y="120"/>
                    </a:lnTo>
                    <a:lnTo>
                      <a:pt x="104" y="120"/>
                    </a:lnTo>
                    <a:lnTo>
                      <a:pt x="106" y="120"/>
                    </a:lnTo>
                    <a:lnTo>
                      <a:pt x="106" y="119"/>
                    </a:lnTo>
                    <a:lnTo>
                      <a:pt x="107" y="119"/>
                    </a:lnTo>
                    <a:lnTo>
                      <a:pt x="109" y="117"/>
                    </a:lnTo>
                    <a:lnTo>
                      <a:pt x="109" y="116"/>
                    </a:lnTo>
                    <a:lnTo>
                      <a:pt x="107" y="116"/>
                    </a:lnTo>
                    <a:lnTo>
                      <a:pt x="107" y="117"/>
                    </a:lnTo>
                    <a:lnTo>
                      <a:pt x="106" y="119"/>
                    </a:lnTo>
                    <a:lnTo>
                      <a:pt x="106" y="117"/>
                    </a:lnTo>
                    <a:lnTo>
                      <a:pt x="104" y="119"/>
                    </a:lnTo>
                    <a:lnTo>
                      <a:pt x="103" y="119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8" y="119"/>
                    </a:lnTo>
                    <a:lnTo>
                      <a:pt x="96" y="119"/>
                    </a:lnTo>
                    <a:lnTo>
                      <a:pt x="95" y="119"/>
                    </a:lnTo>
                    <a:lnTo>
                      <a:pt x="93" y="119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19"/>
                    </a:lnTo>
                    <a:lnTo>
                      <a:pt x="90" y="117"/>
                    </a:lnTo>
                    <a:lnTo>
                      <a:pt x="90" y="116"/>
                    </a:lnTo>
                    <a:lnTo>
                      <a:pt x="89" y="114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7" y="113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6" y="113"/>
                    </a:lnTo>
                    <a:lnTo>
                      <a:pt x="86" y="114"/>
                    </a:lnTo>
                    <a:lnTo>
                      <a:pt x="86" y="116"/>
                    </a:lnTo>
                    <a:lnTo>
                      <a:pt x="86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3" y="120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0" y="125"/>
                    </a:lnTo>
                    <a:lnTo>
                      <a:pt x="80" y="126"/>
                    </a:lnTo>
                    <a:lnTo>
                      <a:pt x="80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8"/>
                    </a:lnTo>
                    <a:lnTo>
                      <a:pt x="77" y="128"/>
                    </a:lnTo>
                    <a:lnTo>
                      <a:pt x="77" y="126"/>
                    </a:lnTo>
                    <a:lnTo>
                      <a:pt x="75" y="126"/>
                    </a:lnTo>
                    <a:lnTo>
                      <a:pt x="75" y="125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5" y="122"/>
                    </a:lnTo>
                    <a:lnTo>
                      <a:pt x="77" y="122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7" y="117"/>
                    </a:lnTo>
                    <a:lnTo>
                      <a:pt x="75" y="117"/>
                    </a:lnTo>
                    <a:lnTo>
                      <a:pt x="75" y="116"/>
                    </a:lnTo>
                    <a:lnTo>
                      <a:pt x="77" y="116"/>
                    </a:lnTo>
                    <a:lnTo>
                      <a:pt x="75" y="116"/>
                    </a:lnTo>
                    <a:lnTo>
                      <a:pt x="75" y="114"/>
                    </a:lnTo>
                    <a:lnTo>
                      <a:pt x="74" y="114"/>
                    </a:lnTo>
                    <a:lnTo>
                      <a:pt x="75" y="114"/>
                    </a:lnTo>
                    <a:lnTo>
                      <a:pt x="74" y="114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2" y="114"/>
                    </a:lnTo>
                    <a:lnTo>
                      <a:pt x="72" y="113"/>
                    </a:lnTo>
                    <a:lnTo>
                      <a:pt x="71" y="113"/>
                    </a:lnTo>
                    <a:lnTo>
                      <a:pt x="71" y="111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9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6" y="117"/>
                    </a:lnTo>
                    <a:lnTo>
                      <a:pt x="65" y="117"/>
                    </a:lnTo>
                    <a:lnTo>
                      <a:pt x="65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0" y="117"/>
                    </a:lnTo>
                    <a:lnTo>
                      <a:pt x="59" y="117"/>
                    </a:lnTo>
                    <a:lnTo>
                      <a:pt x="57" y="119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3" y="120"/>
                    </a:lnTo>
                    <a:lnTo>
                      <a:pt x="53" y="119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51" y="117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4" y="114"/>
                    </a:lnTo>
                    <a:lnTo>
                      <a:pt x="56" y="114"/>
                    </a:lnTo>
                    <a:lnTo>
                      <a:pt x="56" y="113"/>
                    </a:lnTo>
                    <a:lnTo>
                      <a:pt x="56" y="111"/>
                    </a:lnTo>
                    <a:lnTo>
                      <a:pt x="56" y="110"/>
                    </a:lnTo>
                    <a:lnTo>
                      <a:pt x="54" y="110"/>
                    </a:lnTo>
                    <a:lnTo>
                      <a:pt x="54" y="111"/>
                    </a:lnTo>
                    <a:lnTo>
                      <a:pt x="53" y="111"/>
                    </a:lnTo>
                    <a:lnTo>
                      <a:pt x="53" y="113"/>
                    </a:lnTo>
                    <a:lnTo>
                      <a:pt x="51" y="113"/>
                    </a:lnTo>
                    <a:lnTo>
                      <a:pt x="50" y="113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3"/>
                    </a:lnTo>
                    <a:lnTo>
                      <a:pt x="47" y="113"/>
                    </a:lnTo>
                    <a:lnTo>
                      <a:pt x="47" y="111"/>
                    </a:lnTo>
                    <a:lnTo>
                      <a:pt x="44" y="107"/>
                    </a:lnTo>
                    <a:lnTo>
                      <a:pt x="45" y="105"/>
                    </a:lnTo>
                    <a:lnTo>
                      <a:pt x="48" y="104"/>
                    </a:lnTo>
                    <a:lnTo>
                      <a:pt x="50" y="102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101"/>
                    </a:lnTo>
                    <a:lnTo>
                      <a:pt x="48" y="102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4" y="104"/>
                    </a:lnTo>
                    <a:lnTo>
                      <a:pt x="42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39" y="101"/>
                    </a:lnTo>
                    <a:lnTo>
                      <a:pt x="39" y="99"/>
                    </a:lnTo>
                    <a:lnTo>
                      <a:pt x="39" y="98"/>
                    </a:lnTo>
                    <a:lnTo>
                      <a:pt x="38" y="98"/>
                    </a:lnTo>
                    <a:lnTo>
                      <a:pt x="38" y="96"/>
                    </a:lnTo>
                    <a:lnTo>
                      <a:pt x="36" y="95"/>
                    </a:lnTo>
                    <a:lnTo>
                      <a:pt x="36" y="93"/>
                    </a:lnTo>
                    <a:lnTo>
                      <a:pt x="36" y="92"/>
                    </a:lnTo>
                    <a:lnTo>
                      <a:pt x="35" y="90"/>
                    </a:lnTo>
                    <a:lnTo>
                      <a:pt x="35" y="89"/>
                    </a:lnTo>
                    <a:lnTo>
                      <a:pt x="35" y="87"/>
                    </a:lnTo>
                    <a:lnTo>
                      <a:pt x="35" y="85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42" y="81"/>
                    </a:lnTo>
                    <a:lnTo>
                      <a:pt x="44" y="81"/>
                    </a:lnTo>
                    <a:lnTo>
                      <a:pt x="45" y="82"/>
                    </a:lnTo>
                    <a:lnTo>
                      <a:pt x="47" y="84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50" y="89"/>
                    </a:lnTo>
                    <a:lnTo>
                      <a:pt x="51" y="89"/>
                    </a:lnTo>
                    <a:lnTo>
                      <a:pt x="50" y="87"/>
                    </a:lnTo>
                    <a:lnTo>
                      <a:pt x="50" y="85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47" y="81"/>
                    </a:lnTo>
                    <a:lnTo>
                      <a:pt x="45" y="79"/>
                    </a:lnTo>
                    <a:lnTo>
                      <a:pt x="44" y="79"/>
                    </a:lnTo>
                    <a:lnTo>
                      <a:pt x="45" y="79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1" y="78"/>
                    </a:lnTo>
                    <a:lnTo>
                      <a:pt x="39" y="78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3"/>
                    </a:lnTo>
                    <a:lnTo>
                      <a:pt x="36" y="75"/>
                    </a:lnTo>
                    <a:lnTo>
                      <a:pt x="36" y="73"/>
                    </a:lnTo>
                    <a:lnTo>
                      <a:pt x="35" y="73"/>
                    </a:lnTo>
                    <a:lnTo>
                      <a:pt x="35" y="72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5" y="70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3" y="66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2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0"/>
                    </a:lnTo>
                    <a:lnTo>
                      <a:pt x="30" y="69"/>
                    </a:lnTo>
                    <a:lnTo>
                      <a:pt x="30" y="67"/>
                    </a:lnTo>
                    <a:lnTo>
                      <a:pt x="32" y="67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4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30" y="64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6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6" y="67"/>
                    </a:lnTo>
                    <a:lnTo>
                      <a:pt x="24" y="67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6" y="70"/>
                    </a:lnTo>
                    <a:lnTo>
                      <a:pt x="26" y="7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477" y="1750"/>
                <a:ext cx="120" cy="166"/>
              </a:xfrm>
              <a:custGeom>
                <a:avLst/>
                <a:gdLst/>
                <a:ahLst/>
                <a:cxnLst>
                  <a:cxn ang="0">
                    <a:pos x="15" y="92"/>
                  </a:cxn>
                  <a:cxn ang="0">
                    <a:pos x="6" y="84"/>
                  </a:cxn>
                  <a:cxn ang="0">
                    <a:pos x="8" y="72"/>
                  </a:cxn>
                  <a:cxn ang="0">
                    <a:pos x="15" y="65"/>
                  </a:cxn>
                  <a:cxn ang="0">
                    <a:pos x="23" y="57"/>
                  </a:cxn>
                  <a:cxn ang="0">
                    <a:pos x="32" y="62"/>
                  </a:cxn>
                  <a:cxn ang="0">
                    <a:pos x="38" y="65"/>
                  </a:cxn>
                  <a:cxn ang="0">
                    <a:pos x="48" y="66"/>
                  </a:cxn>
                  <a:cxn ang="0">
                    <a:pos x="51" y="65"/>
                  </a:cxn>
                  <a:cxn ang="0">
                    <a:pos x="42" y="50"/>
                  </a:cxn>
                  <a:cxn ang="0">
                    <a:pos x="48" y="41"/>
                  </a:cxn>
                  <a:cxn ang="0">
                    <a:pos x="59" y="35"/>
                  </a:cxn>
                  <a:cxn ang="0">
                    <a:pos x="71" y="30"/>
                  </a:cxn>
                  <a:cxn ang="0">
                    <a:pos x="86" y="19"/>
                  </a:cxn>
                  <a:cxn ang="0">
                    <a:pos x="101" y="9"/>
                  </a:cxn>
                  <a:cxn ang="0">
                    <a:pos x="110" y="1"/>
                  </a:cxn>
                  <a:cxn ang="0">
                    <a:pos x="116" y="9"/>
                  </a:cxn>
                  <a:cxn ang="0">
                    <a:pos x="114" y="30"/>
                  </a:cxn>
                  <a:cxn ang="0">
                    <a:pos x="111" y="42"/>
                  </a:cxn>
                  <a:cxn ang="0">
                    <a:pos x="99" y="54"/>
                  </a:cxn>
                  <a:cxn ang="0">
                    <a:pos x="95" y="63"/>
                  </a:cxn>
                  <a:cxn ang="0">
                    <a:pos x="110" y="62"/>
                  </a:cxn>
                  <a:cxn ang="0">
                    <a:pos x="119" y="57"/>
                  </a:cxn>
                  <a:cxn ang="0">
                    <a:pos x="111" y="69"/>
                  </a:cxn>
                  <a:cxn ang="0">
                    <a:pos x="98" y="69"/>
                  </a:cxn>
                  <a:cxn ang="0">
                    <a:pos x="93" y="68"/>
                  </a:cxn>
                  <a:cxn ang="0">
                    <a:pos x="93" y="71"/>
                  </a:cxn>
                  <a:cxn ang="0">
                    <a:pos x="89" y="81"/>
                  </a:cxn>
                  <a:cxn ang="0">
                    <a:pos x="84" y="84"/>
                  </a:cxn>
                  <a:cxn ang="0">
                    <a:pos x="72" y="90"/>
                  </a:cxn>
                  <a:cxn ang="0">
                    <a:pos x="68" y="92"/>
                  </a:cxn>
                  <a:cxn ang="0">
                    <a:pos x="86" y="89"/>
                  </a:cxn>
                  <a:cxn ang="0">
                    <a:pos x="90" y="90"/>
                  </a:cxn>
                  <a:cxn ang="0">
                    <a:pos x="84" y="101"/>
                  </a:cxn>
                  <a:cxn ang="0">
                    <a:pos x="86" y="110"/>
                  </a:cxn>
                  <a:cxn ang="0">
                    <a:pos x="69" y="108"/>
                  </a:cxn>
                  <a:cxn ang="0">
                    <a:pos x="78" y="119"/>
                  </a:cxn>
                  <a:cxn ang="0">
                    <a:pos x="69" y="122"/>
                  </a:cxn>
                  <a:cxn ang="0">
                    <a:pos x="66" y="128"/>
                  </a:cxn>
                  <a:cxn ang="0">
                    <a:pos x="59" y="119"/>
                  </a:cxn>
                  <a:cxn ang="0">
                    <a:pos x="56" y="126"/>
                  </a:cxn>
                  <a:cxn ang="0">
                    <a:pos x="51" y="105"/>
                  </a:cxn>
                  <a:cxn ang="0">
                    <a:pos x="63" y="98"/>
                  </a:cxn>
                  <a:cxn ang="0">
                    <a:pos x="50" y="104"/>
                  </a:cxn>
                  <a:cxn ang="0">
                    <a:pos x="51" y="119"/>
                  </a:cxn>
                  <a:cxn ang="0">
                    <a:pos x="54" y="132"/>
                  </a:cxn>
                  <a:cxn ang="0">
                    <a:pos x="41" y="129"/>
                  </a:cxn>
                  <a:cxn ang="0">
                    <a:pos x="42" y="138"/>
                  </a:cxn>
                  <a:cxn ang="0">
                    <a:pos x="42" y="148"/>
                  </a:cxn>
                  <a:cxn ang="0">
                    <a:pos x="36" y="148"/>
                  </a:cxn>
                  <a:cxn ang="0">
                    <a:pos x="32" y="149"/>
                  </a:cxn>
                  <a:cxn ang="0">
                    <a:pos x="26" y="157"/>
                  </a:cxn>
                  <a:cxn ang="0">
                    <a:pos x="17" y="163"/>
                  </a:cxn>
                  <a:cxn ang="0">
                    <a:pos x="11" y="157"/>
                  </a:cxn>
                  <a:cxn ang="0">
                    <a:pos x="3" y="140"/>
                  </a:cxn>
                  <a:cxn ang="0">
                    <a:pos x="17" y="135"/>
                  </a:cxn>
                  <a:cxn ang="0">
                    <a:pos x="21" y="129"/>
                  </a:cxn>
                  <a:cxn ang="0">
                    <a:pos x="36" y="129"/>
                  </a:cxn>
                  <a:cxn ang="0">
                    <a:pos x="29" y="120"/>
                  </a:cxn>
                  <a:cxn ang="0">
                    <a:pos x="12" y="116"/>
                  </a:cxn>
                  <a:cxn ang="0">
                    <a:pos x="8" y="101"/>
                  </a:cxn>
                </a:cxnLst>
                <a:rect l="0" t="0" r="r" b="b"/>
                <a:pathLst>
                  <a:path w="120" h="166">
                    <a:moveTo>
                      <a:pt x="18" y="98"/>
                    </a:moveTo>
                    <a:lnTo>
                      <a:pt x="17" y="98"/>
                    </a:lnTo>
                    <a:lnTo>
                      <a:pt x="15" y="98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4" y="93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2" y="92"/>
                    </a:lnTo>
                    <a:lnTo>
                      <a:pt x="14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8" y="90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9"/>
                    </a:lnTo>
                    <a:lnTo>
                      <a:pt x="8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8" y="66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7" y="66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5" y="60"/>
                    </a:lnTo>
                    <a:lnTo>
                      <a:pt x="14" y="60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2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2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8" y="65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41" y="63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5" y="68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3" y="72"/>
                    </a:lnTo>
                    <a:lnTo>
                      <a:pt x="53" y="71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8" y="60"/>
                    </a:lnTo>
                    <a:lnTo>
                      <a:pt x="48" y="59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9" y="33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5" y="30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3"/>
                    </a:lnTo>
                    <a:lnTo>
                      <a:pt x="107" y="3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6" y="9"/>
                    </a:lnTo>
                    <a:lnTo>
                      <a:pt x="117" y="9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6" y="13"/>
                    </a:lnTo>
                    <a:lnTo>
                      <a:pt x="116" y="15"/>
                    </a:lnTo>
                    <a:lnTo>
                      <a:pt x="117" y="16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6" y="24"/>
                    </a:lnTo>
                    <a:lnTo>
                      <a:pt x="116" y="26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4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3" y="33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6" y="36"/>
                    </a:lnTo>
                    <a:lnTo>
                      <a:pt x="116" y="38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39"/>
                    </a:lnTo>
                    <a:lnTo>
                      <a:pt x="117" y="39"/>
                    </a:lnTo>
                    <a:lnTo>
                      <a:pt x="116" y="39"/>
                    </a:lnTo>
                    <a:lnTo>
                      <a:pt x="114" y="39"/>
                    </a:lnTo>
                    <a:lnTo>
                      <a:pt x="114" y="41"/>
                    </a:lnTo>
                    <a:lnTo>
                      <a:pt x="113" y="41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10" y="45"/>
                    </a:lnTo>
                    <a:lnTo>
                      <a:pt x="108" y="45"/>
                    </a:lnTo>
                    <a:lnTo>
                      <a:pt x="110" y="47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1"/>
                    </a:lnTo>
                    <a:lnTo>
                      <a:pt x="104" y="53"/>
                    </a:lnTo>
                    <a:lnTo>
                      <a:pt x="102" y="54"/>
                    </a:lnTo>
                    <a:lnTo>
                      <a:pt x="101" y="54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8" y="56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3" y="60"/>
                    </a:lnTo>
                    <a:lnTo>
                      <a:pt x="95" y="60"/>
                    </a:lnTo>
                    <a:lnTo>
                      <a:pt x="95" y="62"/>
                    </a:lnTo>
                    <a:lnTo>
                      <a:pt x="93" y="62"/>
                    </a:lnTo>
                    <a:lnTo>
                      <a:pt x="92" y="62"/>
                    </a:lnTo>
                    <a:lnTo>
                      <a:pt x="92" y="63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4" y="66"/>
                    </a:lnTo>
                    <a:lnTo>
                      <a:pt x="105" y="66"/>
                    </a:lnTo>
                    <a:lnTo>
                      <a:pt x="105" y="65"/>
                    </a:lnTo>
                    <a:lnTo>
                      <a:pt x="107" y="65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1" y="60"/>
                    </a:lnTo>
                    <a:lnTo>
                      <a:pt x="113" y="60"/>
                    </a:lnTo>
                    <a:lnTo>
                      <a:pt x="113" y="59"/>
                    </a:lnTo>
                    <a:lnTo>
                      <a:pt x="114" y="59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56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20" y="59"/>
                    </a:lnTo>
                    <a:lnTo>
                      <a:pt x="119" y="59"/>
                    </a:lnTo>
                    <a:lnTo>
                      <a:pt x="119" y="60"/>
                    </a:lnTo>
                    <a:lnTo>
                      <a:pt x="119" y="62"/>
                    </a:lnTo>
                    <a:lnTo>
                      <a:pt x="117" y="62"/>
                    </a:lnTo>
                    <a:lnTo>
                      <a:pt x="117" y="63"/>
                    </a:lnTo>
                    <a:lnTo>
                      <a:pt x="117" y="65"/>
                    </a:lnTo>
                    <a:lnTo>
                      <a:pt x="117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4" y="68"/>
                    </a:lnTo>
                    <a:lnTo>
                      <a:pt x="113" y="68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4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1" y="66"/>
                    </a:lnTo>
                    <a:lnTo>
                      <a:pt x="99" y="68"/>
                    </a:lnTo>
                    <a:lnTo>
                      <a:pt x="98" y="68"/>
                    </a:lnTo>
                    <a:lnTo>
                      <a:pt x="98" y="69"/>
                    </a:lnTo>
                    <a:lnTo>
                      <a:pt x="99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8" y="69"/>
                    </a:lnTo>
                    <a:lnTo>
                      <a:pt x="96" y="71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69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3" y="66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90" y="65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92" y="75"/>
                    </a:lnTo>
                    <a:lnTo>
                      <a:pt x="92" y="77"/>
                    </a:lnTo>
                    <a:lnTo>
                      <a:pt x="93" y="77"/>
                    </a:lnTo>
                    <a:lnTo>
                      <a:pt x="92" y="78"/>
                    </a:lnTo>
                    <a:lnTo>
                      <a:pt x="92" y="80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90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7" y="81"/>
                    </a:lnTo>
                    <a:lnTo>
                      <a:pt x="87" y="83"/>
                    </a:lnTo>
                    <a:lnTo>
                      <a:pt x="86" y="83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80" y="81"/>
                    </a:lnTo>
                    <a:lnTo>
                      <a:pt x="81" y="81"/>
                    </a:lnTo>
                    <a:lnTo>
                      <a:pt x="81" y="83"/>
                    </a:lnTo>
                    <a:lnTo>
                      <a:pt x="83" y="83"/>
                    </a:lnTo>
                    <a:lnTo>
                      <a:pt x="84" y="83"/>
                    </a:lnTo>
                    <a:lnTo>
                      <a:pt x="86" y="83"/>
                    </a:lnTo>
                    <a:lnTo>
                      <a:pt x="84" y="84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4" y="84"/>
                    </a:lnTo>
                    <a:lnTo>
                      <a:pt x="83" y="86"/>
                    </a:lnTo>
                    <a:lnTo>
                      <a:pt x="81" y="87"/>
                    </a:lnTo>
                    <a:lnTo>
                      <a:pt x="80" y="87"/>
                    </a:lnTo>
                    <a:lnTo>
                      <a:pt x="78" y="89"/>
                    </a:lnTo>
                    <a:lnTo>
                      <a:pt x="78" y="87"/>
                    </a:lnTo>
                    <a:lnTo>
                      <a:pt x="78" y="89"/>
                    </a:lnTo>
                    <a:lnTo>
                      <a:pt x="77" y="89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6" y="90"/>
                    </a:lnTo>
                    <a:lnTo>
                      <a:pt x="65" y="90"/>
                    </a:lnTo>
                    <a:lnTo>
                      <a:pt x="63" y="90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92"/>
                    </a:lnTo>
                    <a:lnTo>
                      <a:pt x="62" y="92"/>
                    </a:lnTo>
                    <a:lnTo>
                      <a:pt x="63" y="90"/>
                    </a:lnTo>
                    <a:lnTo>
                      <a:pt x="63" y="92"/>
                    </a:lnTo>
                    <a:lnTo>
                      <a:pt x="65" y="90"/>
                    </a:lnTo>
                    <a:lnTo>
                      <a:pt x="66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9" y="90"/>
                    </a:lnTo>
                    <a:lnTo>
                      <a:pt x="71" y="90"/>
                    </a:lnTo>
                    <a:lnTo>
                      <a:pt x="72" y="90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5" y="90"/>
                    </a:lnTo>
                    <a:lnTo>
                      <a:pt x="77" y="90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4" y="90"/>
                    </a:lnTo>
                    <a:lnTo>
                      <a:pt x="84" y="89"/>
                    </a:lnTo>
                    <a:lnTo>
                      <a:pt x="84" y="87"/>
                    </a:lnTo>
                    <a:lnTo>
                      <a:pt x="86" y="87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7" y="87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90" y="89"/>
                    </a:lnTo>
                    <a:lnTo>
                      <a:pt x="89" y="89"/>
                    </a:lnTo>
                    <a:lnTo>
                      <a:pt x="89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7" y="90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3"/>
                    </a:lnTo>
                    <a:lnTo>
                      <a:pt x="90" y="95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1"/>
                    </a:lnTo>
                    <a:lnTo>
                      <a:pt x="89" y="101"/>
                    </a:lnTo>
                    <a:lnTo>
                      <a:pt x="87" y="101"/>
                    </a:lnTo>
                    <a:lnTo>
                      <a:pt x="86" y="101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99"/>
                    </a:lnTo>
                    <a:lnTo>
                      <a:pt x="83" y="101"/>
                    </a:lnTo>
                    <a:lnTo>
                      <a:pt x="84" y="101"/>
                    </a:lnTo>
                    <a:lnTo>
                      <a:pt x="86" y="101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90" y="102"/>
                    </a:lnTo>
                    <a:lnTo>
                      <a:pt x="92" y="102"/>
                    </a:lnTo>
                    <a:lnTo>
                      <a:pt x="92" y="104"/>
                    </a:lnTo>
                    <a:lnTo>
                      <a:pt x="92" y="105"/>
                    </a:lnTo>
                    <a:lnTo>
                      <a:pt x="90" y="105"/>
                    </a:lnTo>
                    <a:lnTo>
                      <a:pt x="90" y="107"/>
                    </a:lnTo>
                    <a:lnTo>
                      <a:pt x="90" y="108"/>
                    </a:lnTo>
                    <a:lnTo>
                      <a:pt x="89" y="108"/>
                    </a:lnTo>
                    <a:lnTo>
                      <a:pt x="89" y="110"/>
                    </a:lnTo>
                    <a:lnTo>
                      <a:pt x="89" y="108"/>
                    </a:lnTo>
                    <a:lnTo>
                      <a:pt x="87" y="110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6" y="110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3" y="108"/>
                    </a:lnTo>
                    <a:lnTo>
                      <a:pt x="83" y="107"/>
                    </a:lnTo>
                    <a:lnTo>
                      <a:pt x="83" y="108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80" y="108"/>
                    </a:lnTo>
                    <a:lnTo>
                      <a:pt x="78" y="108"/>
                    </a:lnTo>
                    <a:lnTo>
                      <a:pt x="77" y="108"/>
                    </a:lnTo>
                    <a:lnTo>
                      <a:pt x="75" y="108"/>
                    </a:lnTo>
                    <a:lnTo>
                      <a:pt x="74" y="108"/>
                    </a:lnTo>
                    <a:lnTo>
                      <a:pt x="72" y="107"/>
                    </a:lnTo>
                    <a:lnTo>
                      <a:pt x="72" y="108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8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2" y="110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7" y="110"/>
                    </a:lnTo>
                    <a:lnTo>
                      <a:pt x="78" y="110"/>
                    </a:lnTo>
                    <a:lnTo>
                      <a:pt x="80" y="111"/>
                    </a:lnTo>
                    <a:lnTo>
                      <a:pt x="80" y="113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0" y="117"/>
                    </a:lnTo>
                    <a:lnTo>
                      <a:pt x="80" y="119"/>
                    </a:lnTo>
                    <a:lnTo>
                      <a:pt x="78" y="119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4" y="123"/>
                    </a:lnTo>
                    <a:lnTo>
                      <a:pt x="74" y="125"/>
                    </a:lnTo>
                    <a:lnTo>
                      <a:pt x="72" y="125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1" y="123"/>
                    </a:lnTo>
                    <a:lnTo>
                      <a:pt x="71" y="125"/>
                    </a:lnTo>
                    <a:lnTo>
                      <a:pt x="71" y="123"/>
                    </a:lnTo>
                    <a:lnTo>
                      <a:pt x="71" y="122"/>
                    </a:lnTo>
                    <a:lnTo>
                      <a:pt x="69" y="122"/>
                    </a:lnTo>
                    <a:lnTo>
                      <a:pt x="69" y="123"/>
                    </a:lnTo>
                    <a:lnTo>
                      <a:pt x="69" y="122"/>
                    </a:lnTo>
                    <a:lnTo>
                      <a:pt x="69" y="120"/>
                    </a:lnTo>
                    <a:lnTo>
                      <a:pt x="69" y="119"/>
                    </a:lnTo>
                    <a:lnTo>
                      <a:pt x="69" y="120"/>
                    </a:lnTo>
                    <a:lnTo>
                      <a:pt x="69" y="122"/>
                    </a:lnTo>
                    <a:lnTo>
                      <a:pt x="68" y="123"/>
                    </a:lnTo>
                    <a:lnTo>
                      <a:pt x="69" y="123"/>
                    </a:lnTo>
                    <a:lnTo>
                      <a:pt x="69" y="125"/>
                    </a:lnTo>
                    <a:lnTo>
                      <a:pt x="69" y="126"/>
                    </a:lnTo>
                    <a:lnTo>
                      <a:pt x="69" y="128"/>
                    </a:lnTo>
                    <a:lnTo>
                      <a:pt x="68" y="128"/>
                    </a:lnTo>
                    <a:lnTo>
                      <a:pt x="66" y="128"/>
                    </a:lnTo>
                    <a:lnTo>
                      <a:pt x="66" y="126"/>
                    </a:lnTo>
                    <a:lnTo>
                      <a:pt x="66" y="128"/>
                    </a:lnTo>
                    <a:lnTo>
                      <a:pt x="66" y="126"/>
                    </a:lnTo>
                    <a:lnTo>
                      <a:pt x="65" y="126"/>
                    </a:lnTo>
                    <a:lnTo>
                      <a:pt x="65" y="128"/>
                    </a:lnTo>
                    <a:lnTo>
                      <a:pt x="66" y="128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3" y="128"/>
                    </a:lnTo>
                    <a:lnTo>
                      <a:pt x="63" y="126"/>
                    </a:lnTo>
                    <a:lnTo>
                      <a:pt x="63" y="125"/>
                    </a:lnTo>
                    <a:lnTo>
                      <a:pt x="62" y="125"/>
                    </a:lnTo>
                    <a:lnTo>
                      <a:pt x="62" y="123"/>
                    </a:lnTo>
                    <a:lnTo>
                      <a:pt x="62" y="122"/>
                    </a:lnTo>
                    <a:lnTo>
                      <a:pt x="62" y="120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59" y="119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7" y="119"/>
                    </a:lnTo>
                    <a:lnTo>
                      <a:pt x="59" y="119"/>
                    </a:lnTo>
                    <a:lnTo>
                      <a:pt x="59" y="120"/>
                    </a:lnTo>
                    <a:lnTo>
                      <a:pt x="59" y="122"/>
                    </a:lnTo>
                    <a:lnTo>
                      <a:pt x="60" y="123"/>
                    </a:lnTo>
                    <a:lnTo>
                      <a:pt x="59" y="123"/>
                    </a:lnTo>
                    <a:lnTo>
                      <a:pt x="60" y="123"/>
                    </a:lnTo>
                    <a:lnTo>
                      <a:pt x="60" y="125"/>
                    </a:lnTo>
                    <a:lnTo>
                      <a:pt x="60" y="126"/>
                    </a:lnTo>
                    <a:lnTo>
                      <a:pt x="62" y="126"/>
                    </a:lnTo>
                    <a:lnTo>
                      <a:pt x="62" y="128"/>
                    </a:lnTo>
                    <a:lnTo>
                      <a:pt x="60" y="128"/>
                    </a:lnTo>
                    <a:lnTo>
                      <a:pt x="60" y="126"/>
                    </a:lnTo>
                    <a:lnTo>
                      <a:pt x="59" y="126"/>
                    </a:lnTo>
                    <a:lnTo>
                      <a:pt x="59" y="125"/>
                    </a:lnTo>
                    <a:lnTo>
                      <a:pt x="59" y="126"/>
                    </a:lnTo>
                    <a:lnTo>
                      <a:pt x="57" y="125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6" y="125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3" y="120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1" y="117"/>
                    </a:lnTo>
                    <a:lnTo>
                      <a:pt x="51" y="116"/>
                    </a:lnTo>
                    <a:lnTo>
                      <a:pt x="50" y="116"/>
                    </a:lnTo>
                    <a:lnTo>
                      <a:pt x="50" y="114"/>
                    </a:lnTo>
                    <a:lnTo>
                      <a:pt x="51" y="113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4" y="102"/>
                    </a:lnTo>
                    <a:lnTo>
                      <a:pt x="54" y="101"/>
                    </a:lnTo>
                    <a:lnTo>
                      <a:pt x="56" y="101"/>
                    </a:lnTo>
                    <a:lnTo>
                      <a:pt x="56" y="99"/>
                    </a:lnTo>
                    <a:lnTo>
                      <a:pt x="57" y="99"/>
                    </a:lnTo>
                    <a:lnTo>
                      <a:pt x="57" y="98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3" y="98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7" y="96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6" y="96"/>
                    </a:lnTo>
                    <a:lnTo>
                      <a:pt x="56" y="98"/>
                    </a:lnTo>
                    <a:lnTo>
                      <a:pt x="56" y="99"/>
                    </a:lnTo>
                    <a:lnTo>
                      <a:pt x="54" y="101"/>
                    </a:lnTo>
                    <a:lnTo>
                      <a:pt x="53" y="101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4"/>
                    </a:lnTo>
                    <a:lnTo>
                      <a:pt x="50" y="104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47" y="107"/>
                    </a:lnTo>
                    <a:lnTo>
                      <a:pt x="45" y="107"/>
                    </a:lnTo>
                    <a:lnTo>
                      <a:pt x="45" y="108"/>
                    </a:lnTo>
                    <a:lnTo>
                      <a:pt x="45" y="110"/>
                    </a:lnTo>
                    <a:lnTo>
                      <a:pt x="47" y="110"/>
                    </a:lnTo>
                    <a:lnTo>
                      <a:pt x="47" y="111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8" y="117"/>
                    </a:lnTo>
                    <a:lnTo>
                      <a:pt x="47" y="119"/>
                    </a:lnTo>
                    <a:lnTo>
                      <a:pt x="48" y="119"/>
                    </a:lnTo>
                    <a:lnTo>
                      <a:pt x="50" y="119"/>
                    </a:lnTo>
                    <a:lnTo>
                      <a:pt x="51" y="119"/>
                    </a:lnTo>
                    <a:lnTo>
                      <a:pt x="51" y="120"/>
                    </a:lnTo>
                    <a:lnTo>
                      <a:pt x="51" y="122"/>
                    </a:lnTo>
                    <a:lnTo>
                      <a:pt x="53" y="122"/>
                    </a:lnTo>
                    <a:lnTo>
                      <a:pt x="53" y="123"/>
                    </a:lnTo>
                    <a:lnTo>
                      <a:pt x="53" y="125"/>
                    </a:lnTo>
                    <a:lnTo>
                      <a:pt x="54" y="125"/>
                    </a:lnTo>
                    <a:lnTo>
                      <a:pt x="54" y="126"/>
                    </a:lnTo>
                    <a:lnTo>
                      <a:pt x="53" y="126"/>
                    </a:lnTo>
                    <a:lnTo>
                      <a:pt x="54" y="126"/>
                    </a:lnTo>
                    <a:lnTo>
                      <a:pt x="53" y="126"/>
                    </a:lnTo>
                    <a:lnTo>
                      <a:pt x="51" y="126"/>
                    </a:lnTo>
                    <a:lnTo>
                      <a:pt x="50" y="126"/>
                    </a:lnTo>
                    <a:lnTo>
                      <a:pt x="51" y="128"/>
                    </a:lnTo>
                    <a:lnTo>
                      <a:pt x="53" y="128"/>
                    </a:lnTo>
                    <a:lnTo>
                      <a:pt x="53" y="129"/>
                    </a:lnTo>
                    <a:lnTo>
                      <a:pt x="54" y="131"/>
                    </a:lnTo>
                    <a:lnTo>
                      <a:pt x="54" y="132"/>
                    </a:lnTo>
                    <a:lnTo>
                      <a:pt x="54" y="134"/>
                    </a:lnTo>
                    <a:lnTo>
                      <a:pt x="54" y="135"/>
                    </a:lnTo>
                    <a:lnTo>
                      <a:pt x="53" y="135"/>
                    </a:lnTo>
                    <a:lnTo>
                      <a:pt x="53" y="134"/>
                    </a:lnTo>
                    <a:lnTo>
                      <a:pt x="51" y="134"/>
                    </a:lnTo>
                    <a:lnTo>
                      <a:pt x="50" y="134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7" y="132"/>
                    </a:lnTo>
                    <a:lnTo>
                      <a:pt x="45" y="132"/>
                    </a:lnTo>
                    <a:lnTo>
                      <a:pt x="44" y="132"/>
                    </a:lnTo>
                    <a:lnTo>
                      <a:pt x="44" y="131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1" y="129"/>
                    </a:lnTo>
                    <a:lnTo>
                      <a:pt x="41" y="131"/>
                    </a:lnTo>
                    <a:lnTo>
                      <a:pt x="41" y="129"/>
                    </a:lnTo>
                    <a:lnTo>
                      <a:pt x="41" y="131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32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8" y="134"/>
                    </a:lnTo>
                    <a:lnTo>
                      <a:pt x="38" y="135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5"/>
                    </a:lnTo>
                    <a:lnTo>
                      <a:pt x="41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2" y="141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4" y="141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5" y="143"/>
                    </a:lnTo>
                    <a:lnTo>
                      <a:pt x="45" y="145"/>
                    </a:lnTo>
                    <a:lnTo>
                      <a:pt x="45" y="146"/>
                    </a:lnTo>
                    <a:lnTo>
                      <a:pt x="44" y="146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5"/>
                    </a:lnTo>
                    <a:lnTo>
                      <a:pt x="42" y="145"/>
                    </a:lnTo>
                    <a:lnTo>
                      <a:pt x="42" y="146"/>
                    </a:lnTo>
                    <a:lnTo>
                      <a:pt x="42" y="148"/>
                    </a:lnTo>
                    <a:lnTo>
                      <a:pt x="42" y="146"/>
                    </a:lnTo>
                    <a:lnTo>
                      <a:pt x="41" y="146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1" y="146"/>
                    </a:lnTo>
                    <a:lnTo>
                      <a:pt x="39" y="145"/>
                    </a:lnTo>
                    <a:lnTo>
                      <a:pt x="39" y="143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39" y="146"/>
                    </a:lnTo>
                    <a:lnTo>
                      <a:pt x="39" y="148"/>
                    </a:lnTo>
                    <a:lnTo>
                      <a:pt x="39" y="149"/>
                    </a:lnTo>
                    <a:lnTo>
                      <a:pt x="39" y="151"/>
                    </a:lnTo>
                    <a:lnTo>
                      <a:pt x="38" y="151"/>
                    </a:lnTo>
                    <a:lnTo>
                      <a:pt x="38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6" y="149"/>
                    </a:lnTo>
                    <a:lnTo>
                      <a:pt x="35" y="149"/>
                    </a:lnTo>
                    <a:lnTo>
                      <a:pt x="35" y="148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2" y="145"/>
                    </a:lnTo>
                    <a:lnTo>
                      <a:pt x="32" y="146"/>
                    </a:lnTo>
                    <a:lnTo>
                      <a:pt x="33" y="146"/>
                    </a:lnTo>
                    <a:lnTo>
                      <a:pt x="33" y="148"/>
                    </a:lnTo>
                    <a:lnTo>
                      <a:pt x="33" y="149"/>
                    </a:lnTo>
                    <a:lnTo>
                      <a:pt x="32" y="149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2" y="148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30" y="151"/>
                    </a:lnTo>
                    <a:lnTo>
                      <a:pt x="32" y="151"/>
                    </a:lnTo>
                    <a:lnTo>
                      <a:pt x="30" y="151"/>
                    </a:lnTo>
                    <a:lnTo>
                      <a:pt x="30" y="152"/>
                    </a:lnTo>
                    <a:lnTo>
                      <a:pt x="30" y="154"/>
                    </a:lnTo>
                    <a:lnTo>
                      <a:pt x="30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4"/>
                    </a:lnTo>
                    <a:lnTo>
                      <a:pt x="27" y="155"/>
                    </a:lnTo>
                    <a:lnTo>
                      <a:pt x="29" y="155"/>
                    </a:lnTo>
                    <a:lnTo>
                      <a:pt x="29" y="157"/>
                    </a:lnTo>
                    <a:lnTo>
                      <a:pt x="27" y="157"/>
                    </a:lnTo>
                    <a:lnTo>
                      <a:pt x="26" y="157"/>
                    </a:lnTo>
                    <a:lnTo>
                      <a:pt x="26" y="155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4" y="158"/>
                    </a:lnTo>
                    <a:lnTo>
                      <a:pt x="26" y="158"/>
                    </a:lnTo>
                    <a:lnTo>
                      <a:pt x="24" y="158"/>
                    </a:lnTo>
                    <a:lnTo>
                      <a:pt x="24" y="160"/>
                    </a:lnTo>
                    <a:lnTo>
                      <a:pt x="23" y="160"/>
                    </a:lnTo>
                    <a:lnTo>
                      <a:pt x="21" y="160"/>
                    </a:lnTo>
                    <a:lnTo>
                      <a:pt x="21" y="161"/>
                    </a:lnTo>
                    <a:lnTo>
                      <a:pt x="20" y="161"/>
                    </a:lnTo>
                    <a:lnTo>
                      <a:pt x="21" y="163"/>
                    </a:lnTo>
                    <a:lnTo>
                      <a:pt x="20" y="163"/>
                    </a:lnTo>
                    <a:lnTo>
                      <a:pt x="18" y="164"/>
                    </a:lnTo>
                    <a:lnTo>
                      <a:pt x="17" y="163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3"/>
                    </a:lnTo>
                    <a:lnTo>
                      <a:pt x="14" y="161"/>
                    </a:lnTo>
                    <a:lnTo>
                      <a:pt x="12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2" y="158"/>
                    </a:lnTo>
                    <a:lnTo>
                      <a:pt x="12" y="160"/>
                    </a:lnTo>
                    <a:lnTo>
                      <a:pt x="12" y="158"/>
                    </a:lnTo>
                    <a:lnTo>
                      <a:pt x="11" y="158"/>
                    </a:lnTo>
                    <a:lnTo>
                      <a:pt x="12" y="157"/>
                    </a:lnTo>
                    <a:lnTo>
                      <a:pt x="11" y="157"/>
                    </a:lnTo>
                    <a:lnTo>
                      <a:pt x="12" y="157"/>
                    </a:lnTo>
                    <a:lnTo>
                      <a:pt x="12" y="155"/>
                    </a:lnTo>
                    <a:lnTo>
                      <a:pt x="11" y="155"/>
                    </a:lnTo>
                    <a:lnTo>
                      <a:pt x="11" y="157"/>
                    </a:lnTo>
                    <a:lnTo>
                      <a:pt x="9" y="155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6" y="151"/>
                    </a:lnTo>
                    <a:lnTo>
                      <a:pt x="5" y="149"/>
                    </a:lnTo>
                    <a:lnTo>
                      <a:pt x="5" y="148"/>
                    </a:lnTo>
                    <a:lnTo>
                      <a:pt x="3" y="148"/>
                    </a:lnTo>
                    <a:lnTo>
                      <a:pt x="3" y="146"/>
                    </a:lnTo>
                    <a:lnTo>
                      <a:pt x="3" y="148"/>
                    </a:lnTo>
                    <a:lnTo>
                      <a:pt x="1" y="146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3" y="140"/>
                    </a:lnTo>
                    <a:lnTo>
                      <a:pt x="5" y="141"/>
                    </a:lnTo>
                    <a:lnTo>
                      <a:pt x="6" y="143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9" y="143"/>
                    </a:lnTo>
                    <a:lnTo>
                      <a:pt x="11" y="141"/>
                    </a:lnTo>
                    <a:lnTo>
                      <a:pt x="12" y="141"/>
                    </a:lnTo>
                    <a:lnTo>
                      <a:pt x="14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5" y="135"/>
                    </a:lnTo>
                    <a:lnTo>
                      <a:pt x="17" y="134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5"/>
                    </a:lnTo>
                    <a:lnTo>
                      <a:pt x="20" y="134"/>
                    </a:lnTo>
                    <a:lnTo>
                      <a:pt x="21" y="134"/>
                    </a:lnTo>
                    <a:lnTo>
                      <a:pt x="21" y="135"/>
                    </a:lnTo>
                    <a:lnTo>
                      <a:pt x="23" y="135"/>
                    </a:lnTo>
                    <a:lnTo>
                      <a:pt x="23" y="134"/>
                    </a:lnTo>
                    <a:lnTo>
                      <a:pt x="23" y="135"/>
                    </a:lnTo>
                    <a:lnTo>
                      <a:pt x="24" y="135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4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1" y="132"/>
                    </a:lnTo>
                    <a:lnTo>
                      <a:pt x="20" y="131"/>
                    </a:lnTo>
                    <a:lnTo>
                      <a:pt x="21" y="129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9"/>
                    </a:lnTo>
                    <a:lnTo>
                      <a:pt x="32" y="128"/>
                    </a:lnTo>
                    <a:lnTo>
                      <a:pt x="33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6" y="129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8"/>
                    </a:lnTo>
                    <a:lnTo>
                      <a:pt x="36" y="129"/>
                    </a:lnTo>
                    <a:lnTo>
                      <a:pt x="36" y="128"/>
                    </a:lnTo>
                    <a:lnTo>
                      <a:pt x="35" y="128"/>
                    </a:lnTo>
                    <a:lnTo>
                      <a:pt x="35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2" y="125"/>
                    </a:lnTo>
                    <a:lnTo>
                      <a:pt x="32" y="123"/>
                    </a:lnTo>
                    <a:lnTo>
                      <a:pt x="33" y="123"/>
                    </a:lnTo>
                    <a:lnTo>
                      <a:pt x="35" y="123"/>
                    </a:lnTo>
                    <a:lnTo>
                      <a:pt x="35" y="122"/>
                    </a:lnTo>
                    <a:lnTo>
                      <a:pt x="33" y="122"/>
                    </a:lnTo>
                    <a:lnTo>
                      <a:pt x="32" y="122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6" y="120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7" y="114"/>
                    </a:lnTo>
                    <a:lnTo>
                      <a:pt x="17" y="116"/>
                    </a:lnTo>
                    <a:lnTo>
                      <a:pt x="15" y="116"/>
                    </a:lnTo>
                    <a:lnTo>
                      <a:pt x="14" y="116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10"/>
                    </a:lnTo>
                    <a:lnTo>
                      <a:pt x="8" y="108"/>
                    </a:lnTo>
                    <a:lnTo>
                      <a:pt x="8" y="107"/>
                    </a:lnTo>
                    <a:lnTo>
                      <a:pt x="6" y="107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5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2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2" y="104"/>
                    </a:lnTo>
                    <a:lnTo>
                      <a:pt x="11" y="102"/>
                    </a:lnTo>
                    <a:lnTo>
                      <a:pt x="12" y="102"/>
                    </a:lnTo>
                    <a:lnTo>
                      <a:pt x="12" y="101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8"/>
                    </a:lnTo>
                    <a:lnTo>
                      <a:pt x="18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477" y="1750"/>
                <a:ext cx="120" cy="166"/>
              </a:xfrm>
              <a:custGeom>
                <a:avLst/>
                <a:gdLst/>
                <a:ahLst/>
                <a:cxnLst>
                  <a:cxn ang="0">
                    <a:pos x="15" y="92"/>
                  </a:cxn>
                  <a:cxn ang="0">
                    <a:pos x="6" y="84"/>
                  </a:cxn>
                  <a:cxn ang="0">
                    <a:pos x="8" y="72"/>
                  </a:cxn>
                  <a:cxn ang="0">
                    <a:pos x="15" y="65"/>
                  </a:cxn>
                  <a:cxn ang="0">
                    <a:pos x="23" y="57"/>
                  </a:cxn>
                  <a:cxn ang="0">
                    <a:pos x="32" y="62"/>
                  </a:cxn>
                  <a:cxn ang="0">
                    <a:pos x="38" y="65"/>
                  </a:cxn>
                  <a:cxn ang="0">
                    <a:pos x="48" y="66"/>
                  </a:cxn>
                  <a:cxn ang="0">
                    <a:pos x="51" y="65"/>
                  </a:cxn>
                  <a:cxn ang="0">
                    <a:pos x="42" y="50"/>
                  </a:cxn>
                  <a:cxn ang="0">
                    <a:pos x="48" y="41"/>
                  </a:cxn>
                  <a:cxn ang="0">
                    <a:pos x="59" y="35"/>
                  </a:cxn>
                  <a:cxn ang="0">
                    <a:pos x="71" y="30"/>
                  </a:cxn>
                  <a:cxn ang="0">
                    <a:pos x="86" y="19"/>
                  </a:cxn>
                  <a:cxn ang="0">
                    <a:pos x="101" y="9"/>
                  </a:cxn>
                  <a:cxn ang="0">
                    <a:pos x="110" y="1"/>
                  </a:cxn>
                  <a:cxn ang="0">
                    <a:pos x="116" y="9"/>
                  </a:cxn>
                  <a:cxn ang="0">
                    <a:pos x="114" y="30"/>
                  </a:cxn>
                  <a:cxn ang="0">
                    <a:pos x="111" y="42"/>
                  </a:cxn>
                  <a:cxn ang="0">
                    <a:pos x="99" y="54"/>
                  </a:cxn>
                  <a:cxn ang="0">
                    <a:pos x="95" y="63"/>
                  </a:cxn>
                  <a:cxn ang="0">
                    <a:pos x="110" y="62"/>
                  </a:cxn>
                  <a:cxn ang="0">
                    <a:pos x="119" y="57"/>
                  </a:cxn>
                  <a:cxn ang="0">
                    <a:pos x="111" y="69"/>
                  </a:cxn>
                  <a:cxn ang="0">
                    <a:pos x="98" y="69"/>
                  </a:cxn>
                  <a:cxn ang="0">
                    <a:pos x="93" y="68"/>
                  </a:cxn>
                  <a:cxn ang="0">
                    <a:pos x="93" y="71"/>
                  </a:cxn>
                  <a:cxn ang="0">
                    <a:pos x="89" y="81"/>
                  </a:cxn>
                  <a:cxn ang="0">
                    <a:pos x="84" y="84"/>
                  </a:cxn>
                  <a:cxn ang="0">
                    <a:pos x="72" y="90"/>
                  </a:cxn>
                  <a:cxn ang="0">
                    <a:pos x="68" y="92"/>
                  </a:cxn>
                  <a:cxn ang="0">
                    <a:pos x="86" y="89"/>
                  </a:cxn>
                  <a:cxn ang="0">
                    <a:pos x="90" y="90"/>
                  </a:cxn>
                  <a:cxn ang="0">
                    <a:pos x="84" y="101"/>
                  </a:cxn>
                  <a:cxn ang="0">
                    <a:pos x="86" y="110"/>
                  </a:cxn>
                  <a:cxn ang="0">
                    <a:pos x="69" y="108"/>
                  </a:cxn>
                  <a:cxn ang="0">
                    <a:pos x="78" y="119"/>
                  </a:cxn>
                  <a:cxn ang="0">
                    <a:pos x="69" y="122"/>
                  </a:cxn>
                  <a:cxn ang="0">
                    <a:pos x="66" y="128"/>
                  </a:cxn>
                  <a:cxn ang="0">
                    <a:pos x="59" y="119"/>
                  </a:cxn>
                  <a:cxn ang="0">
                    <a:pos x="56" y="126"/>
                  </a:cxn>
                  <a:cxn ang="0">
                    <a:pos x="51" y="105"/>
                  </a:cxn>
                  <a:cxn ang="0">
                    <a:pos x="63" y="98"/>
                  </a:cxn>
                  <a:cxn ang="0">
                    <a:pos x="50" y="104"/>
                  </a:cxn>
                  <a:cxn ang="0">
                    <a:pos x="51" y="119"/>
                  </a:cxn>
                  <a:cxn ang="0">
                    <a:pos x="54" y="132"/>
                  </a:cxn>
                  <a:cxn ang="0">
                    <a:pos x="41" y="129"/>
                  </a:cxn>
                  <a:cxn ang="0">
                    <a:pos x="42" y="138"/>
                  </a:cxn>
                  <a:cxn ang="0">
                    <a:pos x="42" y="148"/>
                  </a:cxn>
                  <a:cxn ang="0">
                    <a:pos x="36" y="148"/>
                  </a:cxn>
                  <a:cxn ang="0">
                    <a:pos x="32" y="149"/>
                  </a:cxn>
                  <a:cxn ang="0">
                    <a:pos x="26" y="157"/>
                  </a:cxn>
                  <a:cxn ang="0">
                    <a:pos x="17" y="163"/>
                  </a:cxn>
                  <a:cxn ang="0">
                    <a:pos x="11" y="157"/>
                  </a:cxn>
                  <a:cxn ang="0">
                    <a:pos x="3" y="140"/>
                  </a:cxn>
                  <a:cxn ang="0">
                    <a:pos x="17" y="135"/>
                  </a:cxn>
                  <a:cxn ang="0">
                    <a:pos x="21" y="129"/>
                  </a:cxn>
                  <a:cxn ang="0">
                    <a:pos x="36" y="129"/>
                  </a:cxn>
                  <a:cxn ang="0">
                    <a:pos x="29" y="120"/>
                  </a:cxn>
                  <a:cxn ang="0">
                    <a:pos x="12" y="116"/>
                  </a:cxn>
                </a:cxnLst>
                <a:rect l="0" t="0" r="r" b="b"/>
                <a:pathLst>
                  <a:path w="120" h="166">
                    <a:moveTo>
                      <a:pt x="18" y="98"/>
                    </a:moveTo>
                    <a:lnTo>
                      <a:pt x="17" y="98"/>
                    </a:lnTo>
                    <a:lnTo>
                      <a:pt x="15" y="98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4" y="93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2" y="92"/>
                    </a:lnTo>
                    <a:lnTo>
                      <a:pt x="14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8" y="90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9"/>
                    </a:lnTo>
                    <a:lnTo>
                      <a:pt x="8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8" y="66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7" y="66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5" y="60"/>
                    </a:lnTo>
                    <a:lnTo>
                      <a:pt x="14" y="60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6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23" y="59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2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2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8" y="65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41" y="63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5" y="68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3" y="72"/>
                    </a:lnTo>
                    <a:lnTo>
                      <a:pt x="53" y="71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8" y="60"/>
                    </a:lnTo>
                    <a:lnTo>
                      <a:pt x="48" y="59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7" y="42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9" y="33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4" y="30"/>
                    </a:lnTo>
                    <a:lnTo>
                      <a:pt x="75" y="30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0" y="16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3"/>
                    </a:lnTo>
                    <a:lnTo>
                      <a:pt x="107" y="3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6" y="9"/>
                    </a:lnTo>
                    <a:lnTo>
                      <a:pt x="117" y="9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6" y="13"/>
                    </a:lnTo>
                    <a:lnTo>
                      <a:pt x="116" y="15"/>
                    </a:lnTo>
                    <a:lnTo>
                      <a:pt x="117" y="16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2"/>
                    </a:lnTo>
                    <a:lnTo>
                      <a:pt x="117" y="22"/>
                    </a:lnTo>
                    <a:lnTo>
                      <a:pt x="116" y="24"/>
                    </a:lnTo>
                    <a:lnTo>
                      <a:pt x="116" y="26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4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3" y="33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6" y="36"/>
                    </a:lnTo>
                    <a:lnTo>
                      <a:pt x="116" y="38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39"/>
                    </a:lnTo>
                    <a:lnTo>
                      <a:pt x="117" y="39"/>
                    </a:lnTo>
                    <a:lnTo>
                      <a:pt x="116" y="39"/>
                    </a:lnTo>
                    <a:lnTo>
                      <a:pt x="114" y="39"/>
                    </a:lnTo>
                    <a:lnTo>
                      <a:pt x="114" y="41"/>
                    </a:lnTo>
                    <a:lnTo>
                      <a:pt x="113" y="41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10" y="45"/>
                    </a:lnTo>
                    <a:lnTo>
                      <a:pt x="108" y="45"/>
                    </a:lnTo>
                    <a:lnTo>
                      <a:pt x="110" y="47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1"/>
                    </a:lnTo>
                    <a:lnTo>
                      <a:pt x="104" y="53"/>
                    </a:lnTo>
                    <a:lnTo>
                      <a:pt x="102" y="54"/>
                    </a:lnTo>
                    <a:lnTo>
                      <a:pt x="101" y="54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8" y="56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3" y="60"/>
                    </a:lnTo>
                    <a:lnTo>
                      <a:pt x="95" y="60"/>
                    </a:lnTo>
                    <a:lnTo>
                      <a:pt x="95" y="62"/>
                    </a:lnTo>
                    <a:lnTo>
                      <a:pt x="93" y="62"/>
                    </a:lnTo>
                    <a:lnTo>
                      <a:pt x="92" y="62"/>
                    </a:lnTo>
                    <a:lnTo>
                      <a:pt x="92" y="63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4" y="66"/>
                    </a:lnTo>
                    <a:lnTo>
                      <a:pt x="105" y="66"/>
                    </a:lnTo>
                    <a:lnTo>
                      <a:pt x="105" y="65"/>
                    </a:lnTo>
                    <a:lnTo>
                      <a:pt x="107" y="65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1" y="60"/>
                    </a:lnTo>
                    <a:lnTo>
                      <a:pt x="113" y="60"/>
                    </a:lnTo>
                    <a:lnTo>
                      <a:pt x="113" y="59"/>
                    </a:lnTo>
                    <a:lnTo>
                      <a:pt x="114" y="59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56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20" y="59"/>
                    </a:lnTo>
                    <a:lnTo>
                      <a:pt x="119" y="59"/>
                    </a:lnTo>
                    <a:lnTo>
                      <a:pt x="119" y="60"/>
                    </a:lnTo>
                    <a:lnTo>
                      <a:pt x="119" y="62"/>
                    </a:lnTo>
                    <a:lnTo>
                      <a:pt x="117" y="62"/>
                    </a:lnTo>
                    <a:lnTo>
                      <a:pt x="117" y="63"/>
                    </a:lnTo>
                    <a:lnTo>
                      <a:pt x="117" y="65"/>
                    </a:lnTo>
                    <a:lnTo>
                      <a:pt x="117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4" y="68"/>
                    </a:lnTo>
                    <a:lnTo>
                      <a:pt x="113" y="68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4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1" y="66"/>
                    </a:lnTo>
                    <a:lnTo>
                      <a:pt x="99" y="68"/>
                    </a:lnTo>
                    <a:lnTo>
                      <a:pt x="98" y="68"/>
                    </a:lnTo>
                    <a:lnTo>
                      <a:pt x="98" y="69"/>
                    </a:lnTo>
                    <a:lnTo>
                      <a:pt x="99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8" y="69"/>
                    </a:lnTo>
                    <a:lnTo>
                      <a:pt x="96" y="71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69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3" y="66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2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90" y="65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92" y="75"/>
                    </a:lnTo>
                    <a:lnTo>
                      <a:pt x="92" y="77"/>
                    </a:lnTo>
                    <a:lnTo>
                      <a:pt x="93" y="77"/>
                    </a:lnTo>
                    <a:lnTo>
                      <a:pt x="92" y="78"/>
                    </a:lnTo>
                    <a:lnTo>
                      <a:pt x="92" y="80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90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7" y="81"/>
                    </a:lnTo>
                    <a:lnTo>
                      <a:pt x="87" y="83"/>
                    </a:lnTo>
                    <a:lnTo>
                      <a:pt x="86" y="83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80" y="81"/>
                    </a:lnTo>
                    <a:lnTo>
                      <a:pt x="81" y="81"/>
                    </a:lnTo>
                    <a:lnTo>
                      <a:pt x="81" y="83"/>
                    </a:lnTo>
                    <a:lnTo>
                      <a:pt x="83" y="83"/>
                    </a:lnTo>
                    <a:lnTo>
                      <a:pt x="84" y="83"/>
                    </a:lnTo>
                    <a:lnTo>
                      <a:pt x="86" y="83"/>
                    </a:lnTo>
                    <a:lnTo>
                      <a:pt x="84" y="84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4" y="84"/>
                    </a:lnTo>
                    <a:lnTo>
                      <a:pt x="83" y="86"/>
                    </a:lnTo>
                    <a:lnTo>
                      <a:pt x="81" y="87"/>
                    </a:lnTo>
                    <a:lnTo>
                      <a:pt x="80" y="87"/>
                    </a:lnTo>
                    <a:lnTo>
                      <a:pt x="78" y="89"/>
                    </a:lnTo>
                    <a:lnTo>
                      <a:pt x="78" y="87"/>
                    </a:lnTo>
                    <a:lnTo>
                      <a:pt x="78" y="89"/>
                    </a:lnTo>
                    <a:lnTo>
                      <a:pt x="77" y="89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6" y="90"/>
                    </a:lnTo>
                    <a:lnTo>
                      <a:pt x="65" y="90"/>
                    </a:lnTo>
                    <a:lnTo>
                      <a:pt x="63" y="90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0" y="92"/>
                    </a:lnTo>
                    <a:lnTo>
                      <a:pt x="62" y="92"/>
                    </a:lnTo>
                    <a:lnTo>
                      <a:pt x="63" y="90"/>
                    </a:lnTo>
                    <a:lnTo>
                      <a:pt x="63" y="92"/>
                    </a:lnTo>
                    <a:lnTo>
                      <a:pt x="65" y="90"/>
                    </a:lnTo>
                    <a:lnTo>
                      <a:pt x="66" y="90"/>
                    </a:lnTo>
                    <a:lnTo>
                      <a:pt x="68" y="90"/>
                    </a:lnTo>
                    <a:lnTo>
                      <a:pt x="68" y="92"/>
                    </a:lnTo>
                    <a:lnTo>
                      <a:pt x="69" y="90"/>
                    </a:lnTo>
                    <a:lnTo>
                      <a:pt x="71" y="90"/>
                    </a:lnTo>
                    <a:lnTo>
                      <a:pt x="72" y="90"/>
                    </a:lnTo>
                    <a:lnTo>
                      <a:pt x="74" y="90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5" y="90"/>
                    </a:lnTo>
                    <a:lnTo>
                      <a:pt x="77" y="90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4" y="90"/>
                    </a:lnTo>
                    <a:lnTo>
                      <a:pt x="84" y="89"/>
                    </a:lnTo>
                    <a:lnTo>
                      <a:pt x="84" y="87"/>
                    </a:lnTo>
                    <a:lnTo>
                      <a:pt x="86" y="87"/>
                    </a:lnTo>
                    <a:lnTo>
                      <a:pt x="86" y="89"/>
                    </a:lnTo>
                    <a:lnTo>
                      <a:pt x="86" y="87"/>
                    </a:lnTo>
                    <a:lnTo>
                      <a:pt x="87" y="87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90" y="89"/>
                    </a:lnTo>
                    <a:lnTo>
                      <a:pt x="89" y="89"/>
                    </a:lnTo>
                    <a:lnTo>
                      <a:pt x="89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7" y="90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3"/>
                    </a:lnTo>
                    <a:lnTo>
                      <a:pt x="90" y="95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1"/>
                    </a:lnTo>
                    <a:lnTo>
                      <a:pt x="89" y="101"/>
                    </a:lnTo>
                    <a:lnTo>
                      <a:pt x="87" y="101"/>
                    </a:lnTo>
                    <a:lnTo>
                      <a:pt x="86" y="101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99"/>
                    </a:lnTo>
                    <a:lnTo>
                      <a:pt x="83" y="101"/>
                    </a:lnTo>
                    <a:lnTo>
                      <a:pt x="84" y="101"/>
                    </a:lnTo>
                    <a:lnTo>
                      <a:pt x="86" y="101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90" y="102"/>
                    </a:lnTo>
                    <a:lnTo>
                      <a:pt x="92" y="102"/>
                    </a:lnTo>
                    <a:lnTo>
                      <a:pt x="92" y="104"/>
                    </a:lnTo>
                    <a:lnTo>
                      <a:pt x="92" y="105"/>
                    </a:lnTo>
                    <a:lnTo>
                      <a:pt x="90" y="105"/>
                    </a:lnTo>
                    <a:lnTo>
                      <a:pt x="90" y="107"/>
                    </a:lnTo>
                    <a:lnTo>
                      <a:pt x="90" y="108"/>
                    </a:lnTo>
                    <a:lnTo>
                      <a:pt x="89" y="108"/>
                    </a:lnTo>
                    <a:lnTo>
                      <a:pt x="89" y="110"/>
                    </a:lnTo>
                    <a:lnTo>
                      <a:pt x="89" y="108"/>
                    </a:lnTo>
                    <a:lnTo>
                      <a:pt x="87" y="110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6" y="110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3" y="108"/>
                    </a:lnTo>
                    <a:lnTo>
                      <a:pt x="83" y="107"/>
                    </a:lnTo>
                    <a:lnTo>
                      <a:pt x="83" y="108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81" y="108"/>
                    </a:lnTo>
                    <a:lnTo>
                      <a:pt x="80" y="108"/>
                    </a:lnTo>
                    <a:lnTo>
                      <a:pt x="78" y="108"/>
                    </a:lnTo>
                    <a:lnTo>
                      <a:pt x="77" y="108"/>
                    </a:lnTo>
                    <a:lnTo>
                      <a:pt x="75" y="108"/>
                    </a:lnTo>
                    <a:lnTo>
                      <a:pt x="74" y="108"/>
                    </a:lnTo>
                    <a:lnTo>
                      <a:pt x="72" y="107"/>
                    </a:lnTo>
                    <a:lnTo>
                      <a:pt x="72" y="108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8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2" y="110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7" y="110"/>
                    </a:lnTo>
                    <a:lnTo>
                      <a:pt x="78" y="110"/>
                    </a:lnTo>
                    <a:lnTo>
                      <a:pt x="80" y="111"/>
                    </a:lnTo>
                    <a:lnTo>
                      <a:pt x="80" y="113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80" y="117"/>
                    </a:lnTo>
                    <a:lnTo>
                      <a:pt x="80" y="119"/>
                    </a:lnTo>
                    <a:lnTo>
                      <a:pt x="78" y="119"/>
                    </a:lnTo>
                    <a:lnTo>
                      <a:pt x="78" y="120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4" y="123"/>
                    </a:lnTo>
                    <a:lnTo>
                      <a:pt x="74" y="125"/>
                    </a:lnTo>
                    <a:lnTo>
                      <a:pt x="72" y="125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1" y="123"/>
                    </a:lnTo>
                    <a:lnTo>
                      <a:pt x="71" y="125"/>
                    </a:lnTo>
                    <a:lnTo>
                      <a:pt x="71" y="123"/>
                    </a:lnTo>
                    <a:lnTo>
                      <a:pt x="71" y="122"/>
                    </a:lnTo>
                    <a:lnTo>
                      <a:pt x="69" y="122"/>
                    </a:lnTo>
                    <a:lnTo>
                      <a:pt x="69" y="123"/>
                    </a:lnTo>
                    <a:lnTo>
                      <a:pt x="69" y="122"/>
                    </a:lnTo>
                    <a:lnTo>
                      <a:pt x="69" y="120"/>
                    </a:lnTo>
                    <a:lnTo>
                      <a:pt x="69" y="119"/>
                    </a:lnTo>
                    <a:lnTo>
                      <a:pt x="69" y="120"/>
                    </a:lnTo>
                    <a:lnTo>
                      <a:pt x="69" y="122"/>
                    </a:lnTo>
                    <a:lnTo>
                      <a:pt x="68" y="123"/>
                    </a:lnTo>
                    <a:lnTo>
                      <a:pt x="69" y="123"/>
                    </a:lnTo>
                    <a:lnTo>
                      <a:pt x="69" y="125"/>
                    </a:lnTo>
                    <a:lnTo>
                      <a:pt x="69" y="126"/>
                    </a:lnTo>
                    <a:lnTo>
                      <a:pt x="69" y="128"/>
                    </a:lnTo>
                    <a:lnTo>
                      <a:pt x="68" y="128"/>
                    </a:lnTo>
                    <a:lnTo>
                      <a:pt x="66" y="128"/>
                    </a:lnTo>
                    <a:lnTo>
                      <a:pt x="66" y="126"/>
                    </a:lnTo>
                    <a:lnTo>
                      <a:pt x="66" y="128"/>
                    </a:lnTo>
                    <a:lnTo>
                      <a:pt x="66" y="126"/>
                    </a:lnTo>
                    <a:lnTo>
                      <a:pt x="65" y="126"/>
                    </a:lnTo>
                    <a:lnTo>
                      <a:pt x="65" y="128"/>
                    </a:lnTo>
                    <a:lnTo>
                      <a:pt x="66" y="128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3" y="128"/>
                    </a:lnTo>
                    <a:lnTo>
                      <a:pt x="63" y="126"/>
                    </a:lnTo>
                    <a:lnTo>
                      <a:pt x="63" y="125"/>
                    </a:lnTo>
                    <a:lnTo>
                      <a:pt x="62" y="125"/>
                    </a:lnTo>
                    <a:lnTo>
                      <a:pt x="62" y="123"/>
                    </a:lnTo>
                    <a:lnTo>
                      <a:pt x="62" y="122"/>
                    </a:lnTo>
                    <a:lnTo>
                      <a:pt x="62" y="120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59" y="119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7" y="119"/>
                    </a:lnTo>
                    <a:lnTo>
                      <a:pt x="59" y="119"/>
                    </a:lnTo>
                    <a:lnTo>
                      <a:pt x="59" y="120"/>
                    </a:lnTo>
                    <a:lnTo>
                      <a:pt x="59" y="122"/>
                    </a:lnTo>
                    <a:lnTo>
                      <a:pt x="60" y="123"/>
                    </a:lnTo>
                    <a:lnTo>
                      <a:pt x="59" y="123"/>
                    </a:lnTo>
                    <a:lnTo>
                      <a:pt x="60" y="123"/>
                    </a:lnTo>
                    <a:lnTo>
                      <a:pt x="60" y="125"/>
                    </a:lnTo>
                    <a:lnTo>
                      <a:pt x="60" y="126"/>
                    </a:lnTo>
                    <a:lnTo>
                      <a:pt x="62" y="126"/>
                    </a:lnTo>
                    <a:lnTo>
                      <a:pt x="62" y="128"/>
                    </a:lnTo>
                    <a:lnTo>
                      <a:pt x="60" y="128"/>
                    </a:lnTo>
                    <a:lnTo>
                      <a:pt x="60" y="126"/>
                    </a:lnTo>
                    <a:lnTo>
                      <a:pt x="59" y="126"/>
                    </a:lnTo>
                    <a:lnTo>
                      <a:pt x="59" y="125"/>
                    </a:lnTo>
                    <a:lnTo>
                      <a:pt x="59" y="126"/>
                    </a:lnTo>
                    <a:lnTo>
                      <a:pt x="57" y="125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6" y="125"/>
                    </a:lnTo>
                    <a:lnTo>
                      <a:pt x="54" y="123"/>
                    </a:lnTo>
                    <a:lnTo>
                      <a:pt x="54" y="122"/>
                    </a:lnTo>
                    <a:lnTo>
                      <a:pt x="53" y="120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1" y="117"/>
                    </a:lnTo>
                    <a:lnTo>
                      <a:pt x="51" y="116"/>
                    </a:lnTo>
                    <a:lnTo>
                      <a:pt x="50" y="116"/>
                    </a:lnTo>
                    <a:lnTo>
                      <a:pt x="50" y="114"/>
                    </a:lnTo>
                    <a:lnTo>
                      <a:pt x="51" y="113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4" y="102"/>
                    </a:lnTo>
                    <a:lnTo>
                      <a:pt x="54" y="101"/>
                    </a:lnTo>
                    <a:lnTo>
                      <a:pt x="56" y="101"/>
                    </a:lnTo>
                    <a:lnTo>
                      <a:pt x="56" y="99"/>
                    </a:lnTo>
                    <a:lnTo>
                      <a:pt x="57" y="99"/>
                    </a:lnTo>
                    <a:lnTo>
                      <a:pt x="57" y="98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3" y="98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7" y="96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6" y="96"/>
                    </a:lnTo>
                    <a:lnTo>
                      <a:pt x="56" y="98"/>
                    </a:lnTo>
                    <a:lnTo>
                      <a:pt x="56" y="99"/>
                    </a:lnTo>
                    <a:lnTo>
                      <a:pt x="54" y="101"/>
                    </a:lnTo>
                    <a:lnTo>
                      <a:pt x="53" y="101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4"/>
                    </a:lnTo>
                    <a:lnTo>
                      <a:pt x="50" y="104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47" y="107"/>
                    </a:lnTo>
                    <a:lnTo>
                      <a:pt x="45" y="107"/>
                    </a:lnTo>
                    <a:lnTo>
                      <a:pt x="45" y="108"/>
                    </a:lnTo>
                    <a:lnTo>
                      <a:pt x="45" y="110"/>
                    </a:lnTo>
                    <a:lnTo>
                      <a:pt x="47" y="110"/>
                    </a:lnTo>
                    <a:lnTo>
                      <a:pt x="47" y="111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8" y="117"/>
                    </a:lnTo>
                    <a:lnTo>
                      <a:pt x="47" y="119"/>
                    </a:lnTo>
                    <a:lnTo>
                      <a:pt x="48" y="119"/>
                    </a:lnTo>
                    <a:lnTo>
                      <a:pt x="50" y="119"/>
                    </a:lnTo>
                    <a:lnTo>
                      <a:pt x="51" y="119"/>
                    </a:lnTo>
                    <a:lnTo>
                      <a:pt x="51" y="120"/>
                    </a:lnTo>
                    <a:lnTo>
                      <a:pt x="51" y="122"/>
                    </a:lnTo>
                    <a:lnTo>
                      <a:pt x="53" y="122"/>
                    </a:lnTo>
                    <a:lnTo>
                      <a:pt x="53" y="123"/>
                    </a:lnTo>
                    <a:lnTo>
                      <a:pt x="53" y="125"/>
                    </a:lnTo>
                    <a:lnTo>
                      <a:pt x="54" y="125"/>
                    </a:lnTo>
                    <a:lnTo>
                      <a:pt x="54" y="126"/>
                    </a:lnTo>
                    <a:lnTo>
                      <a:pt x="53" y="126"/>
                    </a:lnTo>
                    <a:lnTo>
                      <a:pt x="54" y="126"/>
                    </a:lnTo>
                    <a:lnTo>
                      <a:pt x="53" y="126"/>
                    </a:lnTo>
                    <a:lnTo>
                      <a:pt x="51" y="126"/>
                    </a:lnTo>
                    <a:lnTo>
                      <a:pt x="50" y="126"/>
                    </a:lnTo>
                    <a:lnTo>
                      <a:pt x="51" y="128"/>
                    </a:lnTo>
                    <a:lnTo>
                      <a:pt x="53" y="128"/>
                    </a:lnTo>
                    <a:lnTo>
                      <a:pt x="53" y="129"/>
                    </a:lnTo>
                    <a:lnTo>
                      <a:pt x="54" y="131"/>
                    </a:lnTo>
                    <a:lnTo>
                      <a:pt x="54" y="132"/>
                    </a:lnTo>
                    <a:lnTo>
                      <a:pt x="54" y="134"/>
                    </a:lnTo>
                    <a:lnTo>
                      <a:pt x="54" y="135"/>
                    </a:lnTo>
                    <a:lnTo>
                      <a:pt x="53" y="135"/>
                    </a:lnTo>
                    <a:lnTo>
                      <a:pt x="53" y="134"/>
                    </a:lnTo>
                    <a:lnTo>
                      <a:pt x="51" y="134"/>
                    </a:lnTo>
                    <a:lnTo>
                      <a:pt x="50" y="134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7" y="132"/>
                    </a:lnTo>
                    <a:lnTo>
                      <a:pt x="45" y="132"/>
                    </a:lnTo>
                    <a:lnTo>
                      <a:pt x="44" y="132"/>
                    </a:lnTo>
                    <a:lnTo>
                      <a:pt x="44" y="131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1" y="129"/>
                    </a:lnTo>
                    <a:lnTo>
                      <a:pt x="41" y="131"/>
                    </a:lnTo>
                    <a:lnTo>
                      <a:pt x="41" y="129"/>
                    </a:lnTo>
                    <a:lnTo>
                      <a:pt x="41" y="131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32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8" y="134"/>
                    </a:lnTo>
                    <a:lnTo>
                      <a:pt x="38" y="135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5"/>
                    </a:lnTo>
                    <a:lnTo>
                      <a:pt x="41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2" y="140"/>
                    </a:lnTo>
                    <a:lnTo>
                      <a:pt x="42" y="141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4" y="141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5" y="143"/>
                    </a:lnTo>
                    <a:lnTo>
                      <a:pt x="45" y="145"/>
                    </a:lnTo>
                    <a:lnTo>
                      <a:pt x="45" y="146"/>
                    </a:lnTo>
                    <a:lnTo>
                      <a:pt x="44" y="146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5"/>
                    </a:lnTo>
                    <a:lnTo>
                      <a:pt x="42" y="145"/>
                    </a:lnTo>
                    <a:lnTo>
                      <a:pt x="42" y="146"/>
                    </a:lnTo>
                    <a:lnTo>
                      <a:pt x="42" y="148"/>
                    </a:lnTo>
                    <a:lnTo>
                      <a:pt x="42" y="146"/>
                    </a:lnTo>
                    <a:lnTo>
                      <a:pt x="41" y="146"/>
                    </a:lnTo>
                    <a:lnTo>
                      <a:pt x="42" y="145"/>
                    </a:lnTo>
                    <a:lnTo>
                      <a:pt x="41" y="145"/>
                    </a:lnTo>
                    <a:lnTo>
                      <a:pt x="41" y="146"/>
                    </a:lnTo>
                    <a:lnTo>
                      <a:pt x="39" y="145"/>
                    </a:lnTo>
                    <a:lnTo>
                      <a:pt x="39" y="143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39" y="146"/>
                    </a:lnTo>
                    <a:lnTo>
                      <a:pt x="39" y="148"/>
                    </a:lnTo>
                    <a:lnTo>
                      <a:pt x="39" y="149"/>
                    </a:lnTo>
                    <a:lnTo>
                      <a:pt x="39" y="151"/>
                    </a:lnTo>
                    <a:lnTo>
                      <a:pt x="38" y="151"/>
                    </a:lnTo>
                    <a:lnTo>
                      <a:pt x="38" y="149"/>
                    </a:lnTo>
                    <a:lnTo>
                      <a:pt x="38" y="148"/>
                    </a:lnTo>
                    <a:lnTo>
                      <a:pt x="36" y="148"/>
                    </a:lnTo>
                    <a:lnTo>
                      <a:pt x="36" y="149"/>
                    </a:lnTo>
                    <a:lnTo>
                      <a:pt x="35" y="149"/>
                    </a:lnTo>
                    <a:lnTo>
                      <a:pt x="35" y="148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2" y="145"/>
                    </a:lnTo>
                    <a:lnTo>
                      <a:pt x="32" y="146"/>
                    </a:lnTo>
                    <a:lnTo>
                      <a:pt x="33" y="146"/>
                    </a:lnTo>
                    <a:lnTo>
                      <a:pt x="33" y="148"/>
                    </a:lnTo>
                    <a:lnTo>
                      <a:pt x="33" y="149"/>
                    </a:lnTo>
                    <a:lnTo>
                      <a:pt x="32" y="149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2" y="148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30" y="151"/>
                    </a:lnTo>
                    <a:lnTo>
                      <a:pt x="32" y="151"/>
                    </a:lnTo>
                    <a:lnTo>
                      <a:pt x="30" y="151"/>
                    </a:lnTo>
                    <a:lnTo>
                      <a:pt x="30" y="152"/>
                    </a:lnTo>
                    <a:lnTo>
                      <a:pt x="30" y="154"/>
                    </a:lnTo>
                    <a:lnTo>
                      <a:pt x="30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4"/>
                    </a:lnTo>
                    <a:lnTo>
                      <a:pt x="27" y="155"/>
                    </a:lnTo>
                    <a:lnTo>
                      <a:pt x="29" y="155"/>
                    </a:lnTo>
                    <a:lnTo>
                      <a:pt x="29" y="157"/>
                    </a:lnTo>
                    <a:lnTo>
                      <a:pt x="27" y="157"/>
                    </a:lnTo>
                    <a:lnTo>
                      <a:pt x="26" y="157"/>
                    </a:lnTo>
                    <a:lnTo>
                      <a:pt x="26" y="155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6" y="157"/>
                    </a:lnTo>
                    <a:lnTo>
                      <a:pt x="24" y="157"/>
                    </a:lnTo>
                    <a:lnTo>
                      <a:pt x="24" y="158"/>
                    </a:lnTo>
                    <a:lnTo>
                      <a:pt x="26" y="158"/>
                    </a:lnTo>
                    <a:lnTo>
                      <a:pt x="24" y="158"/>
                    </a:lnTo>
                    <a:lnTo>
                      <a:pt x="24" y="160"/>
                    </a:lnTo>
                    <a:lnTo>
                      <a:pt x="23" y="160"/>
                    </a:lnTo>
                    <a:lnTo>
                      <a:pt x="21" y="160"/>
                    </a:lnTo>
                    <a:lnTo>
                      <a:pt x="21" y="161"/>
                    </a:lnTo>
                    <a:lnTo>
                      <a:pt x="20" y="161"/>
                    </a:lnTo>
                    <a:lnTo>
                      <a:pt x="21" y="163"/>
                    </a:lnTo>
                    <a:lnTo>
                      <a:pt x="20" y="163"/>
                    </a:lnTo>
                    <a:lnTo>
                      <a:pt x="18" y="164"/>
                    </a:lnTo>
                    <a:lnTo>
                      <a:pt x="17" y="163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3"/>
                    </a:lnTo>
                    <a:lnTo>
                      <a:pt x="14" y="161"/>
                    </a:lnTo>
                    <a:lnTo>
                      <a:pt x="12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2" y="158"/>
                    </a:lnTo>
                    <a:lnTo>
                      <a:pt x="12" y="160"/>
                    </a:lnTo>
                    <a:lnTo>
                      <a:pt x="12" y="158"/>
                    </a:lnTo>
                    <a:lnTo>
                      <a:pt x="11" y="158"/>
                    </a:lnTo>
                    <a:lnTo>
                      <a:pt x="12" y="157"/>
                    </a:lnTo>
                    <a:lnTo>
                      <a:pt x="11" y="157"/>
                    </a:lnTo>
                    <a:lnTo>
                      <a:pt x="12" y="157"/>
                    </a:lnTo>
                    <a:lnTo>
                      <a:pt x="12" y="155"/>
                    </a:lnTo>
                    <a:lnTo>
                      <a:pt x="11" y="155"/>
                    </a:lnTo>
                    <a:lnTo>
                      <a:pt x="11" y="157"/>
                    </a:lnTo>
                    <a:lnTo>
                      <a:pt x="9" y="155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6" y="151"/>
                    </a:lnTo>
                    <a:lnTo>
                      <a:pt x="5" y="149"/>
                    </a:lnTo>
                    <a:lnTo>
                      <a:pt x="5" y="148"/>
                    </a:lnTo>
                    <a:lnTo>
                      <a:pt x="3" y="148"/>
                    </a:lnTo>
                    <a:lnTo>
                      <a:pt x="3" y="146"/>
                    </a:lnTo>
                    <a:lnTo>
                      <a:pt x="3" y="148"/>
                    </a:lnTo>
                    <a:lnTo>
                      <a:pt x="1" y="146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3" y="140"/>
                    </a:lnTo>
                    <a:lnTo>
                      <a:pt x="5" y="141"/>
                    </a:lnTo>
                    <a:lnTo>
                      <a:pt x="6" y="143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9" y="143"/>
                    </a:lnTo>
                    <a:lnTo>
                      <a:pt x="11" y="141"/>
                    </a:lnTo>
                    <a:lnTo>
                      <a:pt x="12" y="141"/>
                    </a:lnTo>
                    <a:lnTo>
                      <a:pt x="14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5" y="135"/>
                    </a:lnTo>
                    <a:lnTo>
                      <a:pt x="17" y="134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5"/>
                    </a:lnTo>
                    <a:lnTo>
                      <a:pt x="20" y="134"/>
                    </a:lnTo>
                    <a:lnTo>
                      <a:pt x="21" y="134"/>
                    </a:lnTo>
                    <a:lnTo>
                      <a:pt x="21" y="135"/>
                    </a:lnTo>
                    <a:lnTo>
                      <a:pt x="23" y="135"/>
                    </a:lnTo>
                    <a:lnTo>
                      <a:pt x="23" y="134"/>
                    </a:lnTo>
                    <a:lnTo>
                      <a:pt x="23" y="135"/>
                    </a:lnTo>
                    <a:lnTo>
                      <a:pt x="24" y="135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4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1" y="132"/>
                    </a:lnTo>
                    <a:lnTo>
                      <a:pt x="20" y="131"/>
                    </a:lnTo>
                    <a:lnTo>
                      <a:pt x="21" y="129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9"/>
                    </a:lnTo>
                    <a:lnTo>
                      <a:pt x="32" y="128"/>
                    </a:lnTo>
                    <a:lnTo>
                      <a:pt x="33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6" y="129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8"/>
                    </a:lnTo>
                    <a:lnTo>
                      <a:pt x="36" y="129"/>
                    </a:lnTo>
                    <a:lnTo>
                      <a:pt x="36" y="128"/>
                    </a:lnTo>
                    <a:lnTo>
                      <a:pt x="35" y="128"/>
                    </a:lnTo>
                    <a:lnTo>
                      <a:pt x="35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2" y="125"/>
                    </a:lnTo>
                    <a:lnTo>
                      <a:pt x="32" y="123"/>
                    </a:lnTo>
                    <a:lnTo>
                      <a:pt x="33" y="123"/>
                    </a:lnTo>
                    <a:lnTo>
                      <a:pt x="35" y="123"/>
                    </a:lnTo>
                    <a:lnTo>
                      <a:pt x="35" y="122"/>
                    </a:lnTo>
                    <a:lnTo>
                      <a:pt x="33" y="122"/>
                    </a:lnTo>
                    <a:lnTo>
                      <a:pt x="32" y="122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6" y="120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7" y="114"/>
                    </a:lnTo>
                    <a:lnTo>
                      <a:pt x="17" y="116"/>
                    </a:lnTo>
                    <a:lnTo>
                      <a:pt x="15" y="116"/>
                    </a:lnTo>
                    <a:lnTo>
                      <a:pt x="14" y="116"/>
                    </a:lnTo>
                    <a:lnTo>
                      <a:pt x="12" y="116"/>
                    </a:lnTo>
                    <a:lnTo>
                      <a:pt x="12" y="114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9" y="113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82" y="1848"/>
                <a:ext cx="13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15"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759" y="1992"/>
                <a:ext cx="150" cy="147"/>
              </a:xfrm>
              <a:custGeom>
                <a:avLst/>
                <a:gdLst/>
                <a:ahLst/>
                <a:cxnLst>
                  <a:cxn ang="0">
                    <a:pos x="100" y="25"/>
                  </a:cxn>
                  <a:cxn ang="0">
                    <a:pos x="103" y="22"/>
                  </a:cxn>
                  <a:cxn ang="0">
                    <a:pos x="106" y="17"/>
                  </a:cxn>
                  <a:cxn ang="0">
                    <a:pos x="109" y="12"/>
                  </a:cxn>
                  <a:cxn ang="0">
                    <a:pos x="112" y="5"/>
                  </a:cxn>
                  <a:cxn ang="0">
                    <a:pos x="119" y="8"/>
                  </a:cxn>
                  <a:cxn ang="0">
                    <a:pos x="125" y="3"/>
                  </a:cxn>
                  <a:cxn ang="0">
                    <a:pos x="137" y="2"/>
                  </a:cxn>
                  <a:cxn ang="0">
                    <a:pos x="140" y="6"/>
                  </a:cxn>
                  <a:cxn ang="0">
                    <a:pos x="147" y="9"/>
                  </a:cxn>
                  <a:cxn ang="0">
                    <a:pos x="149" y="15"/>
                  </a:cxn>
                  <a:cxn ang="0">
                    <a:pos x="149" y="20"/>
                  </a:cxn>
                  <a:cxn ang="0">
                    <a:pos x="144" y="26"/>
                  </a:cxn>
                  <a:cxn ang="0">
                    <a:pos x="137" y="37"/>
                  </a:cxn>
                  <a:cxn ang="0">
                    <a:pos x="141" y="41"/>
                  </a:cxn>
                  <a:cxn ang="0">
                    <a:pos x="141" y="49"/>
                  </a:cxn>
                  <a:cxn ang="0">
                    <a:pos x="143" y="55"/>
                  </a:cxn>
                  <a:cxn ang="0">
                    <a:pos x="141" y="62"/>
                  </a:cxn>
                  <a:cxn ang="0">
                    <a:pos x="131" y="65"/>
                  </a:cxn>
                  <a:cxn ang="0">
                    <a:pos x="126" y="73"/>
                  </a:cxn>
                  <a:cxn ang="0">
                    <a:pos x="120" y="77"/>
                  </a:cxn>
                  <a:cxn ang="0">
                    <a:pos x="114" y="79"/>
                  </a:cxn>
                  <a:cxn ang="0">
                    <a:pos x="109" y="83"/>
                  </a:cxn>
                  <a:cxn ang="0">
                    <a:pos x="105" y="85"/>
                  </a:cxn>
                  <a:cxn ang="0">
                    <a:pos x="106" y="91"/>
                  </a:cxn>
                  <a:cxn ang="0">
                    <a:pos x="105" y="100"/>
                  </a:cxn>
                  <a:cxn ang="0">
                    <a:pos x="102" y="107"/>
                  </a:cxn>
                  <a:cxn ang="0">
                    <a:pos x="99" y="113"/>
                  </a:cxn>
                  <a:cxn ang="0">
                    <a:pos x="91" y="116"/>
                  </a:cxn>
                  <a:cxn ang="0">
                    <a:pos x="87" y="115"/>
                  </a:cxn>
                  <a:cxn ang="0">
                    <a:pos x="82" y="112"/>
                  </a:cxn>
                  <a:cxn ang="0">
                    <a:pos x="79" y="113"/>
                  </a:cxn>
                  <a:cxn ang="0">
                    <a:pos x="79" y="119"/>
                  </a:cxn>
                  <a:cxn ang="0">
                    <a:pos x="73" y="122"/>
                  </a:cxn>
                  <a:cxn ang="0">
                    <a:pos x="67" y="122"/>
                  </a:cxn>
                  <a:cxn ang="0">
                    <a:pos x="54" y="118"/>
                  </a:cxn>
                  <a:cxn ang="0">
                    <a:pos x="51" y="127"/>
                  </a:cxn>
                  <a:cxn ang="0">
                    <a:pos x="40" y="131"/>
                  </a:cxn>
                  <a:cxn ang="0">
                    <a:pos x="30" y="134"/>
                  </a:cxn>
                  <a:cxn ang="0">
                    <a:pos x="43" y="115"/>
                  </a:cxn>
                  <a:cxn ang="0">
                    <a:pos x="18" y="147"/>
                  </a:cxn>
                  <a:cxn ang="0">
                    <a:pos x="7" y="128"/>
                  </a:cxn>
                  <a:cxn ang="0">
                    <a:pos x="6" y="124"/>
                  </a:cxn>
                  <a:cxn ang="0">
                    <a:pos x="7" y="121"/>
                  </a:cxn>
                  <a:cxn ang="0">
                    <a:pos x="7" y="118"/>
                  </a:cxn>
                  <a:cxn ang="0">
                    <a:pos x="1" y="113"/>
                  </a:cxn>
                  <a:cxn ang="0">
                    <a:pos x="6" y="103"/>
                  </a:cxn>
                  <a:cxn ang="0">
                    <a:pos x="4" y="86"/>
                  </a:cxn>
                  <a:cxn ang="0">
                    <a:pos x="15" y="82"/>
                  </a:cxn>
                  <a:cxn ang="0">
                    <a:pos x="22" y="83"/>
                  </a:cxn>
                  <a:cxn ang="0">
                    <a:pos x="33" y="85"/>
                  </a:cxn>
                  <a:cxn ang="0">
                    <a:pos x="39" y="77"/>
                  </a:cxn>
                  <a:cxn ang="0">
                    <a:pos x="46" y="76"/>
                  </a:cxn>
                  <a:cxn ang="0">
                    <a:pos x="57" y="73"/>
                  </a:cxn>
                  <a:cxn ang="0">
                    <a:pos x="61" y="61"/>
                  </a:cxn>
                  <a:cxn ang="0">
                    <a:pos x="69" y="58"/>
                  </a:cxn>
                  <a:cxn ang="0">
                    <a:pos x="72" y="47"/>
                  </a:cxn>
                  <a:cxn ang="0">
                    <a:pos x="79" y="40"/>
                  </a:cxn>
                  <a:cxn ang="0">
                    <a:pos x="87" y="34"/>
                  </a:cxn>
                  <a:cxn ang="0">
                    <a:pos x="96" y="28"/>
                  </a:cxn>
                </a:cxnLst>
                <a:rect l="0" t="0" r="r" b="b"/>
                <a:pathLst>
                  <a:path w="150" h="147">
                    <a:moveTo>
                      <a:pt x="96" y="26"/>
                    </a:moveTo>
                    <a:lnTo>
                      <a:pt x="96" y="26"/>
                    </a:lnTo>
                    <a:lnTo>
                      <a:pt x="97" y="26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5"/>
                    </a:lnTo>
                    <a:lnTo>
                      <a:pt x="100" y="25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3" y="22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6" y="15"/>
                    </a:lnTo>
                    <a:lnTo>
                      <a:pt x="108" y="14"/>
                    </a:lnTo>
                    <a:lnTo>
                      <a:pt x="111" y="14"/>
                    </a:lnTo>
                    <a:lnTo>
                      <a:pt x="111" y="12"/>
                    </a:lnTo>
                    <a:lnTo>
                      <a:pt x="111" y="12"/>
                    </a:lnTo>
                    <a:lnTo>
                      <a:pt x="109" y="12"/>
                    </a:lnTo>
                    <a:lnTo>
                      <a:pt x="109" y="9"/>
                    </a:lnTo>
                    <a:lnTo>
                      <a:pt x="111" y="9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7" y="8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9" y="6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5" y="3"/>
                    </a:lnTo>
                    <a:lnTo>
                      <a:pt x="126" y="3"/>
                    </a:lnTo>
                    <a:lnTo>
                      <a:pt x="128" y="3"/>
                    </a:lnTo>
                    <a:lnTo>
                      <a:pt x="129" y="3"/>
                    </a:lnTo>
                    <a:lnTo>
                      <a:pt x="131" y="3"/>
                    </a:lnTo>
                    <a:lnTo>
                      <a:pt x="135" y="2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8" y="5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41" y="8"/>
                    </a:lnTo>
                    <a:lnTo>
                      <a:pt x="143" y="8"/>
                    </a:lnTo>
                    <a:lnTo>
                      <a:pt x="143" y="8"/>
                    </a:lnTo>
                    <a:lnTo>
                      <a:pt x="144" y="9"/>
                    </a:lnTo>
                    <a:lnTo>
                      <a:pt x="144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7" y="9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7"/>
                    </a:lnTo>
                    <a:lnTo>
                      <a:pt x="149" y="18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9" y="20"/>
                    </a:lnTo>
                    <a:lnTo>
                      <a:pt x="147" y="23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4" y="26"/>
                    </a:lnTo>
                    <a:lnTo>
                      <a:pt x="143" y="29"/>
                    </a:lnTo>
                    <a:lnTo>
                      <a:pt x="141" y="31"/>
                    </a:lnTo>
                    <a:lnTo>
                      <a:pt x="140" y="31"/>
                    </a:lnTo>
                    <a:lnTo>
                      <a:pt x="140" y="32"/>
                    </a:lnTo>
                    <a:lnTo>
                      <a:pt x="137" y="35"/>
                    </a:lnTo>
                    <a:lnTo>
                      <a:pt x="137" y="37"/>
                    </a:lnTo>
                    <a:lnTo>
                      <a:pt x="137" y="37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1" y="41"/>
                    </a:lnTo>
                    <a:lnTo>
                      <a:pt x="141" y="43"/>
                    </a:lnTo>
                    <a:lnTo>
                      <a:pt x="141" y="43"/>
                    </a:lnTo>
                    <a:lnTo>
                      <a:pt x="141" y="43"/>
                    </a:lnTo>
                    <a:lnTo>
                      <a:pt x="143" y="44"/>
                    </a:lnTo>
                    <a:lnTo>
                      <a:pt x="143" y="46"/>
                    </a:lnTo>
                    <a:lnTo>
                      <a:pt x="141" y="47"/>
                    </a:lnTo>
                    <a:lnTo>
                      <a:pt x="141" y="49"/>
                    </a:lnTo>
                    <a:lnTo>
                      <a:pt x="140" y="50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3" y="55"/>
                    </a:lnTo>
                    <a:lnTo>
                      <a:pt x="143" y="55"/>
                    </a:lnTo>
                    <a:lnTo>
                      <a:pt x="144" y="58"/>
                    </a:lnTo>
                    <a:lnTo>
                      <a:pt x="143" y="58"/>
                    </a:lnTo>
                    <a:lnTo>
                      <a:pt x="143" y="58"/>
                    </a:lnTo>
                    <a:lnTo>
                      <a:pt x="143" y="59"/>
                    </a:lnTo>
                    <a:lnTo>
                      <a:pt x="143" y="61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7" y="62"/>
                    </a:lnTo>
                    <a:lnTo>
                      <a:pt x="135" y="64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31" y="65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8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6" y="73"/>
                    </a:lnTo>
                    <a:lnTo>
                      <a:pt x="125" y="73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7"/>
                    </a:lnTo>
                    <a:lnTo>
                      <a:pt x="120" y="77"/>
                    </a:lnTo>
                    <a:lnTo>
                      <a:pt x="119" y="76"/>
                    </a:lnTo>
                    <a:lnTo>
                      <a:pt x="117" y="76"/>
                    </a:lnTo>
                    <a:lnTo>
                      <a:pt x="117" y="76"/>
                    </a:lnTo>
                    <a:lnTo>
                      <a:pt x="115" y="77"/>
                    </a:lnTo>
                    <a:lnTo>
                      <a:pt x="115" y="77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2" y="80"/>
                    </a:lnTo>
                    <a:lnTo>
                      <a:pt x="111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8" y="83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8"/>
                    </a:lnTo>
                    <a:lnTo>
                      <a:pt x="105" y="88"/>
                    </a:lnTo>
                    <a:lnTo>
                      <a:pt x="105" y="88"/>
                    </a:lnTo>
                    <a:lnTo>
                      <a:pt x="105" y="88"/>
                    </a:lnTo>
                    <a:lnTo>
                      <a:pt x="106" y="88"/>
                    </a:lnTo>
                    <a:lnTo>
                      <a:pt x="108" y="89"/>
                    </a:lnTo>
                    <a:lnTo>
                      <a:pt x="106" y="91"/>
                    </a:lnTo>
                    <a:lnTo>
                      <a:pt x="105" y="91"/>
                    </a:lnTo>
                    <a:lnTo>
                      <a:pt x="105" y="92"/>
                    </a:lnTo>
                    <a:lnTo>
                      <a:pt x="105" y="94"/>
                    </a:lnTo>
                    <a:lnTo>
                      <a:pt x="105" y="95"/>
                    </a:lnTo>
                    <a:lnTo>
                      <a:pt x="106" y="97"/>
                    </a:lnTo>
                    <a:lnTo>
                      <a:pt x="105" y="100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3" y="106"/>
                    </a:lnTo>
                    <a:lnTo>
                      <a:pt x="102" y="106"/>
                    </a:lnTo>
                    <a:lnTo>
                      <a:pt x="102" y="107"/>
                    </a:lnTo>
                    <a:lnTo>
                      <a:pt x="100" y="109"/>
                    </a:lnTo>
                    <a:lnTo>
                      <a:pt x="100" y="109"/>
                    </a:lnTo>
                    <a:lnTo>
                      <a:pt x="99" y="110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3"/>
                    </a:lnTo>
                    <a:lnTo>
                      <a:pt x="96" y="115"/>
                    </a:lnTo>
                    <a:lnTo>
                      <a:pt x="96" y="113"/>
                    </a:lnTo>
                    <a:lnTo>
                      <a:pt x="94" y="115"/>
                    </a:lnTo>
                    <a:lnTo>
                      <a:pt x="94" y="116"/>
                    </a:lnTo>
                    <a:lnTo>
                      <a:pt x="93" y="116"/>
                    </a:lnTo>
                    <a:lnTo>
                      <a:pt x="91" y="118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87" y="115"/>
                    </a:lnTo>
                    <a:lnTo>
                      <a:pt x="85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2" y="113"/>
                    </a:lnTo>
                    <a:lnTo>
                      <a:pt x="82" y="112"/>
                    </a:lnTo>
                    <a:lnTo>
                      <a:pt x="82" y="110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1" y="113"/>
                    </a:lnTo>
                    <a:lnTo>
                      <a:pt x="81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9" y="113"/>
                    </a:lnTo>
                    <a:lnTo>
                      <a:pt x="79" y="115"/>
                    </a:lnTo>
                    <a:lnTo>
                      <a:pt x="78" y="115"/>
                    </a:lnTo>
                    <a:lnTo>
                      <a:pt x="79" y="116"/>
                    </a:lnTo>
                    <a:lnTo>
                      <a:pt x="79" y="118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9" y="121"/>
                    </a:lnTo>
                    <a:lnTo>
                      <a:pt x="79" y="121"/>
                    </a:lnTo>
                    <a:lnTo>
                      <a:pt x="78" y="122"/>
                    </a:lnTo>
                    <a:lnTo>
                      <a:pt x="75" y="124"/>
                    </a:lnTo>
                    <a:lnTo>
                      <a:pt x="75" y="122"/>
                    </a:lnTo>
                    <a:lnTo>
                      <a:pt x="73" y="122"/>
                    </a:lnTo>
                    <a:lnTo>
                      <a:pt x="73" y="122"/>
                    </a:lnTo>
                    <a:lnTo>
                      <a:pt x="73" y="124"/>
                    </a:lnTo>
                    <a:lnTo>
                      <a:pt x="72" y="124"/>
                    </a:lnTo>
                    <a:lnTo>
                      <a:pt x="70" y="121"/>
                    </a:lnTo>
                    <a:lnTo>
                      <a:pt x="70" y="121"/>
                    </a:lnTo>
                    <a:lnTo>
                      <a:pt x="69" y="122"/>
                    </a:lnTo>
                    <a:lnTo>
                      <a:pt x="67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0" y="121"/>
                    </a:lnTo>
                    <a:lnTo>
                      <a:pt x="58" y="121"/>
                    </a:lnTo>
                    <a:lnTo>
                      <a:pt x="55" y="119"/>
                    </a:lnTo>
                    <a:lnTo>
                      <a:pt x="54" y="119"/>
                    </a:lnTo>
                    <a:lnTo>
                      <a:pt x="54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1" y="122"/>
                    </a:lnTo>
                    <a:lnTo>
                      <a:pt x="51" y="124"/>
                    </a:lnTo>
                    <a:lnTo>
                      <a:pt x="52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49" y="127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45" y="130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40" y="131"/>
                    </a:lnTo>
                    <a:lnTo>
                      <a:pt x="39" y="130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4" y="134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0" y="134"/>
                    </a:lnTo>
                    <a:lnTo>
                      <a:pt x="33" y="128"/>
                    </a:lnTo>
                    <a:lnTo>
                      <a:pt x="39" y="121"/>
                    </a:lnTo>
                    <a:lnTo>
                      <a:pt x="43" y="115"/>
                    </a:lnTo>
                    <a:lnTo>
                      <a:pt x="45" y="115"/>
                    </a:lnTo>
                    <a:lnTo>
                      <a:pt x="45" y="115"/>
                    </a:lnTo>
                    <a:lnTo>
                      <a:pt x="45" y="115"/>
                    </a:lnTo>
                    <a:lnTo>
                      <a:pt x="43" y="115"/>
                    </a:lnTo>
                    <a:lnTo>
                      <a:pt x="39" y="119"/>
                    </a:lnTo>
                    <a:lnTo>
                      <a:pt x="34" y="124"/>
                    </a:lnTo>
                    <a:lnTo>
                      <a:pt x="30" y="131"/>
                    </a:lnTo>
                    <a:lnTo>
                      <a:pt x="24" y="142"/>
                    </a:lnTo>
                    <a:lnTo>
                      <a:pt x="21" y="145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5" y="142"/>
                    </a:lnTo>
                    <a:lnTo>
                      <a:pt x="12" y="141"/>
                    </a:lnTo>
                    <a:lnTo>
                      <a:pt x="9" y="136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9" y="125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2"/>
                    </a:lnTo>
                    <a:lnTo>
                      <a:pt x="6" y="122"/>
                    </a:lnTo>
                    <a:lnTo>
                      <a:pt x="7" y="122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19"/>
                    </a:lnTo>
                    <a:lnTo>
                      <a:pt x="9" y="119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3" y="119"/>
                    </a:lnTo>
                    <a:lnTo>
                      <a:pt x="1" y="116"/>
                    </a:lnTo>
                    <a:lnTo>
                      <a:pt x="1" y="115"/>
                    </a:lnTo>
                    <a:lnTo>
                      <a:pt x="3" y="115"/>
                    </a:lnTo>
                    <a:lnTo>
                      <a:pt x="1" y="113"/>
                    </a:lnTo>
                    <a:lnTo>
                      <a:pt x="1" y="110"/>
                    </a:lnTo>
                    <a:lnTo>
                      <a:pt x="3" y="109"/>
                    </a:lnTo>
                    <a:lnTo>
                      <a:pt x="4" y="107"/>
                    </a:lnTo>
                    <a:lnTo>
                      <a:pt x="6" y="107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3" y="98"/>
                    </a:lnTo>
                    <a:lnTo>
                      <a:pt x="3" y="94"/>
                    </a:lnTo>
                    <a:lnTo>
                      <a:pt x="1" y="92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9" y="86"/>
                    </a:lnTo>
                    <a:lnTo>
                      <a:pt x="10" y="85"/>
                    </a:lnTo>
                    <a:lnTo>
                      <a:pt x="12" y="86"/>
                    </a:lnTo>
                    <a:lnTo>
                      <a:pt x="13" y="83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6" y="83"/>
                    </a:lnTo>
                    <a:lnTo>
                      <a:pt x="18" y="85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7" y="82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33" y="85"/>
                    </a:lnTo>
                    <a:lnTo>
                      <a:pt x="34" y="83"/>
                    </a:lnTo>
                    <a:lnTo>
                      <a:pt x="34" y="82"/>
                    </a:lnTo>
                    <a:lnTo>
                      <a:pt x="36" y="79"/>
                    </a:lnTo>
                    <a:lnTo>
                      <a:pt x="37" y="77"/>
                    </a:lnTo>
                    <a:lnTo>
                      <a:pt x="37" y="77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40" y="79"/>
                    </a:lnTo>
                    <a:lnTo>
                      <a:pt x="42" y="77"/>
                    </a:lnTo>
                    <a:lnTo>
                      <a:pt x="43" y="79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8" y="74"/>
                    </a:lnTo>
                    <a:lnTo>
                      <a:pt x="49" y="73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4" y="73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8" y="73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7"/>
                    </a:lnTo>
                    <a:lnTo>
                      <a:pt x="60" y="64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3" y="61"/>
                    </a:lnTo>
                    <a:lnTo>
                      <a:pt x="64" y="59"/>
                    </a:lnTo>
                    <a:lnTo>
                      <a:pt x="66" y="56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70" y="56"/>
                    </a:lnTo>
                    <a:lnTo>
                      <a:pt x="70" y="55"/>
                    </a:lnTo>
                    <a:lnTo>
                      <a:pt x="70" y="53"/>
                    </a:lnTo>
                    <a:lnTo>
                      <a:pt x="72" y="52"/>
                    </a:lnTo>
                    <a:lnTo>
                      <a:pt x="72" y="50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3" y="44"/>
                    </a:lnTo>
                    <a:lnTo>
                      <a:pt x="73" y="46"/>
                    </a:lnTo>
                    <a:lnTo>
                      <a:pt x="78" y="44"/>
                    </a:lnTo>
                    <a:lnTo>
                      <a:pt x="78" y="43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79" y="40"/>
                    </a:lnTo>
                    <a:lnTo>
                      <a:pt x="81" y="41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6" y="28"/>
                    </a:lnTo>
                    <a:lnTo>
                      <a:pt x="96" y="2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2685" y="1962"/>
                <a:ext cx="170" cy="118"/>
              </a:xfrm>
              <a:custGeom>
                <a:avLst/>
                <a:gdLst/>
                <a:ahLst/>
                <a:cxnLst>
                  <a:cxn ang="0">
                    <a:pos x="24" y="98"/>
                  </a:cxn>
                  <a:cxn ang="0">
                    <a:pos x="22" y="92"/>
                  </a:cxn>
                  <a:cxn ang="0">
                    <a:pos x="21" y="86"/>
                  </a:cxn>
                  <a:cxn ang="0">
                    <a:pos x="16" y="86"/>
                  </a:cxn>
                  <a:cxn ang="0">
                    <a:pos x="12" y="82"/>
                  </a:cxn>
                  <a:cxn ang="0">
                    <a:pos x="6" y="85"/>
                  </a:cxn>
                  <a:cxn ang="0">
                    <a:pos x="4" y="82"/>
                  </a:cxn>
                  <a:cxn ang="0">
                    <a:pos x="0" y="76"/>
                  </a:cxn>
                  <a:cxn ang="0">
                    <a:pos x="7" y="70"/>
                  </a:cxn>
                  <a:cxn ang="0">
                    <a:pos x="16" y="67"/>
                  </a:cxn>
                  <a:cxn ang="0">
                    <a:pos x="28" y="59"/>
                  </a:cxn>
                  <a:cxn ang="0">
                    <a:pos x="34" y="53"/>
                  </a:cxn>
                  <a:cxn ang="0">
                    <a:pos x="33" y="53"/>
                  </a:cxn>
                  <a:cxn ang="0">
                    <a:pos x="25" y="45"/>
                  </a:cxn>
                  <a:cxn ang="0">
                    <a:pos x="24" y="38"/>
                  </a:cxn>
                  <a:cxn ang="0">
                    <a:pos x="28" y="32"/>
                  </a:cxn>
                  <a:cxn ang="0">
                    <a:pos x="42" y="23"/>
                  </a:cxn>
                  <a:cxn ang="0">
                    <a:pos x="54" y="21"/>
                  </a:cxn>
                  <a:cxn ang="0">
                    <a:pos x="60" y="20"/>
                  </a:cxn>
                  <a:cxn ang="0">
                    <a:pos x="63" y="21"/>
                  </a:cxn>
                  <a:cxn ang="0">
                    <a:pos x="68" y="24"/>
                  </a:cxn>
                  <a:cxn ang="0">
                    <a:pos x="77" y="18"/>
                  </a:cxn>
                  <a:cxn ang="0">
                    <a:pos x="84" y="18"/>
                  </a:cxn>
                  <a:cxn ang="0">
                    <a:pos x="93" y="20"/>
                  </a:cxn>
                  <a:cxn ang="0">
                    <a:pos x="101" y="21"/>
                  </a:cxn>
                  <a:cxn ang="0">
                    <a:pos x="96" y="24"/>
                  </a:cxn>
                  <a:cxn ang="0">
                    <a:pos x="101" y="23"/>
                  </a:cxn>
                  <a:cxn ang="0">
                    <a:pos x="105" y="20"/>
                  </a:cxn>
                  <a:cxn ang="0">
                    <a:pos x="111" y="23"/>
                  </a:cxn>
                  <a:cxn ang="0">
                    <a:pos x="119" y="24"/>
                  </a:cxn>
                  <a:cxn ang="0">
                    <a:pos x="123" y="23"/>
                  </a:cxn>
                  <a:cxn ang="0">
                    <a:pos x="125" y="27"/>
                  </a:cxn>
                  <a:cxn ang="0">
                    <a:pos x="126" y="27"/>
                  </a:cxn>
                  <a:cxn ang="0">
                    <a:pos x="128" y="21"/>
                  </a:cxn>
                  <a:cxn ang="0">
                    <a:pos x="134" y="23"/>
                  </a:cxn>
                  <a:cxn ang="0">
                    <a:pos x="140" y="17"/>
                  </a:cxn>
                  <a:cxn ang="0">
                    <a:pos x="143" y="12"/>
                  </a:cxn>
                  <a:cxn ang="0">
                    <a:pos x="149" y="5"/>
                  </a:cxn>
                  <a:cxn ang="0">
                    <a:pos x="146" y="0"/>
                  </a:cxn>
                  <a:cxn ang="0">
                    <a:pos x="152" y="5"/>
                  </a:cxn>
                  <a:cxn ang="0">
                    <a:pos x="156" y="8"/>
                  </a:cxn>
                  <a:cxn ang="0">
                    <a:pos x="153" y="14"/>
                  </a:cxn>
                  <a:cxn ang="0">
                    <a:pos x="152" y="20"/>
                  </a:cxn>
                  <a:cxn ang="0">
                    <a:pos x="146" y="24"/>
                  </a:cxn>
                  <a:cxn ang="0">
                    <a:pos x="150" y="30"/>
                  </a:cxn>
                  <a:cxn ang="0">
                    <a:pos x="156" y="36"/>
                  </a:cxn>
                  <a:cxn ang="0">
                    <a:pos x="161" y="44"/>
                  </a:cxn>
                  <a:cxn ang="0">
                    <a:pos x="167" y="53"/>
                  </a:cxn>
                  <a:cxn ang="0">
                    <a:pos x="165" y="61"/>
                  </a:cxn>
                  <a:cxn ang="0">
                    <a:pos x="155" y="71"/>
                  </a:cxn>
                  <a:cxn ang="0">
                    <a:pos x="146" y="77"/>
                  </a:cxn>
                  <a:cxn ang="0">
                    <a:pos x="143" y="88"/>
                  </a:cxn>
                  <a:cxn ang="0">
                    <a:pos x="135" y="91"/>
                  </a:cxn>
                  <a:cxn ang="0">
                    <a:pos x="131" y="101"/>
                  </a:cxn>
                  <a:cxn ang="0">
                    <a:pos x="119" y="107"/>
                  </a:cxn>
                  <a:cxn ang="0">
                    <a:pos x="110" y="109"/>
                  </a:cxn>
                  <a:cxn ang="0">
                    <a:pos x="101" y="112"/>
                  </a:cxn>
                  <a:cxn ang="0">
                    <a:pos x="89" y="112"/>
                  </a:cxn>
                  <a:cxn ang="0">
                    <a:pos x="78" y="116"/>
                  </a:cxn>
                  <a:cxn ang="0">
                    <a:pos x="57" y="103"/>
                  </a:cxn>
                  <a:cxn ang="0">
                    <a:pos x="40" y="100"/>
                  </a:cxn>
                </a:cxnLst>
                <a:rect l="0" t="0" r="r" b="b"/>
                <a:pathLst>
                  <a:path w="170" h="118">
                    <a:moveTo>
                      <a:pt x="28" y="103"/>
                    </a:moveTo>
                    <a:lnTo>
                      <a:pt x="27" y="103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4" y="100"/>
                    </a:lnTo>
                    <a:lnTo>
                      <a:pt x="24" y="98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2" y="91"/>
                    </a:lnTo>
                    <a:lnTo>
                      <a:pt x="22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18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5" y="85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7" y="83"/>
                    </a:lnTo>
                    <a:lnTo>
                      <a:pt x="7" y="85"/>
                    </a:lnTo>
                    <a:lnTo>
                      <a:pt x="6" y="85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4" y="79"/>
                    </a:lnTo>
                    <a:lnTo>
                      <a:pt x="3" y="77"/>
                    </a:lnTo>
                    <a:lnTo>
                      <a:pt x="1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3" y="68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4" y="62"/>
                    </a:lnTo>
                    <a:lnTo>
                      <a:pt x="27" y="61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3" y="53"/>
                    </a:lnTo>
                    <a:lnTo>
                      <a:pt x="31" y="52"/>
                    </a:lnTo>
                    <a:lnTo>
                      <a:pt x="30" y="50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7" y="44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4" y="26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42" y="23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60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7" y="20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9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2" y="21"/>
                    </a:lnTo>
                    <a:lnTo>
                      <a:pt x="101" y="21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9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8" y="24"/>
                    </a:lnTo>
                    <a:lnTo>
                      <a:pt x="96" y="24"/>
                    </a:lnTo>
                    <a:lnTo>
                      <a:pt x="96" y="26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4" y="23"/>
                    </a:lnTo>
                    <a:lnTo>
                      <a:pt x="116" y="23"/>
                    </a:lnTo>
                    <a:lnTo>
                      <a:pt x="116" y="24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9" y="24"/>
                    </a:lnTo>
                    <a:lnTo>
                      <a:pt x="120" y="23"/>
                    </a:lnTo>
                    <a:lnTo>
                      <a:pt x="122" y="23"/>
                    </a:lnTo>
                    <a:lnTo>
                      <a:pt x="122" y="21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4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5" y="24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5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6"/>
                    </a:lnTo>
                    <a:lnTo>
                      <a:pt x="126" y="24"/>
                    </a:lnTo>
                    <a:lnTo>
                      <a:pt x="125" y="24"/>
                    </a:lnTo>
                    <a:lnTo>
                      <a:pt x="125" y="23"/>
                    </a:lnTo>
                    <a:lnTo>
                      <a:pt x="125" y="21"/>
                    </a:lnTo>
                    <a:lnTo>
                      <a:pt x="126" y="21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29" y="24"/>
                    </a:lnTo>
                    <a:lnTo>
                      <a:pt x="131" y="24"/>
                    </a:lnTo>
                    <a:lnTo>
                      <a:pt x="131" y="23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5" y="20"/>
                    </a:lnTo>
                    <a:lnTo>
                      <a:pt x="135" y="18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0" y="14"/>
                    </a:lnTo>
                    <a:lnTo>
                      <a:pt x="141" y="12"/>
                    </a:lnTo>
                    <a:lnTo>
                      <a:pt x="143" y="12"/>
                    </a:lnTo>
                    <a:lnTo>
                      <a:pt x="143" y="11"/>
                    </a:lnTo>
                    <a:lnTo>
                      <a:pt x="144" y="11"/>
                    </a:lnTo>
                    <a:lnTo>
                      <a:pt x="146" y="9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49" y="6"/>
                    </a:lnTo>
                    <a:lnTo>
                      <a:pt x="149" y="5"/>
                    </a:lnTo>
                    <a:lnTo>
                      <a:pt x="147" y="5"/>
                    </a:lnTo>
                    <a:lnTo>
                      <a:pt x="147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47" y="2"/>
                    </a:lnTo>
                    <a:lnTo>
                      <a:pt x="147" y="3"/>
                    </a:lnTo>
                    <a:lnTo>
                      <a:pt x="149" y="3"/>
                    </a:lnTo>
                    <a:lnTo>
                      <a:pt x="150" y="5"/>
                    </a:lnTo>
                    <a:lnTo>
                      <a:pt x="152" y="5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2" y="8"/>
                    </a:lnTo>
                    <a:lnTo>
                      <a:pt x="153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5" y="11"/>
                    </a:lnTo>
                    <a:lnTo>
                      <a:pt x="153" y="12"/>
                    </a:lnTo>
                    <a:lnTo>
                      <a:pt x="153" y="14"/>
                    </a:lnTo>
                    <a:lnTo>
                      <a:pt x="153" y="15"/>
                    </a:lnTo>
                    <a:lnTo>
                      <a:pt x="152" y="15"/>
                    </a:lnTo>
                    <a:lnTo>
                      <a:pt x="152" y="17"/>
                    </a:lnTo>
                    <a:lnTo>
                      <a:pt x="150" y="17"/>
                    </a:lnTo>
                    <a:lnTo>
                      <a:pt x="150" y="18"/>
                    </a:lnTo>
                    <a:lnTo>
                      <a:pt x="152" y="18"/>
                    </a:lnTo>
                    <a:lnTo>
                      <a:pt x="152" y="20"/>
                    </a:lnTo>
                    <a:lnTo>
                      <a:pt x="150" y="20"/>
                    </a:lnTo>
                    <a:lnTo>
                      <a:pt x="150" y="21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7" y="23"/>
                    </a:lnTo>
                    <a:lnTo>
                      <a:pt x="147" y="24"/>
                    </a:lnTo>
                    <a:lnTo>
                      <a:pt x="146" y="24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9" y="29"/>
                    </a:lnTo>
                    <a:lnTo>
                      <a:pt x="149" y="30"/>
                    </a:lnTo>
                    <a:lnTo>
                      <a:pt x="149" y="32"/>
                    </a:lnTo>
                    <a:lnTo>
                      <a:pt x="150" y="30"/>
                    </a:lnTo>
                    <a:lnTo>
                      <a:pt x="150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41"/>
                    </a:lnTo>
                    <a:lnTo>
                      <a:pt x="158" y="44"/>
                    </a:lnTo>
                    <a:lnTo>
                      <a:pt x="159" y="44"/>
                    </a:lnTo>
                    <a:lnTo>
                      <a:pt x="159" y="42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5" y="50"/>
                    </a:lnTo>
                    <a:lnTo>
                      <a:pt x="165" y="52"/>
                    </a:lnTo>
                    <a:lnTo>
                      <a:pt x="167" y="53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70" y="56"/>
                    </a:lnTo>
                    <a:lnTo>
                      <a:pt x="170" y="58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5" y="61"/>
                    </a:lnTo>
                    <a:lnTo>
                      <a:pt x="164" y="61"/>
                    </a:lnTo>
                    <a:lnTo>
                      <a:pt x="164" y="62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56" y="67"/>
                    </a:lnTo>
                    <a:lnTo>
                      <a:pt x="156" y="68"/>
                    </a:lnTo>
                    <a:lnTo>
                      <a:pt x="155" y="71"/>
                    </a:lnTo>
                    <a:lnTo>
                      <a:pt x="153" y="70"/>
                    </a:lnTo>
                    <a:lnTo>
                      <a:pt x="153" y="71"/>
                    </a:lnTo>
                    <a:lnTo>
                      <a:pt x="152" y="73"/>
                    </a:lnTo>
                    <a:lnTo>
                      <a:pt x="152" y="74"/>
                    </a:lnTo>
                    <a:lnTo>
                      <a:pt x="147" y="76"/>
                    </a:lnTo>
                    <a:lnTo>
                      <a:pt x="147" y="74"/>
                    </a:lnTo>
                    <a:lnTo>
                      <a:pt x="146" y="77"/>
                    </a:lnTo>
                    <a:lnTo>
                      <a:pt x="144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4" y="86"/>
                    </a:lnTo>
                    <a:lnTo>
                      <a:pt x="143" y="88"/>
                    </a:lnTo>
                    <a:lnTo>
                      <a:pt x="141" y="88"/>
                    </a:lnTo>
                    <a:lnTo>
                      <a:pt x="140" y="86"/>
                    </a:lnTo>
                    <a:lnTo>
                      <a:pt x="138" y="89"/>
                    </a:lnTo>
                    <a:lnTo>
                      <a:pt x="137" y="91"/>
                    </a:lnTo>
                    <a:lnTo>
                      <a:pt x="137" y="88"/>
                    </a:lnTo>
                    <a:lnTo>
                      <a:pt x="137" y="91"/>
                    </a:lnTo>
                    <a:lnTo>
                      <a:pt x="135" y="91"/>
                    </a:lnTo>
                    <a:lnTo>
                      <a:pt x="134" y="94"/>
                    </a:lnTo>
                    <a:lnTo>
                      <a:pt x="132" y="97"/>
                    </a:lnTo>
                    <a:lnTo>
                      <a:pt x="132" y="98"/>
                    </a:lnTo>
                    <a:lnTo>
                      <a:pt x="134" y="100"/>
                    </a:lnTo>
                    <a:lnTo>
                      <a:pt x="132" y="103"/>
                    </a:lnTo>
                    <a:lnTo>
                      <a:pt x="131" y="103"/>
                    </a:lnTo>
                    <a:lnTo>
                      <a:pt x="131" y="101"/>
                    </a:lnTo>
                    <a:lnTo>
                      <a:pt x="128" y="103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3" y="103"/>
                    </a:lnTo>
                    <a:lnTo>
                      <a:pt x="122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7" y="109"/>
                    </a:lnTo>
                    <a:lnTo>
                      <a:pt x="116" y="107"/>
                    </a:lnTo>
                    <a:lnTo>
                      <a:pt x="114" y="109"/>
                    </a:lnTo>
                    <a:lnTo>
                      <a:pt x="113" y="107"/>
                    </a:lnTo>
                    <a:lnTo>
                      <a:pt x="111" y="107"/>
                    </a:lnTo>
                    <a:lnTo>
                      <a:pt x="110" y="109"/>
                    </a:lnTo>
                    <a:lnTo>
                      <a:pt x="108" y="112"/>
                    </a:lnTo>
                    <a:lnTo>
                      <a:pt x="108" y="113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5" y="113"/>
                    </a:lnTo>
                    <a:lnTo>
                      <a:pt x="104" y="110"/>
                    </a:lnTo>
                    <a:lnTo>
                      <a:pt x="101" y="112"/>
                    </a:lnTo>
                    <a:lnTo>
                      <a:pt x="96" y="113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93" y="113"/>
                    </a:lnTo>
                    <a:lnTo>
                      <a:pt x="92" y="115"/>
                    </a:lnTo>
                    <a:lnTo>
                      <a:pt x="90" y="113"/>
                    </a:lnTo>
                    <a:lnTo>
                      <a:pt x="89" y="112"/>
                    </a:lnTo>
                    <a:lnTo>
                      <a:pt x="87" y="113"/>
                    </a:lnTo>
                    <a:lnTo>
                      <a:pt x="86" y="116"/>
                    </a:lnTo>
                    <a:lnTo>
                      <a:pt x="84" y="115"/>
                    </a:lnTo>
                    <a:lnTo>
                      <a:pt x="83" y="116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8" y="116"/>
                    </a:lnTo>
                    <a:lnTo>
                      <a:pt x="75" y="118"/>
                    </a:lnTo>
                    <a:lnTo>
                      <a:pt x="68" y="113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2" y="107"/>
                    </a:lnTo>
                    <a:lnTo>
                      <a:pt x="60" y="106"/>
                    </a:lnTo>
                    <a:lnTo>
                      <a:pt x="57" y="103"/>
                    </a:lnTo>
                    <a:lnTo>
                      <a:pt x="54" y="101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6" y="98"/>
                    </a:lnTo>
                    <a:lnTo>
                      <a:pt x="43" y="98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0" y="101"/>
                    </a:lnTo>
                    <a:lnTo>
                      <a:pt x="39" y="103"/>
                    </a:lnTo>
                    <a:lnTo>
                      <a:pt x="36" y="104"/>
                    </a:lnTo>
                    <a:lnTo>
                      <a:pt x="34" y="101"/>
                    </a:lnTo>
                    <a:lnTo>
                      <a:pt x="31" y="101"/>
                    </a:lnTo>
                    <a:lnTo>
                      <a:pt x="28" y="10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2682" y="1733"/>
                <a:ext cx="206" cy="184"/>
              </a:xfrm>
              <a:custGeom>
                <a:avLst/>
                <a:gdLst/>
                <a:ahLst/>
                <a:cxnLst>
                  <a:cxn ang="0">
                    <a:pos x="48" y="43"/>
                  </a:cxn>
                  <a:cxn ang="0">
                    <a:pos x="40" y="38"/>
                  </a:cxn>
                  <a:cxn ang="0">
                    <a:pos x="36" y="32"/>
                  </a:cxn>
                  <a:cxn ang="0">
                    <a:pos x="45" y="14"/>
                  </a:cxn>
                  <a:cxn ang="0">
                    <a:pos x="52" y="3"/>
                  </a:cxn>
                  <a:cxn ang="0">
                    <a:pos x="69" y="8"/>
                  </a:cxn>
                  <a:cxn ang="0">
                    <a:pos x="69" y="24"/>
                  </a:cxn>
                  <a:cxn ang="0">
                    <a:pos x="71" y="14"/>
                  </a:cxn>
                  <a:cxn ang="0">
                    <a:pos x="77" y="8"/>
                  </a:cxn>
                  <a:cxn ang="0">
                    <a:pos x="81" y="15"/>
                  </a:cxn>
                  <a:cxn ang="0">
                    <a:pos x="87" y="23"/>
                  </a:cxn>
                  <a:cxn ang="0">
                    <a:pos x="77" y="38"/>
                  </a:cxn>
                  <a:cxn ang="0">
                    <a:pos x="84" y="33"/>
                  </a:cxn>
                  <a:cxn ang="0">
                    <a:pos x="92" y="27"/>
                  </a:cxn>
                  <a:cxn ang="0">
                    <a:pos x="98" y="14"/>
                  </a:cxn>
                  <a:cxn ang="0">
                    <a:pos x="110" y="20"/>
                  </a:cxn>
                  <a:cxn ang="0">
                    <a:pos x="111" y="32"/>
                  </a:cxn>
                  <a:cxn ang="0">
                    <a:pos x="108" y="41"/>
                  </a:cxn>
                  <a:cxn ang="0">
                    <a:pos x="119" y="27"/>
                  </a:cxn>
                  <a:cxn ang="0">
                    <a:pos x="132" y="24"/>
                  </a:cxn>
                  <a:cxn ang="0">
                    <a:pos x="135" y="24"/>
                  </a:cxn>
                  <a:cxn ang="0">
                    <a:pos x="140" y="21"/>
                  </a:cxn>
                  <a:cxn ang="0">
                    <a:pos x="146" y="17"/>
                  </a:cxn>
                  <a:cxn ang="0">
                    <a:pos x="155" y="18"/>
                  </a:cxn>
                  <a:cxn ang="0">
                    <a:pos x="162" y="15"/>
                  </a:cxn>
                  <a:cxn ang="0">
                    <a:pos x="171" y="20"/>
                  </a:cxn>
                  <a:cxn ang="0">
                    <a:pos x="183" y="30"/>
                  </a:cxn>
                  <a:cxn ang="0">
                    <a:pos x="186" y="52"/>
                  </a:cxn>
                  <a:cxn ang="0">
                    <a:pos x="182" y="70"/>
                  </a:cxn>
                  <a:cxn ang="0">
                    <a:pos x="180" y="85"/>
                  </a:cxn>
                  <a:cxn ang="0">
                    <a:pos x="191" y="98"/>
                  </a:cxn>
                  <a:cxn ang="0">
                    <a:pos x="203" y="115"/>
                  </a:cxn>
                  <a:cxn ang="0">
                    <a:pos x="189" y="124"/>
                  </a:cxn>
                  <a:cxn ang="0">
                    <a:pos x="177" y="137"/>
                  </a:cxn>
                  <a:cxn ang="0">
                    <a:pos x="161" y="148"/>
                  </a:cxn>
                  <a:cxn ang="0">
                    <a:pos x="158" y="158"/>
                  </a:cxn>
                  <a:cxn ang="0">
                    <a:pos x="156" y="171"/>
                  </a:cxn>
                  <a:cxn ang="0">
                    <a:pos x="140" y="171"/>
                  </a:cxn>
                  <a:cxn ang="0">
                    <a:pos x="126" y="171"/>
                  </a:cxn>
                  <a:cxn ang="0">
                    <a:pos x="113" y="158"/>
                  </a:cxn>
                  <a:cxn ang="0">
                    <a:pos x="101" y="148"/>
                  </a:cxn>
                  <a:cxn ang="0">
                    <a:pos x="107" y="149"/>
                  </a:cxn>
                  <a:cxn ang="0">
                    <a:pos x="116" y="163"/>
                  </a:cxn>
                  <a:cxn ang="0">
                    <a:pos x="116" y="174"/>
                  </a:cxn>
                  <a:cxn ang="0">
                    <a:pos x="99" y="175"/>
                  </a:cxn>
                  <a:cxn ang="0">
                    <a:pos x="71" y="180"/>
                  </a:cxn>
                  <a:cxn ang="0">
                    <a:pos x="51" y="160"/>
                  </a:cxn>
                  <a:cxn ang="0">
                    <a:pos x="43" y="139"/>
                  </a:cxn>
                  <a:cxn ang="0">
                    <a:pos x="39" y="125"/>
                  </a:cxn>
                  <a:cxn ang="0">
                    <a:pos x="12" y="107"/>
                  </a:cxn>
                  <a:cxn ang="0">
                    <a:pos x="16" y="103"/>
                  </a:cxn>
                  <a:cxn ang="0">
                    <a:pos x="9" y="95"/>
                  </a:cxn>
                  <a:cxn ang="0">
                    <a:pos x="3" y="80"/>
                  </a:cxn>
                  <a:cxn ang="0">
                    <a:pos x="19" y="82"/>
                  </a:cxn>
                  <a:cxn ang="0">
                    <a:pos x="31" y="80"/>
                  </a:cxn>
                  <a:cxn ang="0">
                    <a:pos x="31" y="71"/>
                  </a:cxn>
                  <a:cxn ang="0">
                    <a:pos x="28" y="64"/>
                  </a:cxn>
                  <a:cxn ang="0">
                    <a:pos x="30" y="50"/>
                  </a:cxn>
                  <a:cxn ang="0">
                    <a:pos x="40" y="53"/>
                  </a:cxn>
                  <a:cxn ang="0">
                    <a:pos x="43" y="47"/>
                  </a:cxn>
                  <a:cxn ang="0">
                    <a:pos x="37" y="44"/>
                  </a:cxn>
                </a:cxnLst>
                <a:rect l="0" t="0" r="r" b="b"/>
                <a:pathLst>
                  <a:path w="206" h="184">
                    <a:moveTo>
                      <a:pt x="36" y="41"/>
                    </a:moveTo>
                    <a:lnTo>
                      <a:pt x="36" y="39"/>
                    </a:lnTo>
                    <a:lnTo>
                      <a:pt x="37" y="39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6" y="43"/>
                    </a:lnTo>
                    <a:lnTo>
                      <a:pt x="48" y="44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9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20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9" y="18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6" y="24"/>
                    </a:lnTo>
                    <a:lnTo>
                      <a:pt x="84" y="26"/>
                    </a:lnTo>
                    <a:lnTo>
                      <a:pt x="84" y="27"/>
                    </a:lnTo>
                    <a:lnTo>
                      <a:pt x="84" y="26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3" y="29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5" y="41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7" y="29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89" y="24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2" y="26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2" y="26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20"/>
                    </a:lnTo>
                    <a:lnTo>
                      <a:pt x="95" y="18"/>
                    </a:lnTo>
                    <a:lnTo>
                      <a:pt x="93" y="18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7"/>
                    </a:lnTo>
                    <a:lnTo>
                      <a:pt x="110" y="17"/>
                    </a:lnTo>
                    <a:lnTo>
                      <a:pt x="111" y="18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10" y="21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3" y="20"/>
                    </a:lnTo>
                    <a:lnTo>
                      <a:pt x="113" y="18"/>
                    </a:lnTo>
                    <a:lnTo>
                      <a:pt x="113" y="20"/>
                    </a:lnTo>
                    <a:lnTo>
                      <a:pt x="114" y="20"/>
                    </a:lnTo>
                    <a:lnTo>
                      <a:pt x="114" y="21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6"/>
                    </a:lnTo>
                    <a:lnTo>
                      <a:pt x="116" y="26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9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6"/>
                    </a:lnTo>
                    <a:lnTo>
                      <a:pt x="105" y="44"/>
                    </a:lnTo>
                    <a:lnTo>
                      <a:pt x="107" y="44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8" y="41"/>
                    </a:lnTo>
                    <a:lnTo>
                      <a:pt x="110" y="39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5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0"/>
                    </a:lnTo>
                    <a:lnTo>
                      <a:pt x="116" y="29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20" y="26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1"/>
                    </a:lnTo>
                    <a:lnTo>
                      <a:pt x="126" y="23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32" y="23"/>
                    </a:lnTo>
                    <a:lnTo>
                      <a:pt x="132" y="24"/>
                    </a:lnTo>
                    <a:lnTo>
                      <a:pt x="132" y="26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5" y="27"/>
                    </a:lnTo>
                    <a:lnTo>
                      <a:pt x="135" y="26"/>
                    </a:lnTo>
                    <a:lnTo>
                      <a:pt x="135" y="27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7" y="29"/>
                    </a:lnTo>
                    <a:lnTo>
                      <a:pt x="137" y="27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5" y="24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8" y="23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38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1" y="23"/>
                    </a:lnTo>
                    <a:lnTo>
                      <a:pt x="141" y="21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4" y="21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7" y="17"/>
                    </a:lnTo>
                    <a:lnTo>
                      <a:pt x="149" y="17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2" y="18"/>
                    </a:lnTo>
                    <a:lnTo>
                      <a:pt x="152" y="20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20"/>
                    </a:lnTo>
                    <a:lnTo>
                      <a:pt x="153" y="21"/>
                    </a:lnTo>
                    <a:lnTo>
                      <a:pt x="153" y="20"/>
                    </a:lnTo>
                    <a:lnTo>
                      <a:pt x="155" y="20"/>
                    </a:lnTo>
                    <a:lnTo>
                      <a:pt x="155" y="18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6" y="15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8" y="12"/>
                    </a:lnTo>
                    <a:lnTo>
                      <a:pt x="159" y="12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68" y="18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7"/>
                    </a:lnTo>
                    <a:lnTo>
                      <a:pt x="171" y="18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3" y="18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7" y="18"/>
                    </a:lnTo>
                    <a:lnTo>
                      <a:pt x="179" y="18"/>
                    </a:lnTo>
                    <a:lnTo>
                      <a:pt x="179" y="20"/>
                    </a:lnTo>
                    <a:lnTo>
                      <a:pt x="177" y="20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79" y="24"/>
                    </a:lnTo>
                    <a:lnTo>
                      <a:pt x="180" y="24"/>
                    </a:lnTo>
                    <a:lnTo>
                      <a:pt x="180" y="26"/>
                    </a:lnTo>
                    <a:lnTo>
                      <a:pt x="182" y="27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3" y="30"/>
                    </a:lnTo>
                    <a:lnTo>
                      <a:pt x="183" y="32"/>
                    </a:lnTo>
                    <a:lnTo>
                      <a:pt x="185" y="33"/>
                    </a:lnTo>
                    <a:lnTo>
                      <a:pt x="185" y="35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5" y="41"/>
                    </a:lnTo>
                    <a:lnTo>
                      <a:pt x="185" y="43"/>
                    </a:lnTo>
                    <a:lnTo>
                      <a:pt x="185" y="44"/>
                    </a:lnTo>
                    <a:lnTo>
                      <a:pt x="185" y="46"/>
                    </a:lnTo>
                    <a:lnTo>
                      <a:pt x="185" y="47"/>
                    </a:lnTo>
                    <a:lnTo>
                      <a:pt x="185" y="49"/>
                    </a:lnTo>
                    <a:lnTo>
                      <a:pt x="186" y="49"/>
                    </a:lnTo>
                    <a:lnTo>
                      <a:pt x="186" y="50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6" y="53"/>
                    </a:lnTo>
                    <a:lnTo>
                      <a:pt x="186" y="55"/>
                    </a:lnTo>
                    <a:lnTo>
                      <a:pt x="186" y="56"/>
                    </a:lnTo>
                    <a:lnTo>
                      <a:pt x="186" y="58"/>
                    </a:lnTo>
                    <a:lnTo>
                      <a:pt x="185" y="58"/>
                    </a:lnTo>
                    <a:lnTo>
                      <a:pt x="185" y="59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2" y="65"/>
                    </a:lnTo>
                    <a:lnTo>
                      <a:pt x="180" y="65"/>
                    </a:lnTo>
                    <a:lnTo>
                      <a:pt x="180" y="67"/>
                    </a:lnTo>
                    <a:lnTo>
                      <a:pt x="180" y="68"/>
                    </a:lnTo>
                    <a:lnTo>
                      <a:pt x="182" y="70"/>
                    </a:lnTo>
                    <a:lnTo>
                      <a:pt x="182" y="71"/>
                    </a:lnTo>
                    <a:lnTo>
                      <a:pt x="183" y="71"/>
                    </a:lnTo>
                    <a:lnTo>
                      <a:pt x="183" y="73"/>
                    </a:lnTo>
                    <a:lnTo>
                      <a:pt x="183" y="74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80" y="77"/>
                    </a:lnTo>
                    <a:lnTo>
                      <a:pt x="179" y="77"/>
                    </a:lnTo>
                    <a:lnTo>
                      <a:pt x="179" y="79"/>
                    </a:lnTo>
                    <a:lnTo>
                      <a:pt x="179" y="80"/>
                    </a:lnTo>
                    <a:lnTo>
                      <a:pt x="177" y="80"/>
                    </a:lnTo>
                    <a:lnTo>
                      <a:pt x="177" y="82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80" y="83"/>
                    </a:lnTo>
                    <a:lnTo>
                      <a:pt x="180" y="85"/>
                    </a:lnTo>
                    <a:lnTo>
                      <a:pt x="180" y="86"/>
                    </a:lnTo>
                    <a:lnTo>
                      <a:pt x="180" y="88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3" y="91"/>
                    </a:lnTo>
                    <a:lnTo>
                      <a:pt x="185" y="91"/>
                    </a:lnTo>
                    <a:lnTo>
                      <a:pt x="186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7"/>
                    </a:lnTo>
                    <a:lnTo>
                      <a:pt x="186" y="98"/>
                    </a:lnTo>
                    <a:lnTo>
                      <a:pt x="185" y="100"/>
                    </a:lnTo>
                    <a:lnTo>
                      <a:pt x="188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2" y="100"/>
                    </a:lnTo>
                    <a:lnTo>
                      <a:pt x="192" y="101"/>
                    </a:lnTo>
                    <a:lnTo>
                      <a:pt x="194" y="101"/>
                    </a:lnTo>
                    <a:lnTo>
                      <a:pt x="196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9" y="106"/>
                    </a:lnTo>
                    <a:lnTo>
                      <a:pt x="199" y="104"/>
                    </a:lnTo>
                    <a:lnTo>
                      <a:pt x="199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3" y="107"/>
                    </a:lnTo>
                    <a:lnTo>
                      <a:pt x="203" y="109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3" y="115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0" y="118"/>
                    </a:lnTo>
                    <a:lnTo>
                      <a:pt x="200" y="116"/>
                    </a:lnTo>
                    <a:lnTo>
                      <a:pt x="199" y="116"/>
                    </a:lnTo>
                    <a:lnTo>
                      <a:pt x="199" y="118"/>
                    </a:lnTo>
                    <a:lnTo>
                      <a:pt x="200" y="118"/>
                    </a:lnTo>
                    <a:lnTo>
                      <a:pt x="199" y="118"/>
                    </a:lnTo>
                    <a:lnTo>
                      <a:pt x="199" y="119"/>
                    </a:lnTo>
                    <a:lnTo>
                      <a:pt x="197" y="119"/>
                    </a:lnTo>
                    <a:lnTo>
                      <a:pt x="197" y="121"/>
                    </a:lnTo>
                    <a:lnTo>
                      <a:pt x="196" y="121"/>
                    </a:lnTo>
                    <a:lnTo>
                      <a:pt x="196" y="122"/>
                    </a:lnTo>
                    <a:lnTo>
                      <a:pt x="194" y="122"/>
                    </a:lnTo>
                    <a:lnTo>
                      <a:pt x="192" y="124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5"/>
                    </a:lnTo>
                    <a:lnTo>
                      <a:pt x="188" y="125"/>
                    </a:lnTo>
                    <a:lnTo>
                      <a:pt x="188" y="127"/>
                    </a:lnTo>
                    <a:lnTo>
                      <a:pt x="186" y="127"/>
                    </a:lnTo>
                    <a:lnTo>
                      <a:pt x="185" y="127"/>
                    </a:lnTo>
                    <a:lnTo>
                      <a:pt x="185" y="128"/>
                    </a:lnTo>
                    <a:lnTo>
                      <a:pt x="183" y="128"/>
                    </a:lnTo>
                    <a:lnTo>
                      <a:pt x="182" y="128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80" y="131"/>
                    </a:lnTo>
                    <a:lnTo>
                      <a:pt x="179" y="131"/>
                    </a:lnTo>
                    <a:lnTo>
                      <a:pt x="179" y="133"/>
                    </a:lnTo>
                    <a:lnTo>
                      <a:pt x="177" y="133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7" y="137"/>
                    </a:lnTo>
                    <a:lnTo>
                      <a:pt x="177" y="139"/>
                    </a:lnTo>
                    <a:lnTo>
                      <a:pt x="176" y="139"/>
                    </a:lnTo>
                    <a:lnTo>
                      <a:pt x="174" y="139"/>
                    </a:lnTo>
                    <a:lnTo>
                      <a:pt x="176" y="139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3" y="142"/>
                    </a:lnTo>
                    <a:lnTo>
                      <a:pt x="171" y="143"/>
                    </a:lnTo>
                    <a:lnTo>
                      <a:pt x="170" y="145"/>
                    </a:lnTo>
                    <a:lnTo>
                      <a:pt x="168" y="145"/>
                    </a:lnTo>
                    <a:lnTo>
                      <a:pt x="167" y="145"/>
                    </a:lnTo>
                    <a:lnTo>
                      <a:pt x="165" y="145"/>
                    </a:lnTo>
                    <a:lnTo>
                      <a:pt x="165" y="146"/>
                    </a:lnTo>
                    <a:lnTo>
                      <a:pt x="164" y="146"/>
                    </a:lnTo>
                    <a:lnTo>
                      <a:pt x="162" y="146"/>
                    </a:lnTo>
                    <a:lnTo>
                      <a:pt x="161" y="146"/>
                    </a:lnTo>
                    <a:lnTo>
                      <a:pt x="161" y="148"/>
                    </a:lnTo>
                    <a:lnTo>
                      <a:pt x="159" y="148"/>
                    </a:lnTo>
                    <a:lnTo>
                      <a:pt x="159" y="149"/>
                    </a:lnTo>
                    <a:lnTo>
                      <a:pt x="159" y="151"/>
                    </a:lnTo>
                    <a:lnTo>
                      <a:pt x="159" y="152"/>
                    </a:lnTo>
                    <a:lnTo>
                      <a:pt x="158" y="152"/>
                    </a:lnTo>
                    <a:lnTo>
                      <a:pt x="158" y="154"/>
                    </a:lnTo>
                    <a:lnTo>
                      <a:pt x="158" y="155"/>
                    </a:lnTo>
                    <a:lnTo>
                      <a:pt x="156" y="155"/>
                    </a:lnTo>
                    <a:lnTo>
                      <a:pt x="155" y="155"/>
                    </a:lnTo>
                    <a:lnTo>
                      <a:pt x="155" y="157"/>
                    </a:lnTo>
                    <a:lnTo>
                      <a:pt x="156" y="157"/>
                    </a:lnTo>
                    <a:lnTo>
                      <a:pt x="156" y="155"/>
                    </a:lnTo>
                    <a:lnTo>
                      <a:pt x="158" y="155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7"/>
                    </a:lnTo>
                    <a:lnTo>
                      <a:pt x="158" y="158"/>
                    </a:lnTo>
                    <a:lnTo>
                      <a:pt x="158" y="160"/>
                    </a:lnTo>
                    <a:lnTo>
                      <a:pt x="158" y="162"/>
                    </a:lnTo>
                    <a:lnTo>
                      <a:pt x="159" y="162"/>
                    </a:lnTo>
                    <a:lnTo>
                      <a:pt x="159" y="163"/>
                    </a:lnTo>
                    <a:lnTo>
                      <a:pt x="159" y="162"/>
                    </a:lnTo>
                    <a:lnTo>
                      <a:pt x="159" y="163"/>
                    </a:lnTo>
                    <a:lnTo>
                      <a:pt x="159" y="162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8" y="165"/>
                    </a:lnTo>
                    <a:lnTo>
                      <a:pt x="156" y="165"/>
                    </a:lnTo>
                    <a:lnTo>
                      <a:pt x="156" y="166"/>
                    </a:lnTo>
                    <a:lnTo>
                      <a:pt x="156" y="168"/>
                    </a:lnTo>
                    <a:lnTo>
                      <a:pt x="156" y="169"/>
                    </a:lnTo>
                    <a:lnTo>
                      <a:pt x="156" y="171"/>
                    </a:lnTo>
                    <a:lnTo>
                      <a:pt x="156" y="172"/>
                    </a:lnTo>
                    <a:lnTo>
                      <a:pt x="156" y="171"/>
                    </a:lnTo>
                    <a:lnTo>
                      <a:pt x="156" y="172"/>
                    </a:lnTo>
                    <a:lnTo>
                      <a:pt x="155" y="172"/>
                    </a:lnTo>
                    <a:lnTo>
                      <a:pt x="155" y="171"/>
                    </a:lnTo>
                    <a:lnTo>
                      <a:pt x="153" y="171"/>
                    </a:lnTo>
                    <a:lnTo>
                      <a:pt x="153" y="169"/>
                    </a:lnTo>
                    <a:lnTo>
                      <a:pt x="152" y="169"/>
                    </a:lnTo>
                    <a:lnTo>
                      <a:pt x="150" y="169"/>
                    </a:lnTo>
                    <a:lnTo>
                      <a:pt x="149" y="171"/>
                    </a:lnTo>
                    <a:lnTo>
                      <a:pt x="147" y="171"/>
                    </a:lnTo>
                    <a:lnTo>
                      <a:pt x="146" y="171"/>
                    </a:lnTo>
                    <a:lnTo>
                      <a:pt x="146" y="172"/>
                    </a:lnTo>
                    <a:lnTo>
                      <a:pt x="146" y="174"/>
                    </a:lnTo>
                    <a:lnTo>
                      <a:pt x="144" y="174"/>
                    </a:lnTo>
                    <a:lnTo>
                      <a:pt x="144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40" y="171"/>
                    </a:lnTo>
                    <a:lnTo>
                      <a:pt x="141" y="171"/>
                    </a:lnTo>
                    <a:lnTo>
                      <a:pt x="141" y="172"/>
                    </a:lnTo>
                    <a:lnTo>
                      <a:pt x="143" y="171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3" y="169"/>
                    </a:lnTo>
                    <a:lnTo>
                      <a:pt x="141" y="169"/>
                    </a:lnTo>
                    <a:lnTo>
                      <a:pt x="141" y="171"/>
                    </a:lnTo>
                    <a:lnTo>
                      <a:pt x="140" y="171"/>
                    </a:lnTo>
                    <a:lnTo>
                      <a:pt x="138" y="171"/>
                    </a:lnTo>
                    <a:lnTo>
                      <a:pt x="138" y="169"/>
                    </a:lnTo>
                    <a:lnTo>
                      <a:pt x="137" y="169"/>
                    </a:lnTo>
                    <a:lnTo>
                      <a:pt x="135" y="169"/>
                    </a:lnTo>
                    <a:lnTo>
                      <a:pt x="131" y="168"/>
                    </a:lnTo>
                    <a:lnTo>
                      <a:pt x="129" y="169"/>
                    </a:lnTo>
                    <a:lnTo>
                      <a:pt x="126" y="169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3" y="169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5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2"/>
                    </a:lnTo>
                    <a:lnTo>
                      <a:pt x="117" y="160"/>
                    </a:lnTo>
                    <a:lnTo>
                      <a:pt x="116" y="160"/>
                    </a:lnTo>
                    <a:lnTo>
                      <a:pt x="114" y="160"/>
                    </a:lnTo>
                    <a:lnTo>
                      <a:pt x="114" y="158"/>
                    </a:lnTo>
                    <a:lnTo>
                      <a:pt x="114" y="160"/>
                    </a:lnTo>
                    <a:lnTo>
                      <a:pt x="114" y="158"/>
                    </a:lnTo>
                    <a:lnTo>
                      <a:pt x="113" y="158"/>
                    </a:lnTo>
                    <a:lnTo>
                      <a:pt x="113" y="157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1" y="155"/>
                    </a:lnTo>
                    <a:lnTo>
                      <a:pt x="111" y="154"/>
                    </a:lnTo>
                    <a:lnTo>
                      <a:pt x="110" y="154"/>
                    </a:lnTo>
                    <a:lnTo>
                      <a:pt x="111" y="154"/>
                    </a:lnTo>
                    <a:lnTo>
                      <a:pt x="110" y="152"/>
                    </a:lnTo>
                    <a:lnTo>
                      <a:pt x="110" y="151"/>
                    </a:lnTo>
                    <a:lnTo>
                      <a:pt x="108" y="151"/>
                    </a:lnTo>
                    <a:lnTo>
                      <a:pt x="107" y="151"/>
                    </a:lnTo>
                    <a:lnTo>
                      <a:pt x="107" y="149"/>
                    </a:lnTo>
                    <a:lnTo>
                      <a:pt x="105" y="149"/>
                    </a:lnTo>
                    <a:lnTo>
                      <a:pt x="104" y="149"/>
                    </a:lnTo>
                    <a:lnTo>
                      <a:pt x="102" y="149"/>
                    </a:lnTo>
                    <a:lnTo>
                      <a:pt x="102" y="148"/>
                    </a:lnTo>
                    <a:lnTo>
                      <a:pt x="101" y="148"/>
                    </a:lnTo>
                    <a:lnTo>
                      <a:pt x="101" y="149"/>
                    </a:lnTo>
                    <a:lnTo>
                      <a:pt x="99" y="149"/>
                    </a:lnTo>
                    <a:lnTo>
                      <a:pt x="99" y="148"/>
                    </a:lnTo>
                    <a:lnTo>
                      <a:pt x="99" y="149"/>
                    </a:lnTo>
                    <a:lnTo>
                      <a:pt x="98" y="148"/>
                    </a:lnTo>
                    <a:lnTo>
                      <a:pt x="96" y="148"/>
                    </a:lnTo>
                    <a:lnTo>
                      <a:pt x="95" y="146"/>
                    </a:lnTo>
                    <a:lnTo>
                      <a:pt x="96" y="148"/>
                    </a:lnTo>
                    <a:lnTo>
                      <a:pt x="98" y="149"/>
                    </a:lnTo>
                    <a:lnTo>
                      <a:pt x="98" y="148"/>
                    </a:lnTo>
                    <a:lnTo>
                      <a:pt x="98" y="149"/>
                    </a:lnTo>
                    <a:lnTo>
                      <a:pt x="99" y="149"/>
                    </a:lnTo>
                    <a:lnTo>
                      <a:pt x="101" y="149"/>
                    </a:lnTo>
                    <a:lnTo>
                      <a:pt x="102" y="149"/>
                    </a:lnTo>
                    <a:lnTo>
                      <a:pt x="104" y="149"/>
                    </a:lnTo>
                    <a:lnTo>
                      <a:pt x="105" y="149"/>
                    </a:lnTo>
                    <a:lnTo>
                      <a:pt x="107" y="149"/>
                    </a:lnTo>
                    <a:lnTo>
                      <a:pt x="107" y="151"/>
                    </a:lnTo>
                    <a:lnTo>
                      <a:pt x="108" y="151"/>
                    </a:lnTo>
                    <a:lnTo>
                      <a:pt x="108" y="152"/>
                    </a:lnTo>
                    <a:lnTo>
                      <a:pt x="110" y="152"/>
                    </a:lnTo>
                    <a:lnTo>
                      <a:pt x="110" y="154"/>
                    </a:lnTo>
                    <a:lnTo>
                      <a:pt x="111" y="155"/>
                    </a:lnTo>
                    <a:lnTo>
                      <a:pt x="111" y="157"/>
                    </a:lnTo>
                    <a:lnTo>
                      <a:pt x="111" y="158"/>
                    </a:lnTo>
                    <a:lnTo>
                      <a:pt x="113" y="158"/>
                    </a:lnTo>
                    <a:lnTo>
                      <a:pt x="113" y="160"/>
                    </a:lnTo>
                    <a:lnTo>
                      <a:pt x="114" y="162"/>
                    </a:lnTo>
                    <a:lnTo>
                      <a:pt x="116" y="162"/>
                    </a:lnTo>
                    <a:lnTo>
                      <a:pt x="117" y="162"/>
                    </a:lnTo>
                    <a:lnTo>
                      <a:pt x="116" y="162"/>
                    </a:lnTo>
                    <a:lnTo>
                      <a:pt x="117" y="162"/>
                    </a:lnTo>
                    <a:lnTo>
                      <a:pt x="117" y="163"/>
                    </a:lnTo>
                    <a:lnTo>
                      <a:pt x="116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6" y="165"/>
                    </a:lnTo>
                    <a:lnTo>
                      <a:pt x="116" y="166"/>
                    </a:lnTo>
                    <a:lnTo>
                      <a:pt x="117" y="166"/>
                    </a:lnTo>
                    <a:lnTo>
                      <a:pt x="117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7" y="172"/>
                    </a:lnTo>
                    <a:lnTo>
                      <a:pt x="116" y="172"/>
                    </a:lnTo>
                    <a:lnTo>
                      <a:pt x="116" y="174"/>
                    </a:lnTo>
                    <a:lnTo>
                      <a:pt x="114" y="174"/>
                    </a:lnTo>
                    <a:lnTo>
                      <a:pt x="116" y="174"/>
                    </a:lnTo>
                    <a:lnTo>
                      <a:pt x="116" y="177"/>
                    </a:lnTo>
                    <a:lnTo>
                      <a:pt x="116" y="178"/>
                    </a:lnTo>
                    <a:lnTo>
                      <a:pt x="116" y="180"/>
                    </a:lnTo>
                    <a:lnTo>
                      <a:pt x="116" y="181"/>
                    </a:lnTo>
                    <a:lnTo>
                      <a:pt x="116" y="183"/>
                    </a:lnTo>
                    <a:lnTo>
                      <a:pt x="114" y="183"/>
                    </a:lnTo>
                    <a:lnTo>
                      <a:pt x="113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7" y="181"/>
                    </a:lnTo>
                    <a:lnTo>
                      <a:pt x="107" y="180"/>
                    </a:lnTo>
                    <a:lnTo>
                      <a:pt x="104" y="178"/>
                    </a:lnTo>
                    <a:lnTo>
                      <a:pt x="101" y="177"/>
                    </a:lnTo>
                    <a:lnTo>
                      <a:pt x="99" y="175"/>
                    </a:lnTo>
                    <a:lnTo>
                      <a:pt x="99" y="174"/>
                    </a:lnTo>
                    <a:lnTo>
                      <a:pt x="96" y="174"/>
                    </a:lnTo>
                    <a:lnTo>
                      <a:pt x="95" y="175"/>
                    </a:lnTo>
                    <a:lnTo>
                      <a:pt x="95" y="177"/>
                    </a:lnTo>
                    <a:lnTo>
                      <a:pt x="93" y="180"/>
                    </a:lnTo>
                    <a:lnTo>
                      <a:pt x="92" y="180"/>
                    </a:lnTo>
                    <a:lnTo>
                      <a:pt x="90" y="181"/>
                    </a:lnTo>
                    <a:lnTo>
                      <a:pt x="89" y="181"/>
                    </a:lnTo>
                    <a:lnTo>
                      <a:pt x="86" y="181"/>
                    </a:lnTo>
                    <a:lnTo>
                      <a:pt x="84" y="183"/>
                    </a:lnTo>
                    <a:lnTo>
                      <a:pt x="81" y="183"/>
                    </a:lnTo>
                    <a:lnTo>
                      <a:pt x="80" y="184"/>
                    </a:lnTo>
                    <a:lnTo>
                      <a:pt x="78" y="184"/>
                    </a:lnTo>
                    <a:lnTo>
                      <a:pt x="78" y="183"/>
                    </a:lnTo>
                    <a:lnTo>
                      <a:pt x="78" y="181"/>
                    </a:lnTo>
                    <a:lnTo>
                      <a:pt x="75" y="180"/>
                    </a:lnTo>
                    <a:lnTo>
                      <a:pt x="71" y="180"/>
                    </a:lnTo>
                    <a:lnTo>
                      <a:pt x="71" y="178"/>
                    </a:lnTo>
                    <a:lnTo>
                      <a:pt x="69" y="178"/>
                    </a:lnTo>
                    <a:lnTo>
                      <a:pt x="68" y="178"/>
                    </a:lnTo>
                    <a:lnTo>
                      <a:pt x="63" y="180"/>
                    </a:lnTo>
                    <a:lnTo>
                      <a:pt x="60" y="180"/>
                    </a:lnTo>
                    <a:lnTo>
                      <a:pt x="57" y="177"/>
                    </a:lnTo>
                    <a:lnTo>
                      <a:pt x="55" y="177"/>
                    </a:lnTo>
                    <a:lnTo>
                      <a:pt x="54" y="175"/>
                    </a:lnTo>
                    <a:lnTo>
                      <a:pt x="55" y="174"/>
                    </a:lnTo>
                    <a:lnTo>
                      <a:pt x="49" y="171"/>
                    </a:lnTo>
                    <a:lnTo>
                      <a:pt x="48" y="168"/>
                    </a:lnTo>
                    <a:lnTo>
                      <a:pt x="51" y="168"/>
                    </a:lnTo>
                    <a:lnTo>
                      <a:pt x="51" y="165"/>
                    </a:lnTo>
                    <a:lnTo>
                      <a:pt x="54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0"/>
                    </a:lnTo>
                    <a:lnTo>
                      <a:pt x="55" y="158"/>
                    </a:lnTo>
                    <a:lnTo>
                      <a:pt x="57" y="158"/>
                    </a:lnTo>
                    <a:lnTo>
                      <a:pt x="57" y="155"/>
                    </a:lnTo>
                    <a:lnTo>
                      <a:pt x="55" y="155"/>
                    </a:lnTo>
                    <a:lnTo>
                      <a:pt x="54" y="155"/>
                    </a:lnTo>
                    <a:lnTo>
                      <a:pt x="58" y="149"/>
                    </a:lnTo>
                    <a:lnTo>
                      <a:pt x="55" y="149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1" y="146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2"/>
                    </a:lnTo>
                    <a:lnTo>
                      <a:pt x="49" y="142"/>
                    </a:lnTo>
                    <a:lnTo>
                      <a:pt x="46" y="140"/>
                    </a:lnTo>
                    <a:lnTo>
                      <a:pt x="43" y="139"/>
                    </a:lnTo>
                    <a:lnTo>
                      <a:pt x="45" y="137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2" y="136"/>
                    </a:lnTo>
                    <a:lnTo>
                      <a:pt x="40" y="136"/>
                    </a:lnTo>
                    <a:lnTo>
                      <a:pt x="40" y="134"/>
                    </a:lnTo>
                    <a:lnTo>
                      <a:pt x="39" y="134"/>
                    </a:lnTo>
                    <a:lnTo>
                      <a:pt x="37" y="134"/>
                    </a:lnTo>
                    <a:lnTo>
                      <a:pt x="37" y="133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7" y="127"/>
                    </a:lnTo>
                    <a:lnTo>
                      <a:pt x="39" y="127"/>
                    </a:lnTo>
                    <a:lnTo>
                      <a:pt x="39" y="125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37" y="122"/>
                    </a:lnTo>
                    <a:lnTo>
                      <a:pt x="34" y="121"/>
                    </a:lnTo>
                    <a:lnTo>
                      <a:pt x="33" y="119"/>
                    </a:lnTo>
                    <a:lnTo>
                      <a:pt x="33" y="118"/>
                    </a:lnTo>
                    <a:lnTo>
                      <a:pt x="30" y="118"/>
                    </a:lnTo>
                    <a:lnTo>
                      <a:pt x="27" y="115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19" y="112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2" y="107"/>
                    </a:lnTo>
                    <a:lnTo>
                      <a:pt x="10" y="106"/>
                    </a:lnTo>
                    <a:lnTo>
                      <a:pt x="12" y="104"/>
                    </a:lnTo>
                    <a:lnTo>
                      <a:pt x="12" y="106"/>
                    </a:lnTo>
                    <a:lnTo>
                      <a:pt x="13" y="106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6" y="104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6" y="101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12" y="101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9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5"/>
                    </a:lnTo>
                    <a:lnTo>
                      <a:pt x="7" y="95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3" y="88"/>
                    </a:lnTo>
                    <a:lnTo>
                      <a:pt x="3" y="86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3" y="77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9" y="83"/>
                    </a:lnTo>
                    <a:lnTo>
                      <a:pt x="9" y="85"/>
                    </a:lnTo>
                    <a:lnTo>
                      <a:pt x="10" y="85"/>
                    </a:lnTo>
                    <a:lnTo>
                      <a:pt x="10" y="86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3" y="83"/>
                    </a:lnTo>
                    <a:lnTo>
                      <a:pt x="15" y="82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25" y="82"/>
                    </a:lnTo>
                    <a:lnTo>
                      <a:pt x="25" y="83"/>
                    </a:lnTo>
                    <a:lnTo>
                      <a:pt x="25" y="85"/>
                    </a:lnTo>
                    <a:lnTo>
                      <a:pt x="27" y="85"/>
                    </a:lnTo>
                    <a:lnTo>
                      <a:pt x="25" y="83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1" y="77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3" y="74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0" y="73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30" y="67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37" y="52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3" y="55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40" y="47"/>
                    </a:lnTo>
                    <a:lnTo>
                      <a:pt x="42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7" y="47"/>
                    </a:lnTo>
                    <a:lnTo>
                      <a:pt x="36" y="49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6" y="41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2682" y="1733"/>
                <a:ext cx="206" cy="184"/>
              </a:xfrm>
              <a:custGeom>
                <a:avLst/>
                <a:gdLst/>
                <a:ahLst/>
                <a:cxnLst>
                  <a:cxn ang="0">
                    <a:pos x="48" y="43"/>
                  </a:cxn>
                  <a:cxn ang="0">
                    <a:pos x="40" y="38"/>
                  </a:cxn>
                  <a:cxn ang="0">
                    <a:pos x="36" y="32"/>
                  </a:cxn>
                  <a:cxn ang="0">
                    <a:pos x="45" y="14"/>
                  </a:cxn>
                  <a:cxn ang="0">
                    <a:pos x="52" y="3"/>
                  </a:cxn>
                  <a:cxn ang="0">
                    <a:pos x="69" y="8"/>
                  </a:cxn>
                  <a:cxn ang="0">
                    <a:pos x="69" y="24"/>
                  </a:cxn>
                  <a:cxn ang="0">
                    <a:pos x="71" y="14"/>
                  </a:cxn>
                  <a:cxn ang="0">
                    <a:pos x="77" y="8"/>
                  </a:cxn>
                  <a:cxn ang="0">
                    <a:pos x="81" y="15"/>
                  </a:cxn>
                  <a:cxn ang="0">
                    <a:pos x="87" y="23"/>
                  </a:cxn>
                  <a:cxn ang="0">
                    <a:pos x="77" y="38"/>
                  </a:cxn>
                  <a:cxn ang="0">
                    <a:pos x="84" y="33"/>
                  </a:cxn>
                  <a:cxn ang="0">
                    <a:pos x="92" y="27"/>
                  </a:cxn>
                  <a:cxn ang="0">
                    <a:pos x="98" y="14"/>
                  </a:cxn>
                  <a:cxn ang="0">
                    <a:pos x="110" y="20"/>
                  </a:cxn>
                  <a:cxn ang="0">
                    <a:pos x="111" y="32"/>
                  </a:cxn>
                  <a:cxn ang="0">
                    <a:pos x="108" y="41"/>
                  </a:cxn>
                  <a:cxn ang="0">
                    <a:pos x="119" y="27"/>
                  </a:cxn>
                  <a:cxn ang="0">
                    <a:pos x="132" y="24"/>
                  </a:cxn>
                  <a:cxn ang="0">
                    <a:pos x="135" y="24"/>
                  </a:cxn>
                  <a:cxn ang="0">
                    <a:pos x="140" y="21"/>
                  </a:cxn>
                  <a:cxn ang="0">
                    <a:pos x="146" y="17"/>
                  </a:cxn>
                  <a:cxn ang="0">
                    <a:pos x="155" y="18"/>
                  </a:cxn>
                  <a:cxn ang="0">
                    <a:pos x="162" y="15"/>
                  </a:cxn>
                  <a:cxn ang="0">
                    <a:pos x="171" y="20"/>
                  </a:cxn>
                  <a:cxn ang="0">
                    <a:pos x="183" y="30"/>
                  </a:cxn>
                  <a:cxn ang="0">
                    <a:pos x="186" y="52"/>
                  </a:cxn>
                  <a:cxn ang="0">
                    <a:pos x="182" y="70"/>
                  </a:cxn>
                  <a:cxn ang="0">
                    <a:pos x="180" y="85"/>
                  </a:cxn>
                  <a:cxn ang="0">
                    <a:pos x="191" y="98"/>
                  </a:cxn>
                  <a:cxn ang="0">
                    <a:pos x="203" y="115"/>
                  </a:cxn>
                  <a:cxn ang="0">
                    <a:pos x="189" y="124"/>
                  </a:cxn>
                  <a:cxn ang="0">
                    <a:pos x="177" y="137"/>
                  </a:cxn>
                  <a:cxn ang="0">
                    <a:pos x="161" y="148"/>
                  </a:cxn>
                  <a:cxn ang="0">
                    <a:pos x="158" y="158"/>
                  </a:cxn>
                  <a:cxn ang="0">
                    <a:pos x="156" y="171"/>
                  </a:cxn>
                  <a:cxn ang="0">
                    <a:pos x="140" y="171"/>
                  </a:cxn>
                  <a:cxn ang="0">
                    <a:pos x="126" y="171"/>
                  </a:cxn>
                  <a:cxn ang="0">
                    <a:pos x="113" y="158"/>
                  </a:cxn>
                  <a:cxn ang="0">
                    <a:pos x="101" y="148"/>
                  </a:cxn>
                  <a:cxn ang="0">
                    <a:pos x="107" y="149"/>
                  </a:cxn>
                  <a:cxn ang="0">
                    <a:pos x="116" y="163"/>
                  </a:cxn>
                  <a:cxn ang="0">
                    <a:pos x="116" y="174"/>
                  </a:cxn>
                  <a:cxn ang="0">
                    <a:pos x="99" y="175"/>
                  </a:cxn>
                  <a:cxn ang="0">
                    <a:pos x="71" y="180"/>
                  </a:cxn>
                  <a:cxn ang="0">
                    <a:pos x="51" y="160"/>
                  </a:cxn>
                  <a:cxn ang="0">
                    <a:pos x="43" y="139"/>
                  </a:cxn>
                  <a:cxn ang="0">
                    <a:pos x="39" y="125"/>
                  </a:cxn>
                  <a:cxn ang="0">
                    <a:pos x="12" y="107"/>
                  </a:cxn>
                  <a:cxn ang="0">
                    <a:pos x="16" y="103"/>
                  </a:cxn>
                  <a:cxn ang="0">
                    <a:pos x="9" y="95"/>
                  </a:cxn>
                  <a:cxn ang="0">
                    <a:pos x="3" y="80"/>
                  </a:cxn>
                  <a:cxn ang="0">
                    <a:pos x="19" y="82"/>
                  </a:cxn>
                  <a:cxn ang="0">
                    <a:pos x="31" y="80"/>
                  </a:cxn>
                  <a:cxn ang="0">
                    <a:pos x="31" y="71"/>
                  </a:cxn>
                  <a:cxn ang="0">
                    <a:pos x="28" y="64"/>
                  </a:cxn>
                  <a:cxn ang="0">
                    <a:pos x="30" y="50"/>
                  </a:cxn>
                  <a:cxn ang="0">
                    <a:pos x="40" y="53"/>
                  </a:cxn>
                  <a:cxn ang="0">
                    <a:pos x="43" y="47"/>
                  </a:cxn>
                </a:cxnLst>
                <a:rect l="0" t="0" r="r" b="b"/>
                <a:pathLst>
                  <a:path w="206" h="184">
                    <a:moveTo>
                      <a:pt x="36" y="41"/>
                    </a:moveTo>
                    <a:lnTo>
                      <a:pt x="36" y="39"/>
                    </a:lnTo>
                    <a:lnTo>
                      <a:pt x="37" y="39"/>
                    </a:lnTo>
                    <a:lnTo>
                      <a:pt x="39" y="39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6" y="43"/>
                    </a:lnTo>
                    <a:lnTo>
                      <a:pt x="48" y="44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9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20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1" y="15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9" y="18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6" y="24"/>
                    </a:lnTo>
                    <a:lnTo>
                      <a:pt x="84" y="26"/>
                    </a:lnTo>
                    <a:lnTo>
                      <a:pt x="84" y="27"/>
                    </a:lnTo>
                    <a:lnTo>
                      <a:pt x="84" y="26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3" y="29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5" y="41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7" y="29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89" y="24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2" y="26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2" y="27"/>
                    </a:lnTo>
                    <a:lnTo>
                      <a:pt x="92" y="26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20"/>
                    </a:lnTo>
                    <a:lnTo>
                      <a:pt x="95" y="18"/>
                    </a:lnTo>
                    <a:lnTo>
                      <a:pt x="93" y="18"/>
                    </a:lnTo>
                    <a:lnTo>
                      <a:pt x="95" y="17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102" y="12"/>
                    </a:lnTo>
                    <a:lnTo>
                      <a:pt x="102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7"/>
                    </a:lnTo>
                    <a:lnTo>
                      <a:pt x="110" y="17"/>
                    </a:lnTo>
                    <a:lnTo>
                      <a:pt x="111" y="18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10" y="21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3" y="20"/>
                    </a:lnTo>
                    <a:lnTo>
                      <a:pt x="113" y="18"/>
                    </a:lnTo>
                    <a:lnTo>
                      <a:pt x="113" y="20"/>
                    </a:lnTo>
                    <a:lnTo>
                      <a:pt x="114" y="20"/>
                    </a:lnTo>
                    <a:lnTo>
                      <a:pt x="114" y="21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6"/>
                    </a:lnTo>
                    <a:lnTo>
                      <a:pt x="116" y="26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9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6"/>
                    </a:lnTo>
                    <a:lnTo>
                      <a:pt x="105" y="44"/>
                    </a:lnTo>
                    <a:lnTo>
                      <a:pt x="107" y="44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8" y="41"/>
                    </a:lnTo>
                    <a:lnTo>
                      <a:pt x="110" y="39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5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0"/>
                    </a:lnTo>
                    <a:lnTo>
                      <a:pt x="116" y="29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20" y="26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1"/>
                    </a:lnTo>
                    <a:lnTo>
                      <a:pt x="126" y="23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32" y="23"/>
                    </a:lnTo>
                    <a:lnTo>
                      <a:pt x="132" y="24"/>
                    </a:lnTo>
                    <a:lnTo>
                      <a:pt x="132" y="26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5" y="27"/>
                    </a:lnTo>
                    <a:lnTo>
                      <a:pt x="135" y="26"/>
                    </a:lnTo>
                    <a:lnTo>
                      <a:pt x="135" y="27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7" y="29"/>
                    </a:lnTo>
                    <a:lnTo>
                      <a:pt x="137" y="27"/>
                    </a:lnTo>
                    <a:lnTo>
                      <a:pt x="137" y="26"/>
                    </a:lnTo>
                    <a:lnTo>
                      <a:pt x="135" y="26"/>
                    </a:lnTo>
                    <a:lnTo>
                      <a:pt x="135" y="24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8" y="23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37" y="23"/>
                    </a:lnTo>
                    <a:lnTo>
                      <a:pt x="138" y="23"/>
                    </a:lnTo>
                    <a:lnTo>
                      <a:pt x="138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1" y="23"/>
                    </a:lnTo>
                    <a:lnTo>
                      <a:pt x="141" y="21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4" y="21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7" y="17"/>
                    </a:lnTo>
                    <a:lnTo>
                      <a:pt x="149" y="17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2" y="18"/>
                    </a:lnTo>
                    <a:lnTo>
                      <a:pt x="152" y="20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20"/>
                    </a:lnTo>
                    <a:lnTo>
                      <a:pt x="153" y="21"/>
                    </a:lnTo>
                    <a:lnTo>
                      <a:pt x="153" y="20"/>
                    </a:lnTo>
                    <a:lnTo>
                      <a:pt x="155" y="20"/>
                    </a:lnTo>
                    <a:lnTo>
                      <a:pt x="155" y="18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6" y="15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8" y="12"/>
                    </a:lnTo>
                    <a:lnTo>
                      <a:pt x="159" y="12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4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8" y="17"/>
                    </a:lnTo>
                    <a:lnTo>
                      <a:pt x="168" y="18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1" y="17"/>
                    </a:lnTo>
                    <a:lnTo>
                      <a:pt x="171" y="18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3" y="18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7" y="18"/>
                    </a:lnTo>
                    <a:lnTo>
                      <a:pt x="179" y="18"/>
                    </a:lnTo>
                    <a:lnTo>
                      <a:pt x="179" y="20"/>
                    </a:lnTo>
                    <a:lnTo>
                      <a:pt x="177" y="20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79" y="24"/>
                    </a:lnTo>
                    <a:lnTo>
                      <a:pt x="180" y="24"/>
                    </a:lnTo>
                    <a:lnTo>
                      <a:pt x="180" y="26"/>
                    </a:lnTo>
                    <a:lnTo>
                      <a:pt x="182" y="27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3" y="30"/>
                    </a:lnTo>
                    <a:lnTo>
                      <a:pt x="183" y="32"/>
                    </a:lnTo>
                    <a:lnTo>
                      <a:pt x="185" y="33"/>
                    </a:lnTo>
                    <a:lnTo>
                      <a:pt x="185" y="35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5" y="41"/>
                    </a:lnTo>
                    <a:lnTo>
                      <a:pt x="185" y="43"/>
                    </a:lnTo>
                    <a:lnTo>
                      <a:pt x="185" y="44"/>
                    </a:lnTo>
                    <a:lnTo>
                      <a:pt x="185" y="46"/>
                    </a:lnTo>
                    <a:lnTo>
                      <a:pt x="185" y="47"/>
                    </a:lnTo>
                    <a:lnTo>
                      <a:pt x="185" y="49"/>
                    </a:lnTo>
                    <a:lnTo>
                      <a:pt x="186" y="49"/>
                    </a:lnTo>
                    <a:lnTo>
                      <a:pt x="186" y="50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6" y="53"/>
                    </a:lnTo>
                    <a:lnTo>
                      <a:pt x="186" y="55"/>
                    </a:lnTo>
                    <a:lnTo>
                      <a:pt x="186" y="56"/>
                    </a:lnTo>
                    <a:lnTo>
                      <a:pt x="186" y="58"/>
                    </a:lnTo>
                    <a:lnTo>
                      <a:pt x="185" y="58"/>
                    </a:lnTo>
                    <a:lnTo>
                      <a:pt x="185" y="59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2" y="65"/>
                    </a:lnTo>
                    <a:lnTo>
                      <a:pt x="180" y="65"/>
                    </a:lnTo>
                    <a:lnTo>
                      <a:pt x="180" y="67"/>
                    </a:lnTo>
                    <a:lnTo>
                      <a:pt x="180" y="68"/>
                    </a:lnTo>
                    <a:lnTo>
                      <a:pt x="182" y="70"/>
                    </a:lnTo>
                    <a:lnTo>
                      <a:pt x="182" y="71"/>
                    </a:lnTo>
                    <a:lnTo>
                      <a:pt x="183" y="71"/>
                    </a:lnTo>
                    <a:lnTo>
                      <a:pt x="183" y="73"/>
                    </a:lnTo>
                    <a:lnTo>
                      <a:pt x="183" y="74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80" y="77"/>
                    </a:lnTo>
                    <a:lnTo>
                      <a:pt x="179" y="77"/>
                    </a:lnTo>
                    <a:lnTo>
                      <a:pt x="179" y="79"/>
                    </a:lnTo>
                    <a:lnTo>
                      <a:pt x="179" y="80"/>
                    </a:lnTo>
                    <a:lnTo>
                      <a:pt x="177" y="80"/>
                    </a:lnTo>
                    <a:lnTo>
                      <a:pt x="177" y="82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80" y="83"/>
                    </a:lnTo>
                    <a:lnTo>
                      <a:pt x="180" y="85"/>
                    </a:lnTo>
                    <a:lnTo>
                      <a:pt x="180" y="86"/>
                    </a:lnTo>
                    <a:lnTo>
                      <a:pt x="180" y="88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3" y="91"/>
                    </a:lnTo>
                    <a:lnTo>
                      <a:pt x="185" y="91"/>
                    </a:lnTo>
                    <a:lnTo>
                      <a:pt x="186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7"/>
                    </a:lnTo>
                    <a:lnTo>
                      <a:pt x="186" y="98"/>
                    </a:lnTo>
                    <a:lnTo>
                      <a:pt x="185" y="100"/>
                    </a:lnTo>
                    <a:lnTo>
                      <a:pt x="188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2" y="100"/>
                    </a:lnTo>
                    <a:lnTo>
                      <a:pt x="192" y="101"/>
                    </a:lnTo>
                    <a:lnTo>
                      <a:pt x="194" y="101"/>
                    </a:lnTo>
                    <a:lnTo>
                      <a:pt x="196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9" y="106"/>
                    </a:lnTo>
                    <a:lnTo>
                      <a:pt x="199" y="104"/>
                    </a:lnTo>
                    <a:lnTo>
                      <a:pt x="199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3" y="107"/>
                    </a:lnTo>
                    <a:lnTo>
                      <a:pt x="203" y="109"/>
                    </a:lnTo>
                    <a:lnTo>
                      <a:pt x="206" y="112"/>
                    </a:lnTo>
                    <a:lnTo>
                      <a:pt x="205" y="113"/>
                    </a:lnTo>
                    <a:lnTo>
                      <a:pt x="203" y="115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0" y="118"/>
                    </a:lnTo>
                    <a:lnTo>
                      <a:pt x="200" y="116"/>
                    </a:lnTo>
                    <a:lnTo>
                      <a:pt x="199" y="116"/>
                    </a:lnTo>
                    <a:lnTo>
                      <a:pt x="199" y="118"/>
                    </a:lnTo>
                    <a:lnTo>
                      <a:pt x="200" y="118"/>
                    </a:lnTo>
                    <a:lnTo>
                      <a:pt x="199" y="118"/>
                    </a:lnTo>
                    <a:lnTo>
                      <a:pt x="199" y="119"/>
                    </a:lnTo>
                    <a:lnTo>
                      <a:pt x="197" y="119"/>
                    </a:lnTo>
                    <a:lnTo>
                      <a:pt x="197" y="121"/>
                    </a:lnTo>
                    <a:lnTo>
                      <a:pt x="196" y="121"/>
                    </a:lnTo>
                    <a:lnTo>
                      <a:pt x="196" y="122"/>
                    </a:lnTo>
                    <a:lnTo>
                      <a:pt x="194" y="122"/>
                    </a:lnTo>
                    <a:lnTo>
                      <a:pt x="192" y="124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5"/>
                    </a:lnTo>
                    <a:lnTo>
                      <a:pt x="188" y="125"/>
                    </a:lnTo>
                    <a:lnTo>
                      <a:pt x="188" y="127"/>
                    </a:lnTo>
                    <a:lnTo>
                      <a:pt x="186" y="127"/>
                    </a:lnTo>
                    <a:lnTo>
                      <a:pt x="185" y="127"/>
                    </a:lnTo>
                    <a:lnTo>
                      <a:pt x="185" y="128"/>
                    </a:lnTo>
                    <a:lnTo>
                      <a:pt x="183" y="128"/>
                    </a:lnTo>
                    <a:lnTo>
                      <a:pt x="182" y="128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80" y="131"/>
                    </a:lnTo>
                    <a:lnTo>
                      <a:pt x="179" y="131"/>
                    </a:lnTo>
                    <a:lnTo>
                      <a:pt x="179" y="133"/>
                    </a:lnTo>
                    <a:lnTo>
                      <a:pt x="177" y="133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7" y="137"/>
                    </a:lnTo>
                    <a:lnTo>
                      <a:pt x="177" y="139"/>
                    </a:lnTo>
                    <a:lnTo>
                      <a:pt x="176" y="139"/>
                    </a:lnTo>
                    <a:lnTo>
                      <a:pt x="174" y="139"/>
                    </a:lnTo>
                    <a:lnTo>
                      <a:pt x="176" y="139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3" y="142"/>
                    </a:lnTo>
                    <a:lnTo>
                      <a:pt x="171" y="143"/>
                    </a:lnTo>
                    <a:lnTo>
                      <a:pt x="170" y="145"/>
                    </a:lnTo>
                    <a:lnTo>
                      <a:pt x="168" y="145"/>
                    </a:lnTo>
                    <a:lnTo>
                      <a:pt x="167" y="145"/>
                    </a:lnTo>
                    <a:lnTo>
                      <a:pt x="165" y="145"/>
                    </a:lnTo>
                    <a:lnTo>
                      <a:pt x="165" y="146"/>
                    </a:lnTo>
                    <a:lnTo>
                      <a:pt x="164" y="146"/>
                    </a:lnTo>
                    <a:lnTo>
                      <a:pt x="162" y="146"/>
                    </a:lnTo>
                    <a:lnTo>
                      <a:pt x="161" y="146"/>
                    </a:lnTo>
                    <a:lnTo>
                      <a:pt x="161" y="148"/>
                    </a:lnTo>
                    <a:lnTo>
                      <a:pt x="159" y="148"/>
                    </a:lnTo>
                    <a:lnTo>
                      <a:pt x="159" y="149"/>
                    </a:lnTo>
                    <a:lnTo>
                      <a:pt x="159" y="151"/>
                    </a:lnTo>
                    <a:lnTo>
                      <a:pt x="159" y="152"/>
                    </a:lnTo>
                    <a:lnTo>
                      <a:pt x="158" y="152"/>
                    </a:lnTo>
                    <a:lnTo>
                      <a:pt x="158" y="154"/>
                    </a:lnTo>
                    <a:lnTo>
                      <a:pt x="158" y="155"/>
                    </a:lnTo>
                    <a:lnTo>
                      <a:pt x="156" y="155"/>
                    </a:lnTo>
                    <a:lnTo>
                      <a:pt x="155" y="155"/>
                    </a:lnTo>
                    <a:lnTo>
                      <a:pt x="155" y="157"/>
                    </a:lnTo>
                    <a:lnTo>
                      <a:pt x="156" y="157"/>
                    </a:lnTo>
                    <a:lnTo>
                      <a:pt x="156" y="155"/>
                    </a:lnTo>
                    <a:lnTo>
                      <a:pt x="158" y="155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7"/>
                    </a:lnTo>
                    <a:lnTo>
                      <a:pt x="158" y="158"/>
                    </a:lnTo>
                    <a:lnTo>
                      <a:pt x="158" y="160"/>
                    </a:lnTo>
                    <a:lnTo>
                      <a:pt x="158" y="162"/>
                    </a:lnTo>
                    <a:lnTo>
                      <a:pt x="159" y="162"/>
                    </a:lnTo>
                    <a:lnTo>
                      <a:pt x="159" y="163"/>
                    </a:lnTo>
                    <a:lnTo>
                      <a:pt x="159" y="162"/>
                    </a:lnTo>
                    <a:lnTo>
                      <a:pt x="159" y="163"/>
                    </a:lnTo>
                    <a:lnTo>
                      <a:pt x="159" y="162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8" y="165"/>
                    </a:lnTo>
                    <a:lnTo>
                      <a:pt x="156" y="165"/>
                    </a:lnTo>
                    <a:lnTo>
                      <a:pt x="156" y="166"/>
                    </a:lnTo>
                    <a:lnTo>
                      <a:pt x="156" y="168"/>
                    </a:lnTo>
                    <a:lnTo>
                      <a:pt x="156" y="169"/>
                    </a:lnTo>
                    <a:lnTo>
                      <a:pt x="156" y="171"/>
                    </a:lnTo>
                    <a:lnTo>
                      <a:pt x="156" y="172"/>
                    </a:lnTo>
                    <a:lnTo>
                      <a:pt x="156" y="171"/>
                    </a:lnTo>
                    <a:lnTo>
                      <a:pt x="156" y="172"/>
                    </a:lnTo>
                    <a:lnTo>
                      <a:pt x="155" y="172"/>
                    </a:lnTo>
                    <a:lnTo>
                      <a:pt x="155" y="171"/>
                    </a:lnTo>
                    <a:lnTo>
                      <a:pt x="153" y="171"/>
                    </a:lnTo>
                    <a:lnTo>
                      <a:pt x="153" y="169"/>
                    </a:lnTo>
                    <a:lnTo>
                      <a:pt x="152" y="169"/>
                    </a:lnTo>
                    <a:lnTo>
                      <a:pt x="150" y="169"/>
                    </a:lnTo>
                    <a:lnTo>
                      <a:pt x="149" y="171"/>
                    </a:lnTo>
                    <a:lnTo>
                      <a:pt x="147" y="171"/>
                    </a:lnTo>
                    <a:lnTo>
                      <a:pt x="146" y="171"/>
                    </a:lnTo>
                    <a:lnTo>
                      <a:pt x="146" y="172"/>
                    </a:lnTo>
                    <a:lnTo>
                      <a:pt x="146" y="174"/>
                    </a:lnTo>
                    <a:lnTo>
                      <a:pt x="144" y="174"/>
                    </a:lnTo>
                    <a:lnTo>
                      <a:pt x="144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40" y="171"/>
                    </a:lnTo>
                    <a:lnTo>
                      <a:pt x="141" y="171"/>
                    </a:lnTo>
                    <a:lnTo>
                      <a:pt x="141" y="172"/>
                    </a:lnTo>
                    <a:lnTo>
                      <a:pt x="143" y="171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3" y="169"/>
                    </a:lnTo>
                    <a:lnTo>
                      <a:pt x="141" y="169"/>
                    </a:lnTo>
                    <a:lnTo>
                      <a:pt x="141" y="171"/>
                    </a:lnTo>
                    <a:lnTo>
                      <a:pt x="140" y="171"/>
                    </a:lnTo>
                    <a:lnTo>
                      <a:pt x="138" y="171"/>
                    </a:lnTo>
                    <a:lnTo>
                      <a:pt x="138" y="169"/>
                    </a:lnTo>
                    <a:lnTo>
                      <a:pt x="137" y="169"/>
                    </a:lnTo>
                    <a:lnTo>
                      <a:pt x="135" y="169"/>
                    </a:lnTo>
                    <a:lnTo>
                      <a:pt x="131" y="168"/>
                    </a:lnTo>
                    <a:lnTo>
                      <a:pt x="129" y="169"/>
                    </a:lnTo>
                    <a:lnTo>
                      <a:pt x="126" y="169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3" y="169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5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2"/>
                    </a:lnTo>
                    <a:lnTo>
                      <a:pt x="117" y="160"/>
                    </a:lnTo>
                    <a:lnTo>
                      <a:pt x="116" y="160"/>
                    </a:lnTo>
                    <a:lnTo>
                      <a:pt x="114" y="160"/>
                    </a:lnTo>
                    <a:lnTo>
                      <a:pt x="114" y="158"/>
                    </a:lnTo>
                    <a:lnTo>
                      <a:pt x="114" y="160"/>
                    </a:lnTo>
                    <a:lnTo>
                      <a:pt x="114" y="158"/>
                    </a:lnTo>
                    <a:lnTo>
                      <a:pt x="113" y="158"/>
                    </a:lnTo>
                    <a:lnTo>
                      <a:pt x="113" y="157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1" y="155"/>
                    </a:lnTo>
                    <a:lnTo>
                      <a:pt x="111" y="154"/>
                    </a:lnTo>
                    <a:lnTo>
                      <a:pt x="110" y="154"/>
                    </a:lnTo>
                    <a:lnTo>
                      <a:pt x="111" y="154"/>
                    </a:lnTo>
                    <a:lnTo>
                      <a:pt x="110" y="152"/>
                    </a:lnTo>
                    <a:lnTo>
                      <a:pt x="110" y="151"/>
                    </a:lnTo>
                    <a:lnTo>
                      <a:pt x="108" y="151"/>
                    </a:lnTo>
                    <a:lnTo>
                      <a:pt x="107" y="151"/>
                    </a:lnTo>
                    <a:lnTo>
                      <a:pt x="107" y="149"/>
                    </a:lnTo>
                    <a:lnTo>
                      <a:pt x="105" y="149"/>
                    </a:lnTo>
                    <a:lnTo>
                      <a:pt x="104" y="149"/>
                    </a:lnTo>
                    <a:lnTo>
                      <a:pt x="102" y="149"/>
                    </a:lnTo>
                    <a:lnTo>
                      <a:pt x="102" y="148"/>
                    </a:lnTo>
                    <a:lnTo>
                      <a:pt x="101" y="148"/>
                    </a:lnTo>
                    <a:lnTo>
                      <a:pt x="101" y="149"/>
                    </a:lnTo>
                    <a:lnTo>
                      <a:pt x="99" y="149"/>
                    </a:lnTo>
                    <a:lnTo>
                      <a:pt x="99" y="148"/>
                    </a:lnTo>
                    <a:lnTo>
                      <a:pt x="99" y="149"/>
                    </a:lnTo>
                    <a:lnTo>
                      <a:pt x="98" y="148"/>
                    </a:lnTo>
                    <a:lnTo>
                      <a:pt x="96" y="148"/>
                    </a:lnTo>
                    <a:lnTo>
                      <a:pt x="95" y="146"/>
                    </a:lnTo>
                    <a:lnTo>
                      <a:pt x="96" y="148"/>
                    </a:lnTo>
                    <a:lnTo>
                      <a:pt x="98" y="149"/>
                    </a:lnTo>
                    <a:lnTo>
                      <a:pt x="98" y="148"/>
                    </a:lnTo>
                    <a:lnTo>
                      <a:pt x="98" y="149"/>
                    </a:lnTo>
                    <a:lnTo>
                      <a:pt x="99" y="149"/>
                    </a:lnTo>
                    <a:lnTo>
                      <a:pt x="101" y="149"/>
                    </a:lnTo>
                    <a:lnTo>
                      <a:pt x="102" y="149"/>
                    </a:lnTo>
                    <a:lnTo>
                      <a:pt x="104" y="149"/>
                    </a:lnTo>
                    <a:lnTo>
                      <a:pt x="105" y="149"/>
                    </a:lnTo>
                    <a:lnTo>
                      <a:pt x="107" y="149"/>
                    </a:lnTo>
                    <a:lnTo>
                      <a:pt x="107" y="151"/>
                    </a:lnTo>
                    <a:lnTo>
                      <a:pt x="108" y="151"/>
                    </a:lnTo>
                    <a:lnTo>
                      <a:pt x="108" y="152"/>
                    </a:lnTo>
                    <a:lnTo>
                      <a:pt x="110" y="152"/>
                    </a:lnTo>
                    <a:lnTo>
                      <a:pt x="110" y="154"/>
                    </a:lnTo>
                    <a:lnTo>
                      <a:pt x="111" y="155"/>
                    </a:lnTo>
                    <a:lnTo>
                      <a:pt x="111" y="157"/>
                    </a:lnTo>
                    <a:lnTo>
                      <a:pt x="111" y="158"/>
                    </a:lnTo>
                    <a:lnTo>
                      <a:pt x="113" y="158"/>
                    </a:lnTo>
                    <a:lnTo>
                      <a:pt x="113" y="160"/>
                    </a:lnTo>
                    <a:lnTo>
                      <a:pt x="114" y="162"/>
                    </a:lnTo>
                    <a:lnTo>
                      <a:pt x="116" y="162"/>
                    </a:lnTo>
                    <a:lnTo>
                      <a:pt x="117" y="162"/>
                    </a:lnTo>
                    <a:lnTo>
                      <a:pt x="116" y="162"/>
                    </a:lnTo>
                    <a:lnTo>
                      <a:pt x="117" y="162"/>
                    </a:lnTo>
                    <a:lnTo>
                      <a:pt x="117" y="163"/>
                    </a:lnTo>
                    <a:lnTo>
                      <a:pt x="116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6" y="165"/>
                    </a:lnTo>
                    <a:lnTo>
                      <a:pt x="116" y="166"/>
                    </a:lnTo>
                    <a:lnTo>
                      <a:pt x="117" y="166"/>
                    </a:lnTo>
                    <a:lnTo>
                      <a:pt x="117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7" y="172"/>
                    </a:lnTo>
                    <a:lnTo>
                      <a:pt x="116" y="172"/>
                    </a:lnTo>
                    <a:lnTo>
                      <a:pt x="116" y="174"/>
                    </a:lnTo>
                    <a:lnTo>
                      <a:pt x="114" y="174"/>
                    </a:lnTo>
                    <a:lnTo>
                      <a:pt x="116" y="174"/>
                    </a:lnTo>
                    <a:lnTo>
                      <a:pt x="116" y="177"/>
                    </a:lnTo>
                    <a:lnTo>
                      <a:pt x="116" y="178"/>
                    </a:lnTo>
                    <a:lnTo>
                      <a:pt x="116" y="180"/>
                    </a:lnTo>
                    <a:lnTo>
                      <a:pt x="116" y="181"/>
                    </a:lnTo>
                    <a:lnTo>
                      <a:pt x="116" y="183"/>
                    </a:lnTo>
                    <a:lnTo>
                      <a:pt x="114" y="183"/>
                    </a:lnTo>
                    <a:lnTo>
                      <a:pt x="113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7" y="181"/>
                    </a:lnTo>
                    <a:lnTo>
                      <a:pt x="107" y="180"/>
                    </a:lnTo>
                    <a:lnTo>
                      <a:pt x="104" y="178"/>
                    </a:lnTo>
                    <a:lnTo>
                      <a:pt x="101" y="177"/>
                    </a:lnTo>
                    <a:lnTo>
                      <a:pt x="99" y="175"/>
                    </a:lnTo>
                    <a:lnTo>
                      <a:pt x="99" y="174"/>
                    </a:lnTo>
                    <a:lnTo>
                      <a:pt x="96" y="174"/>
                    </a:lnTo>
                    <a:lnTo>
                      <a:pt x="95" y="175"/>
                    </a:lnTo>
                    <a:lnTo>
                      <a:pt x="95" y="177"/>
                    </a:lnTo>
                    <a:lnTo>
                      <a:pt x="93" y="180"/>
                    </a:lnTo>
                    <a:lnTo>
                      <a:pt x="92" y="180"/>
                    </a:lnTo>
                    <a:lnTo>
                      <a:pt x="90" y="181"/>
                    </a:lnTo>
                    <a:lnTo>
                      <a:pt x="89" y="181"/>
                    </a:lnTo>
                    <a:lnTo>
                      <a:pt x="86" y="181"/>
                    </a:lnTo>
                    <a:lnTo>
                      <a:pt x="84" y="183"/>
                    </a:lnTo>
                    <a:lnTo>
                      <a:pt x="81" y="183"/>
                    </a:lnTo>
                    <a:lnTo>
                      <a:pt x="80" y="184"/>
                    </a:lnTo>
                    <a:lnTo>
                      <a:pt x="78" y="184"/>
                    </a:lnTo>
                    <a:lnTo>
                      <a:pt x="78" y="183"/>
                    </a:lnTo>
                    <a:lnTo>
                      <a:pt x="78" y="181"/>
                    </a:lnTo>
                    <a:lnTo>
                      <a:pt x="75" y="180"/>
                    </a:lnTo>
                    <a:lnTo>
                      <a:pt x="71" y="180"/>
                    </a:lnTo>
                    <a:lnTo>
                      <a:pt x="71" y="178"/>
                    </a:lnTo>
                    <a:lnTo>
                      <a:pt x="69" y="178"/>
                    </a:lnTo>
                    <a:lnTo>
                      <a:pt x="68" y="178"/>
                    </a:lnTo>
                    <a:lnTo>
                      <a:pt x="63" y="180"/>
                    </a:lnTo>
                    <a:lnTo>
                      <a:pt x="60" y="180"/>
                    </a:lnTo>
                    <a:lnTo>
                      <a:pt x="57" y="177"/>
                    </a:lnTo>
                    <a:lnTo>
                      <a:pt x="55" y="177"/>
                    </a:lnTo>
                    <a:lnTo>
                      <a:pt x="54" y="175"/>
                    </a:lnTo>
                    <a:lnTo>
                      <a:pt x="55" y="174"/>
                    </a:lnTo>
                    <a:lnTo>
                      <a:pt x="49" y="171"/>
                    </a:lnTo>
                    <a:lnTo>
                      <a:pt x="48" y="168"/>
                    </a:lnTo>
                    <a:lnTo>
                      <a:pt x="51" y="168"/>
                    </a:lnTo>
                    <a:lnTo>
                      <a:pt x="51" y="165"/>
                    </a:lnTo>
                    <a:lnTo>
                      <a:pt x="54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0"/>
                    </a:lnTo>
                    <a:lnTo>
                      <a:pt x="55" y="158"/>
                    </a:lnTo>
                    <a:lnTo>
                      <a:pt x="57" y="158"/>
                    </a:lnTo>
                    <a:lnTo>
                      <a:pt x="57" y="155"/>
                    </a:lnTo>
                    <a:lnTo>
                      <a:pt x="55" y="155"/>
                    </a:lnTo>
                    <a:lnTo>
                      <a:pt x="54" y="155"/>
                    </a:lnTo>
                    <a:lnTo>
                      <a:pt x="58" y="149"/>
                    </a:lnTo>
                    <a:lnTo>
                      <a:pt x="55" y="149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1" y="146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2"/>
                    </a:lnTo>
                    <a:lnTo>
                      <a:pt x="49" y="142"/>
                    </a:lnTo>
                    <a:lnTo>
                      <a:pt x="46" y="140"/>
                    </a:lnTo>
                    <a:lnTo>
                      <a:pt x="43" y="139"/>
                    </a:lnTo>
                    <a:lnTo>
                      <a:pt x="45" y="137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2" y="136"/>
                    </a:lnTo>
                    <a:lnTo>
                      <a:pt x="40" y="136"/>
                    </a:lnTo>
                    <a:lnTo>
                      <a:pt x="40" y="134"/>
                    </a:lnTo>
                    <a:lnTo>
                      <a:pt x="39" y="134"/>
                    </a:lnTo>
                    <a:lnTo>
                      <a:pt x="37" y="134"/>
                    </a:lnTo>
                    <a:lnTo>
                      <a:pt x="37" y="133"/>
                    </a:lnTo>
                    <a:lnTo>
                      <a:pt x="37" y="131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7" y="127"/>
                    </a:lnTo>
                    <a:lnTo>
                      <a:pt x="39" y="127"/>
                    </a:lnTo>
                    <a:lnTo>
                      <a:pt x="39" y="125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37" y="122"/>
                    </a:lnTo>
                    <a:lnTo>
                      <a:pt x="34" y="121"/>
                    </a:lnTo>
                    <a:lnTo>
                      <a:pt x="33" y="119"/>
                    </a:lnTo>
                    <a:lnTo>
                      <a:pt x="33" y="118"/>
                    </a:lnTo>
                    <a:lnTo>
                      <a:pt x="30" y="118"/>
                    </a:lnTo>
                    <a:lnTo>
                      <a:pt x="27" y="115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19" y="112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2" y="107"/>
                    </a:lnTo>
                    <a:lnTo>
                      <a:pt x="10" y="106"/>
                    </a:lnTo>
                    <a:lnTo>
                      <a:pt x="12" y="104"/>
                    </a:lnTo>
                    <a:lnTo>
                      <a:pt x="12" y="106"/>
                    </a:lnTo>
                    <a:lnTo>
                      <a:pt x="13" y="106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6" y="104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8" y="103"/>
                    </a:lnTo>
                    <a:lnTo>
                      <a:pt x="18" y="101"/>
                    </a:lnTo>
                    <a:lnTo>
                      <a:pt x="16" y="101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12" y="101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9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5"/>
                    </a:lnTo>
                    <a:lnTo>
                      <a:pt x="7" y="95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3" y="88"/>
                    </a:lnTo>
                    <a:lnTo>
                      <a:pt x="3" y="86"/>
                    </a:lnTo>
                    <a:lnTo>
                      <a:pt x="1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3" y="77"/>
                    </a:lnTo>
                    <a:lnTo>
                      <a:pt x="3" y="79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6" y="82"/>
                    </a:lnTo>
                    <a:lnTo>
                      <a:pt x="7" y="82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9" y="83"/>
                    </a:lnTo>
                    <a:lnTo>
                      <a:pt x="9" y="85"/>
                    </a:lnTo>
                    <a:lnTo>
                      <a:pt x="10" y="85"/>
                    </a:lnTo>
                    <a:lnTo>
                      <a:pt x="10" y="86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3" y="83"/>
                    </a:lnTo>
                    <a:lnTo>
                      <a:pt x="15" y="82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25" y="82"/>
                    </a:lnTo>
                    <a:lnTo>
                      <a:pt x="25" y="83"/>
                    </a:lnTo>
                    <a:lnTo>
                      <a:pt x="25" y="85"/>
                    </a:lnTo>
                    <a:lnTo>
                      <a:pt x="27" y="85"/>
                    </a:lnTo>
                    <a:lnTo>
                      <a:pt x="25" y="83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1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1" y="77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3" y="74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0" y="73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30" y="70"/>
                    </a:lnTo>
                    <a:lnTo>
                      <a:pt x="30" y="68"/>
                    </a:lnTo>
                    <a:lnTo>
                      <a:pt x="30" y="67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7" y="62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37" y="52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3" y="55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40" y="47"/>
                    </a:lnTo>
                    <a:lnTo>
                      <a:pt x="42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39" y="46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2716" y="1774"/>
                <a:ext cx="5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lnTo>
                      <a:pt x="5" y="6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2859" y="1730"/>
                <a:ext cx="97" cy="115"/>
              </a:xfrm>
              <a:custGeom>
                <a:avLst/>
                <a:gdLst/>
                <a:ahLst/>
                <a:cxnLst>
                  <a:cxn ang="0">
                    <a:pos x="22" y="109"/>
                  </a:cxn>
                  <a:cxn ang="0">
                    <a:pos x="19" y="106"/>
                  </a:cxn>
                  <a:cxn ang="0">
                    <a:pos x="11" y="103"/>
                  </a:cxn>
                  <a:cxn ang="0">
                    <a:pos x="8" y="97"/>
                  </a:cxn>
                  <a:cxn ang="0">
                    <a:pos x="5" y="92"/>
                  </a:cxn>
                  <a:cxn ang="0">
                    <a:pos x="2" y="85"/>
                  </a:cxn>
                  <a:cxn ang="0">
                    <a:pos x="3" y="80"/>
                  </a:cxn>
                  <a:cxn ang="0">
                    <a:pos x="6" y="74"/>
                  </a:cxn>
                  <a:cxn ang="0">
                    <a:pos x="5" y="68"/>
                  </a:cxn>
                  <a:cxn ang="0">
                    <a:pos x="8" y="62"/>
                  </a:cxn>
                  <a:cxn ang="0">
                    <a:pos x="8" y="55"/>
                  </a:cxn>
                  <a:cxn ang="0">
                    <a:pos x="8" y="49"/>
                  </a:cxn>
                  <a:cxn ang="0">
                    <a:pos x="9" y="41"/>
                  </a:cxn>
                  <a:cxn ang="0">
                    <a:pos x="6" y="33"/>
                  </a:cxn>
                  <a:cxn ang="0">
                    <a:pos x="2" y="27"/>
                  </a:cxn>
                  <a:cxn ang="0">
                    <a:pos x="3" y="21"/>
                  </a:cxn>
                  <a:cxn ang="0">
                    <a:pos x="9" y="23"/>
                  </a:cxn>
                  <a:cxn ang="0">
                    <a:pos x="15" y="17"/>
                  </a:cxn>
                  <a:cxn ang="0">
                    <a:pos x="23" y="11"/>
                  </a:cxn>
                  <a:cxn ang="0">
                    <a:pos x="32" y="11"/>
                  </a:cxn>
                  <a:cxn ang="0">
                    <a:pos x="38" y="12"/>
                  </a:cxn>
                  <a:cxn ang="0">
                    <a:pos x="41" y="15"/>
                  </a:cxn>
                  <a:cxn ang="0">
                    <a:pos x="41" y="15"/>
                  </a:cxn>
                  <a:cxn ang="0">
                    <a:pos x="47" y="12"/>
                  </a:cxn>
                  <a:cxn ang="0">
                    <a:pos x="52" y="14"/>
                  </a:cxn>
                  <a:cxn ang="0">
                    <a:pos x="58" y="17"/>
                  </a:cxn>
                  <a:cxn ang="0">
                    <a:pos x="58" y="11"/>
                  </a:cxn>
                  <a:cxn ang="0">
                    <a:pos x="53" y="2"/>
                  </a:cxn>
                  <a:cxn ang="0">
                    <a:pos x="61" y="3"/>
                  </a:cxn>
                  <a:cxn ang="0">
                    <a:pos x="65" y="6"/>
                  </a:cxn>
                  <a:cxn ang="0">
                    <a:pos x="70" y="3"/>
                  </a:cxn>
                  <a:cxn ang="0">
                    <a:pos x="76" y="3"/>
                  </a:cxn>
                  <a:cxn ang="0">
                    <a:pos x="82" y="8"/>
                  </a:cxn>
                  <a:cxn ang="0">
                    <a:pos x="91" y="6"/>
                  </a:cxn>
                  <a:cxn ang="0">
                    <a:pos x="97" y="6"/>
                  </a:cxn>
                  <a:cxn ang="0">
                    <a:pos x="95" y="11"/>
                  </a:cxn>
                  <a:cxn ang="0">
                    <a:pos x="92" y="17"/>
                  </a:cxn>
                  <a:cxn ang="0">
                    <a:pos x="91" y="21"/>
                  </a:cxn>
                  <a:cxn ang="0">
                    <a:pos x="88" y="29"/>
                  </a:cxn>
                  <a:cxn ang="0">
                    <a:pos x="83" y="33"/>
                  </a:cxn>
                  <a:cxn ang="0">
                    <a:pos x="85" y="42"/>
                  </a:cxn>
                  <a:cxn ang="0">
                    <a:pos x="89" y="42"/>
                  </a:cxn>
                  <a:cxn ang="0">
                    <a:pos x="94" y="44"/>
                  </a:cxn>
                  <a:cxn ang="0">
                    <a:pos x="91" y="50"/>
                  </a:cxn>
                  <a:cxn ang="0">
                    <a:pos x="86" y="49"/>
                  </a:cxn>
                  <a:cxn ang="0">
                    <a:pos x="89" y="52"/>
                  </a:cxn>
                  <a:cxn ang="0">
                    <a:pos x="89" y="58"/>
                  </a:cxn>
                  <a:cxn ang="0">
                    <a:pos x="86" y="61"/>
                  </a:cxn>
                  <a:cxn ang="0">
                    <a:pos x="86" y="64"/>
                  </a:cxn>
                  <a:cxn ang="0">
                    <a:pos x="82" y="70"/>
                  </a:cxn>
                  <a:cxn ang="0">
                    <a:pos x="80" y="71"/>
                  </a:cxn>
                  <a:cxn ang="0">
                    <a:pos x="77" y="74"/>
                  </a:cxn>
                  <a:cxn ang="0">
                    <a:pos x="73" y="80"/>
                  </a:cxn>
                  <a:cxn ang="0">
                    <a:pos x="68" y="82"/>
                  </a:cxn>
                  <a:cxn ang="0">
                    <a:pos x="61" y="83"/>
                  </a:cxn>
                  <a:cxn ang="0">
                    <a:pos x="55" y="86"/>
                  </a:cxn>
                  <a:cxn ang="0">
                    <a:pos x="50" y="91"/>
                  </a:cxn>
                  <a:cxn ang="0">
                    <a:pos x="49" y="95"/>
                  </a:cxn>
                  <a:cxn ang="0">
                    <a:pos x="44" y="101"/>
                  </a:cxn>
                  <a:cxn ang="0">
                    <a:pos x="41" y="106"/>
                  </a:cxn>
                  <a:cxn ang="0">
                    <a:pos x="37" y="110"/>
                  </a:cxn>
                </a:cxnLst>
                <a:rect l="0" t="0" r="r" b="b"/>
                <a:pathLst>
                  <a:path w="97" h="115">
                    <a:moveTo>
                      <a:pt x="29" y="115"/>
                    </a:moveTo>
                    <a:lnTo>
                      <a:pt x="26" y="112"/>
                    </a:lnTo>
                    <a:lnTo>
                      <a:pt x="26" y="110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2" y="109"/>
                    </a:lnTo>
                    <a:lnTo>
                      <a:pt x="20" y="109"/>
                    </a:lnTo>
                    <a:lnTo>
                      <a:pt x="20" y="107"/>
                    </a:lnTo>
                    <a:lnTo>
                      <a:pt x="20" y="106"/>
                    </a:lnTo>
                    <a:lnTo>
                      <a:pt x="19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4" y="101"/>
                    </a:lnTo>
                    <a:lnTo>
                      <a:pt x="12" y="101"/>
                    </a:lnTo>
                    <a:lnTo>
                      <a:pt x="11" y="103"/>
                    </a:lnTo>
                    <a:lnTo>
                      <a:pt x="8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9" y="97"/>
                    </a:lnTo>
                    <a:lnTo>
                      <a:pt x="8" y="97"/>
                    </a:lnTo>
                    <a:lnTo>
                      <a:pt x="8" y="95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5" y="92"/>
                    </a:lnTo>
                    <a:lnTo>
                      <a:pt x="3" y="91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3" y="86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2" y="83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6" y="79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5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59" y="14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8" y="9"/>
                    </a:lnTo>
                    <a:lnTo>
                      <a:pt x="56" y="9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8" y="3"/>
                    </a:lnTo>
                    <a:lnTo>
                      <a:pt x="70" y="5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80" y="5"/>
                    </a:lnTo>
                    <a:lnTo>
                      <a:pt x="80" y="6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4" y="6"/>
                    </a:lnTo>
                    <a:lnTo>
                      <a:pt x="94" y="5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5" y="8"/>
                    </a:lnTo>
                    <a:lnTo>
                      <a:pt x="95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8" y="27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5" y="39"/>
                    </a:lnTo>
                    <a:lnTo>
                      <a:pt x="85" y="41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9" y="42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2" y="44"/>
                    </a:lnTo>
                    <a:lnTo>
                      <a:pt x="94" y="44"/>
                    </a:lnTo>
                    <a:lnTo>
                      <a:pt x="92" y="44"/>
                    </a:lnTo>
                    <a:lnTo>
                      <a:pt x="92" y="46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6" y="49"/>
                    </a:lnTo>
                    <a:lnTo>
                      <a:pt x="86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9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8" y="59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8" y="61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6" y="64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3" y="68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2" y="70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0" y="70"/>
                    </a:lnTo>
                    <a:lnTo>
                      <a:pt x="80" y="71"/>
                    </a:lnTo>
                    <a:lnTo>
                      <a:pt x="79" y="71"/>
                    </a:lnTo>
                    <a:lnTo>
                      <a:pt x="80" y="71"/>
                    </a:lnTo>
                    <a:lnTo>
                      <a:pt x="79" y="71"/>
                    </a:lnTo>
                    <a:lnTo>
                      <a:pt x="80" y="71"/>
                    </a:lnTo>
                    <a:lnTo>
                      <a:pt x="79" y="73"/>
                    </a:lnTo>
                    <a:lnTo>
                      <a:pt x="77" y="74"/>
                    </a:lnTo>
                    <a:lnTo>
                      <a:pt x="76" y="76"/>
                    </a:lnTo>
                    <a:lnTo>
                      <a:pt x="76" y="77"/>
                    </a:lnTo>
                    <a:lnTo>
                      <a:pt x="74" y="77"/>
                    </a:lnTo>
                    <a:lnTo>
                      <a:pt x="74" y="79"/>
                    </a:lnTo>
                    <a:lnTo>
                      <a:pt x="73" y="79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82"/>
                    </a:lnTo>
                    <a:lnTo>
                      <a:pt x="67" y="82"/>
                    </a:lnTo>
                    <a:lnTo>
                      <a:pt x="65" y="82"/>
                    </a:lnTo>
                    <a:lnTo>
                      <a:pt x="65" y="83"/>
                    </a:lnTo>
                    <a:lnTo>
                      <a:pt x="64" y="83"/>
                    </a:lnTo>
                    <a:lnTo>
                      <a:pt x="62" y="83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6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1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9" y="91"/>
                    </a:lnTo>
                    <a:lnTo>
                      <a:pt x="49" y="92"/>
                    </a:lnTo>
                    <a:lnTo>
                      <a:pt x="49" y="94"/>
                    </a:lnTo>
                    <a:lnTo>
                      <a:pt x="49" y="95"/>
                    </a:lnTo>
                    <a:lnTo>
                      <a:pt x="47" y="95"/>
                    </a:lnTo>
                    <a:lnTo>
                      <a:pt x="47" y="97"/>
                    </a:lnTo>
                    <a:lnTo>
                      <a:pt x="46" y="97"/>
                    </a:lnTo>
                    <a:lnTo>
                      <a:pt x="46" y="98"/>
                    </a:lnTo>
                    <a:lnTo>
                      <a:pt x="44" y="100"/>
                    </a:lnTo>
                    <a:lnTo>
                      <a:pt x="44" y="101"/>
                    </a:lnTo>
                    <a:lnTo>
                      <a:pt x="43" y="103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41" y="106"/>
                    </a:lnTo>
                    <a:lnTo>
                      <a:pt x="41" y="107"/>
                    </a:lnTo>
                    <a:lnTo>
                      <a:pt x="40" y="107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7" y="109"/>
                    </a:lnTo>
                    <a:lnTo>
                      <a:pt x="37" y="110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3"/>
                    </a:lnTo>
                    <a:lnTo>
                      <a:pt x="31" y="115"/>
                    </a:lnTo>
                    <a:lnTo>
                      <a:pt x="29" y="1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2905" y="2346"/>
                <a:ext cx="102" cy="109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40" y="14"/>
                  </a:cxn>
                  <a:cxn ang="0">
                    <a:pos x="46" y="9"/>
                  </a:cxn>
                  <a:cxn ang="0">
                    <a:pos x="51" y="11"/>
                  </a:cxn>
                  <a:cxn ang="0">
                    <a:pos x="60" y="8"/>
                  </a:cxn>
                  <a:cxn ang="0">
                    <a:pos x="64" y="5"/>
                  </a:cxn>
                  <a:cxn ang="0">
                    <a:pos x="72" y="0"/>
                  </a:cxn>
                  <a:cxn ang="0">
                    <a:pos x="81" y="3"/>
                  </a:cxn>
                  <a:cxn ang="0">
                    <a:pos x="88" y="8"/>
                  </a:cxn>
                  <a:cxn ang="0">
                    <a:pos x="90" y="15"/>
                  </a:cxn>
                  <a:cxn ang="0">
                    <a:pos x="88" y="22"/>
                  </a:cxn>
                  <a:cxn ang="0">
                    <a:pos x="87" y="28"/>
                  </a:cxn>
                  <a:cxn ang="0">
                    <a:pos x="91" y="34"/>
                  </a:cxn>
                  <a:cxn ang="0">
                    <a:pos x="91" y="38"/>
                  </a:cxn>
                  <a:cxn ang="0">
                    <a:pos x="100" y="40"/>
                  </a:cxn>
                  <a:cxn ang="0">
                    <a:pos x="97" y="47"/>
                  </a:cxn>
                  <a:cxn ang="0">
                    <a:pos x="93" y="52"/>
                  </a:cxn>
                  <a:cxn ang="0">
                    <a:pos x="97" y="55"/>
                  </a:cxn>
                  <a:cxn ang="0">
                    <a:pos x="102" y="61"/>
                  </a:cxn>
                  <a:cxn ang="0">
                    <a:pos x="96" y="65"/>
                  </a:cxn>
                  <a:cxn ang="0">
                    <a:pos x="87" y="64"/>
                  </a:cxn>
                  <a:cxn ang="0">
                    <a:pos x="84" y="67"/>
                  </a:cxn>
                  <a:cxn ang="0">
                    <a:pos x="81" y="73"/>
                  </a:cxn>
                  <a:cxn ang="0">
                    <a:pos x="78" y="77"/>
                  </a:cxn>
                  <a:cxn ang="0">
                    <a:pos x="72" y="80"/>
                  </a:cxn>
                  <a:cxn ang="0">
                    <a:pos x="66" y="83"/>
                  </a:cxn>
                  <a:cxn ang="0">
                    <a:pos x="58" y="86"/>
                  </a:cxn>
                  <a:cxn ang="0">
                    <a:pos x="54" y="89"/>
                  </a:cxn>
                  <a:cxn ang="0">
                    <a:pos x="46" y="86"/>
                  </a:cxn>
                  <a:cxn ang="0">
                    <a:pos x="42" y="92"/>
                  </a:cxn>
                  <a:cxn ang="0">
                    <a:pos x="37" y="95"/>
                  </a:cxn>
                  <a:cxn ang="0">
                    <a:pos x="34" y="101"/>
                  </a:cxn>
                  <a:cxn ang="0">
                    <a:pos x="30" y="106"/>
                  </a:cxn>
                  <a:cxn ang="0">
                    <a:pos x="21" y="107"/>
                  </a:cxn>
                  <a:cxn ang="0">
                    <a:pos x="18" y="103"/>
                  </a:cxn>
                  <a:cxn ang="0">
                    <a:pos x="12" y="104"/>
                  </a:cxn>
                  <a:cxn ang="0">
                    <a:pos x="6" y="109"/>
                  </a:cxn>
                  <a:cxn ang="0">
                    <a:pos x="6" y="103"/>
                  </a:cxn>
                  <a:cxn ang="0">
                    <a:pos x="7" y="97"/>
                  </a:cxn>
                  <a:cxn ang="0">
                    <a:pos x="12" y="91"/>
                  </a:cxn>
                  <a:cxn ang="0">
                    <a:pos x="9" y="89"/>
                  </a:cxn>
                  <a:cxn ang="0">
                    <a:pos x="4" y="85"/>
                  </a:cxn>
                  <a:cxn ang="0">
                    <a:pos x="0" y="79"/>
                  </a:cxn>
                  <a:cxn ang="0">
                    <a:pos x="4" y="71"/>
                  </a:cxn>
                  <a:cxn ang="0">
                    <a:pos x="12" y="70"/>
                  </a:cxn>
                  <a:cxn ang="0">
                    <a:pos x="16" y="64"/>
                  </a:cxn>
                  <a:cxn ang="0">
                    <a:pos x="24" y="62"/>
                  </a:cxn>
                  <a:cxn ang="0">
                    <a:pos x="31" y="65"/>
                  </a:cxn>
                  <a:cxn ang="0">
                    <a:pos x="31" y="62"/>
                  </a:cxn>
                  <a:cxn ang="0">
                    <a:pos x="34" y="55"/>
                  </a:cxn>
                  <a:cxn ang="0">
                    <a:pos x="39" y="59"/>
                  </a:cxn>
                  <a:cxn ang="0">
                    <a:pos x="43" y="56"/>
                  </a:cxn>
                  <a:cxn ang="0">
                    <a:pos x="46" y="49"/>
                  </a:cxn>
                  <a:cxn ang="0">
                    <a:pos x="54" y="49"/>
                  </a:cxn>
                  <a:cxn ang="0">
                    <a:pos x="48" y="44"/>
                  </a:cxn>
                  <a:cxn ang="0">
                    <a:pos x="43" y="35"/>
                  </a:cxn>
                  <a:cxn ang="0">
                    <a:pos x="37" y="29"/>
                  </a:cxn>
                </a:cxnLst>
                <a:rect l="0" t="0" r="r" b="b"/>
                <a:pathLst>
                  <a:path w="102" h="109">
                    <a:moveTo>
                      <a:pt x="33" y="26"/>
                    </a:moveTo>
                    <a:lnTo>
                      <a:pt x="31" y="25"/>
                    </a:lnTo>
                    <a:lnTo>
                      <a:pt x="31" y="23"/>
                    </a:lnTo>
                    <a:lnTo>
                      <a:pt x="33" y="22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1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2" y="8"/>
                    </a:lnTo>
                    <a:lnTo>
                      <a:pt x="51" y="11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2"/>
                    </a:lnTo>
                    <a:lnTo>
                      <a:pt x="81" y="2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2" y="6"/>
                    </a:lnTo>
                    <a:lnTo>
                      <a:pt x="84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5" y="26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93" y="31"/>
                    </a:lnTo>
                    <a:lnTo>
                      <a:pt x="93" y="32"/>
                    </a:lnTo>
                    <a:lnTo>
                      <a:pt x="91" y="34"/>
                    </a:lnTo>
                    <a:lnTo>
                      <a:pt x="90" y="34"/>
                    </a:lnTo>
                    <a:lnTo>
                      <a:pt x="90" y="35"/>
                    </a:lnTo>
                    <a:lnTo>
                      <a:pt x="90" y="37"/>
                    </a:lnTo>
                    <a:lnTo>
                      <a:pt x="88" y="37"/>
                    </a:lnTo>
                    <a:lnTo>
                      <a:pt x="90" y="37"/>
                    </a:lnTo>
                    <a:lnTo>
                      <a:pt x="90" y="38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100" y="40"/>
                    </a:lnTo>
                    <a:lnTo>
                      <a:pt x="100" y="41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6" y="47"/>
                    </a:lnTo>
                    <a:lnTo>
                      <a:pt x="94" y="47"/>
                    </a:lnTo>
                    <a:lnTo>
                      <a:pt x="93" y="47"/>
                    </a:lnTo>
                    <a:lnTo>
                      <a:pt x="93" y="49"/>
                    </a:lnTo>
                    <a:lnTo>
                      <a:pt x="91" y="49"/>
                    </a:lnTo>
                    <a:lnTo>
                      <a:pt x="91" y="50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7" y="55"/>
                    </a:lnTo>
                    <a:lnTo>
                      <a:pt x="97" y="53"/>
                    </a:lnTo>
                    <a:lnTo>
                      <a:pt x="97" y="55"/>
                    </a:lnTo>
                    <a:lnTo>
                      <a:pt x="99" y="55"/>
                    </a:lnTo>
                    <a:lnTo>
                      <a:pt x="99" y="58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59"/>
                    </a:lnTo>
                    <a:lnTo>
                      <a:pt x="102" y="61"/>
                    </a:lnTo>
                    <a:lnTo>
                      <a:pt x="100" y="61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97" y="64"/>
                    </a:lnTo>
                    <a:lnTo>
                      <a:pt x="96" y="65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93" y="68"/>
                    </a:lnTo>
                    <a:lnTo>
                      <a:pt x="93" y="67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2" y="67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2" y="68"/>
                    </a:lnTo>
                    <a:lnTo>
                      <a:pt x="82" y="70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81" y="76"/>
                    </a:lnTo>
                    <a:lnTo>
                      <a:pt x="79" y="76"/>
                    </a:lnTo>
                    <a:lnTo>
                      <a:pt x="78" y="76"/>
                    </a:lnTo>
                    <a:lnTo>
                      <a:pt x="78" y="77"/>
                    </a:lnTo>
                    <a:lnTo>
                      <a:pt x="76" y="77"/>
                    </a:lnTo>
                    <a:lnTo>
                      <a:pt x="76" y="79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0" y="80"/>
                    </a:lnTo>
                    <a:lnTo>
                      <a:pt x="69" y="80"/>
                    </a:lnTo>
                    <a:lnTo>
                      <a:pt x="69" y="82"/>
                    </a:lnTo>
                    <a:lnTo>
                      <a:pt x="69" y="80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3" y="85"/>
                    </a:lnTo>
                    <a:lnTo>
                      <a:pt x="61" y="85"/>
                    </a:lnTo>
                    <a:lnTo>
                      <a:pt x="60" y="85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49" y="86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6" y="88"/>
                    </a:lnTo>
                    <a:lnTo>
                      <a:pt x="45" y="88"/>
                    </a:lnTo>
                    <a:lnTo>
                      <a:pt x="45" y="89"/>
                    </a:lnTo>
                    <a:lnTo>
                      <a:pt x="43" y="89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2" y="92"/>
                    </a:lnTo>
                    <a:lnTo>
                      <a:pt x="40" y="92"/>
                    </a:lnTo>
                    <a:lnTo>
                      <a:pt x="40" y="94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6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3" y="100"/>
                    </a:lnTo>
                    <a:lnTo>
                      <a:pt x="33" y="101"/>
                    </a:lnTo>
                    <a:lnTo>
                      <a:pt x="31" y="101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30" y="106"/>
                    </a:lnTo>
                    <a:lnTo>
                      <a:pt x="28" y="106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4" y="107"/>
                    </a:lnTo>
                    <a:lnTo>
                      <a:pt x="22" y="107"/>
                    </a:lnTo>
                    <a:lnTo>
                      <a:pt x="21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4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6" y="101"/>
                    </a:lnTo>
                    <a:lnTo>
                      <a:pt x="15" y="101"/>
                    </a:lnTo>
                    <a:lnTo>
                      <a:pt x="15" y="103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9" y="106"/>
                    </a:lnTo>
                    <a:lnTo>
                      <a:pt x="9" y="107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4" y="109"/>
                    </a:lnTo>
                    <a:lnTo>
                      <a:pt x="4" y="107"/>
                    </a:lnTo>
                    <a:lnTo>
                      <a:pt x="3" y="107"/>
                    </a:lnTo>
                    <a:lnTo>
                      <a:pt x="4" y="106"/>
                    </a:lnTo>
                    <a:lnTo>
                      <a:pt x="4" y="104"/>
                    </a:lnTo>
                    <a:lnTo>
                      <a:pt x="4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100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88"/>
                    </a:lnTo>
                    <a:lnTo>
                      <a:pt x="9" y="89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7" y="70"/>
                    </a:lnTo>
                    <a:lnTo>
                      <a:pt x="9" y="71"/>
                    </a:lnTo>
                    <a:lnTo>
                      <a:pt x="10" y="71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5" y="64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9" y="61"/>
                    </a:lnTo>
                    <a:lnTo>
                      <a:pt x="21" y="59"/>
                    </a:lnTo>
                    <a:lnTo>
                      <a:pt x="22" y="61"/>
                    </a:lnTo>
                    <a:lnTo>
                      <a:pt x="24" y="62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1" y="65"/>
                    </a:lnTo>
                    <a:lnTo>
                      <a:pt x="31" y="64"/>
                    </a:lnTo>
                    <a:lnTo>
                      <a:pt x="31" y="65"/>
                    </a:lnTo>
                    <a:lnTo>
                      <a:pt x="31" y="64"/>
                    </a:lnTo>
                    <a:lnTo>
                      <a:pt x="33" y="65"/>
                    </a:lnTo>
                    <a:lnTo>
                      <a:pt x="33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4" y="55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6" y="59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2" y="56"/>
                    </a:lnTo>
                    <a:lnTo>
                      <a:pt x="42" y="55"/>
                    </a:lnTo>
                    <a:lnTo>
                      <a:pt x="43" y="56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6" y="49"/>
                    </a:lnTo>
                    <a:lnTo>
                      <a:pt x="46" y="47"/>
                    </a:lnTo>
                    <a:lnTo>
                      <a:pt x="48" y="47"/>
                    </a:lnTo>
                    <a:lnTo>
                      <a:pt x="49" y="49"/>
                    </a:lnTo>
                    <a:lnTo>
                      <a:pt x="51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7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3" y="37"/>
                    </a:lnTo>
                    <a:lnTo>
                      <a:pt x="43" y="35"/>
                    </a:lnTo>
                    <a:lnTo>
                      <a:pt x="43" y="34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0" y="31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6" y="28"/>
                    </a:lnTo>
                    <a:lnTo>
                      <a:pt x="33" y="28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2905" y="2098"/>
                <a:ext cx="116" cy="113"/>
              </a:xfrm>
              <a:custGeom>
                <a:avLst/>
                <a:gdLst/>
                <a:ahLst/>
                <a:cxnLst>
                  <a:cxn ang="0">
                    <a:pos x="69" y="105"/>
                  </a:cxn>
                  <a:cxn ang="0">
                    <a:pos x="64" y="99"/>
                  </a:cxn>
                  <a:cxn ang="0">
                    <a:pos x="60" y="96"/>
                  </a:cxn>
                  <a:cxn ang="0">
                    <a:pos x="55" y="90"/>
                  </a:cxn>
                  <a:cxn ang="0">
                    <a:pos x="49" y="92"/>
                  </a:cxn>
                  <a:cxn ang="0">
                    <a:pos x="42" y="96"/>
                  </a:cxn>
                  <a:cxn ang="0">
                    <a:pos x="37" y="93"/>
                  </a:cxn>
                  <a:cxn ang="0">
                    <a:pos x="31" y="96"/>
                  </a:cxn>
                  <a:cxn ang="0">
                    <a:pos x="25" y="93"/>
                  </a:cxn>
                  <a:cxn ang="0">
                    <a:pos x="30" y="89"/>
                  </a:cxn>
                  <a:cxn ang="0">
                    <a:pos x="34" y="81"/>
                  </a:cxn>
                  <a:cxn ang="0">
                    <a:pos x="31" y="81"/>
                  </a:cxn>
                  <a:cxn ang="0">
                    <a:pos x="28" y="81"/>
                  </a:cxn>
                  <a:cxn ang="0">
                    <a:pos x="25" y="77"/>
                  </a:cxn>
                  <a:cxn ang="0">
                    <a:pos x="30" y="74"/>
                  </a:cxn>
                  <a:cxn ang="0">
                    <a:pos x="25" y="71"/>
                  </a:cxn>
                  <a:cxn ang="0">
                    <a:pos x="15" y="68"/>
                  </a:cxn>
                  <a:cxn ang="0">
                    <a:pos x="10" y="65"/>
                  </a:cxn>
                  <a:cxn ang="0">
                    <a:pos x="6" y="56"/>
                  </a:cxn>
                  <a:cxn ang="0">
                    <a:pos x="1" y="48"/>
                  </a:cxn>
                  <a:cxn ang="0">
                    <a:pos x="6" y="38"/>
                  </a:cxn>
                  <a:cxn ang="0">
                    <a:pos x="3" y="31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13" y="15"/>
                  </a:cxn>
                  <a:cxn ang="0">
                    <a:pos x="16" y="13"/>
                  </a:cxn>
                  <a:cxn ang="0">
                    <a:pos x="27" y="16"/>
                  </a:cxn>
                  <a:cxn ang="0">
                    <a:pos x="31" y="19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9" y="3"/>
                  </a:cxn>
                  <a:cxn ang="0">
                    <a:pos x="58" y="0"/>
                  </a:cxn>
                  <a:cxn ang="0">
                    <a:pos x="67" y="3"/>
                  </a:cxn>
                  <a:cxn ang="0">
                    <a:pos x="73" y="6"/>
                  </a:cxn>
                  <a:cxn ang="0">
                    <a:pos x="81" y="13"/>
                  </a:cxn>
                  <a:cxn ang="0">
                    <a:pos x="85" y="19"/>
                  </a:cxn>
                  <a:cxn ang="0">
                    <a:pos x="87" y="28"/>
                  </a:cxn>
                  <a:cxn ang="0">
                    <a:pos x="90" y="36"/>
                  </a:cxn>
                  <a:cxn ang="0">
                    <a:pos x="94" y="44"/>
                  </a:cxn>
                  <a:cxn ang="0">
                    <a:pos x="104" y="45"/>
                  </a:cxn>
                  <a:cxn ang="0">
                    <a:pos x="110" y="50"/>
                  </a:cxn>
                  <a:cxn ang="0">
                    <a:pos x="116" y="53"/>
                  </a:cxn>
                  <a:cxn ang="0">
                    <a:pos x="110" y="62"/>
                  </a:cxn>
                  <a:cxn ang="0">
                    <a:pos x="105" y="59"/>
                  </a:cxn>
                  <a:cxn ang="0">
                    <a:pos x="102" y="60"/>
                  </a:cxn>
                  <a:cxn ang="0">
                    <a:pos x="108" y="62"/>
                  </a:cxn>
                  <a:cxn ang="0">
                    <a:pos x="114" y="65"/>
                  </a:cxn>
                  <a:cxn ang="0">
                    <a:pos x="111" y="69"/>
                  </a:cxn>
                  <a:cxn ang="0">
                    <a:pos x="110" y="69"/>
                  </a:cxn>
                  <a:cxn ang="0">
                    <a:pos x="105" y="74"/>
                  </a:cxn>
                  <a:cxn ang="0">
                    <a:pos x="110" y="80"/>
                  </a:cxn>
                  <a:cxn ang="0">
                    <a:pos x="105" y="86"/>
                  </a:cxn>
                  <a:cxn ang="0">
                    <a:pos x="100" y="92"/>
                  </a:cxn>
                  <a:cxn ang="0">
                    <a:pos x="96" y="95"/>
                  </a:cxn>
                  <a:cxn ang="0">
                    <a:pos x="88" y="101"/>
                  </a:cxn>
                  <a:cxn ang="0">
                    <a:pos x="81" y="105"/>
                  </a:cxn>
                  <a:cxn ang="0">
                    <a:pos x="75" y="111"/>
                  </a:cxn>
                </a:cxnLst>
                <a:rect l="0" t="0" r="r" b="b"/>
                <a:pathLst>
                  <a:path w="116" h="113">
                    <a:moveTo>
                      <a:pt x="72" y="110"/>
                    </a:moveTo>
                    <a:lnTo>
                      <a:pt x="70" y="108"/>
                    </a:lnTo>
                    <a:lnTo>
                      <a:pt x="70" y="107"/>
                    </a:lnTo>
                    <a:lnTo>
                      <a:pt x="69" y="107"/>
                    </a:lnTo>
                    <a:lnTo>
                      <a:pt x="70" y="107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9" y="104"/>
                    </a:lnTo>
                    <a:lnTo>
                      <a:pt x="67" y="104"/>
                    </a:lnTo>
                    <a:lnTo>
                      <a:pt x="67" y="102"/>
                    </a:lnTo>
                    <a:lnTo>
                      <a:pt x="67" y="104"/>
                    </a:lnTo>
                    <a:lnTo>
                      <a:pt x="67" y="102"/>
                    </a:lnTo>
                    <a:lnTo>
                      <a:pt x="66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9"/>
                    </a:lnTo>
                    <a:lnTo>
                      <a:pt x="61" y="98"/>
                    </a:lnTo>
                    <a:lnTo>
                      <a:pt x="60" y="98"/>
                    </a:lnTo>
                    <a:lnTo>
                      <a:pt x="61" y="98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58" y="95"/>
                    </a:lnTo>
                    <a:lnTo>
                      <a:pt x="57" y="95"/>
                    </a:lnTo>
                    <a:lnTo>
                      <a:pt x="54" y="93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4" y="92"/>
                    </a:lnTo>
                    <a:lnTo>
                      <a:pt x="55" y="90"/>
                    </a:lnTo>
                    <a:lnTo>
                      <a:pt x="55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1" y="90"/>
                    </a:lnTo>
                    <a:lnTo>
                      <a:pt x="51" y="92"/>
                    </a:lnTo>
                    <a:lnTo>
                      <a:pt x="49" y="92"/>
                    </a:lnTo>
                    <a:lnTo>
                      <a:pt x="49" y="93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5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6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0" y="93"/>
                    </a:lnTo>
                    <a:lnTo>
                      <a:pt x="40" y="92"/>
                    </a:lnTo>
                    <a:lnTo>
                      <a:pt x="39" y="92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4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0" y="96"/>
                    </a:lnTo>
                    <a:lnTo>
                      <a:pt x="28" y="95"/>
                    </a:lnTo>
                    <a:lnTo>
                      <a:pt x="28" y="96"/>
                    </a:lnTo>
                    <a:lnTo>
                      <a:pt x="27" y="96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5" y="93"/>
                    </a:lnTo>
                    <a:lnTo>
                      <a:pt x="24" y="93"/>
                    </a:lnTo>
                    <a:lnTo>
                      <a:pt x="24" y="92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9"/>
                    </a:lnTo>
                    <a:lnTo>
                      <a:pt x="28" y="89"/>
                    </a:lnTo>
                    <a:lnTo>
                      <a:pt x="30" y="89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3" y="86"/>
                    </a:lnTo>
                    <a:lnTo>
                      <a:pt x="33" y="84"/>
                    </a:lnTo>
                    <a:lnTo>
                      <a:pt x="34" y="84"/>
                    </a:lnTo>
                    <a:lnTo>
                      <a:pt x="34" y="83"/>
                    </a:lnTo>
                    <a:lnTo>
                      <a:pt x="34" y="81"/>
                    </a:lnTo>
                    <a:lnTo>
                      <a:pt x="36" y="81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4" y="81"/>
                    </a:lnTo>
                    <a:lnTo>
                      <a:pt x="33" y="80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1" y="83"/>
                    </a:lnTo>
                    <a:lnTo>
                      <a:pt x="30" y="83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8" y="83"/>
                    </a:lnTo>
                    <a:lnTo>
                      <a:pt x="27" y="83"/>
                    </a:lnTo>
                    <a:lnTo>
                      <a:pt x="28" y="81"/>
                    </a:lnTo>
                    <a:lnTo>
                      <a:pt x="28" y="80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5" y="77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5" y="71"/>
                    </a:lnTo>
                    <a:lnTo>
                      <a:pt x="24" y="71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6" y="12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5" y="16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7" y="21"/>
                    </a:lnTo>
                    <a:lnTo>
                      <a:pt x="88" y="21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8" y="33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1" y="39"/>
                    </a:lnTo>
                    <a:lnTo>
                      <a:pt x="91" y="41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5" y="45"/>
                    </a:lnTo>
                    <a:lnTo>
                      <a:pt x="105" y="47"/>
                    </a:lnTo>
                    <a:lnTo>
                      <a:pt x="107" y="47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11" y="51"/>
                    </a:lnTo>
                    <a:lnTo>
                      <a:pt x="111" y="53"/>
                    </a:lnTo>
                    <a:lnTo>
                      <a:pt x="113" y="53"/>
                    </a:lnTo>
                    <a:lnTo>
                      <a:pt x="113" y="51"/>
                    </a:lnTo>
                    <a:lnTo>
                      <a:pt x="114" y="51"/>
                    </a:lnTo>
                    <a:lnTo>
                      <a:pt x="116" y="51"/>
                    </a:lnTo>
                    <a:lnTo>
                      <a:pt x="116" y="53"/>
                    </a:lnTo>
                    <a:lnTo>
                      <a:pt x="114" y="56"/>
                    </a:lnTo>
                    <a:lnTo>
                      <a:pt x="114" y="57"/>
                    </a:lnTo>
                    <a:lnTo>
                      <a:pt x="114" y="59"/>
                    </a:lnTo>
                    <a:lnTo>
                      <a:pt x="113" y="60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10" y="60"/>
                    </a:lnTo>
                    <a:lnTo>
                      <a:pt x="110" y="59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7"/>
                    </a:lnTo>
                    <a:lnTo>
                      <a:pt x="105" y="59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2" y="60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102" y="59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2"/>
                    </a:lnTo>
                    <a:lnTo>
                      <a:pt x="110" y="63"/>
                    </a:lnTo>
                    <a:lnTo>
                      <a:pt x="110" y="62"/>
                    </a:lnTo>
                    <a:lnTo>
                      <a:pt x="111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3" y="66"/>
                    </a:lnTo>
                    <a:lnTo>
                      <a:pt x="114" y="66"/>
                    </a:lnTo>
                    <a:lnTo>
                      <a:pt x="113" y="66"/>
                    </a:lnTo>
                    <a:lnTo>
                      <a:pt x="113" y="68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0" y="69"/>
                    </a:lnTo>
                    <a:lnTo>
                      <a:pt x="110" y="68"/>
                    </a:lnTo>
                    <a:lnTo>
                      <a:pt x="110" y="69"/>
                    </a:lnTo>
                    <a:lnTo>
                      <a:pt x="110" y="68"/>
                    </a:lnTo>
                    <a:lnTo>
                      <a:pt x="110" y="69"/>
                    </a:lnTo>
                    <a:lnTo>
                      <a:pt x="108" y="69"/>
                    </a:lnTo>
                    <a:lnTo>
                      <a:pt x="108" y="71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7" y="74"/>
                    </a:lnTo>
                    <a:lnTo>
                      <a:pt x="105" y="72"/>
                    </a:lnTo>
                    <a:lnTo>
                      <a:pt x="105" y="74"/>
                    </a:lnTo>
                    <a:lnTo>
                      <a:pt x="107" y="74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8" y="78"/>
                    </a:lnTo>
                    <a:lnTo>
                      <a:pt x="110" y="78"/>
                    </a:lnTo>
                    <a:lnTo>
                      <a:pt x="110" y="80"/>
                    </a:lnTo>
                    <a:lnTo>
                      <a:pt x="108" y="80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5" y="84"/>
                    </a:lnTo>
                    <a:lnTo>
                      <a:pt x="105" y="86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9"/>
                    </a:lnTo>
                    <a:lnTo>
                      <a:pt x="102" y="89"/>
                    </a:lnTo>
                    <a:lnTo>
                      <a:pt x="102" y="90"/>
                    </a:lnTo>
                    <a:lnTo>
                      <a:pt x="102" y="92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1" y="98"/>
                    </a:lnTo>
                    <a:lnTo>
                      <a:pt x="90" y="99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7" y="102"/>
                    </a:lnTo>
                    <a:lnTo>
                      <a:pt x="87" y="104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5"/>
                    </a:lnTo>
                    <a:lnTo>
                      <a:pt x="82" y="105"/>
                    </a:lnTo>
                    <a:lnTo>
                      <a:pt x="81" y="105"/>
                    </a:lnTo>
                    <a:lnTo>
                      <a:pt x="81" y="107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3"/>
                    </a:lnTo>
                    <a:lnTo>
                      <a:pt x="76" y="113"/>
                    </a:lnTo>
                    <a:lnTo>
                      <a:pt x="75" y="111"/>
                    </a:lnTo>
                    <a:lnTo>
                      <a:pt x="72" y="11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2858" y="2054"/>
                <a:ext cx="203" cy="97"/>
              </a:xfrm>
              <a:custGeom>
                <a:avLst/>
                <a:gdLst/>
                <a:ahLst/>
                <a:cxnLst>
                  <a:cxn ang="0">
                    <a:pos x="18" y="20"/>
                  </a:cxn>
                  <a:cxn ang="0">
                    <a:pos x="32" y="21"/>
                  </a:cxn>
                  <a:cxn ang="0">
                    <a:pos x="42" y="20"/>
                  </a:cxn>
                  <a:cxn ang="0">
                    <a:pos x="53" y="15"/>
                  </a:cxn>
                  <a:cxn ang="0">
                    <a:pos x="68" y="12"/>
                  </a:cxn>
                  <a:cxn ang="0">
                    <a:pos x="80" y="11"/>
                  </a:cxn>
                  <a:cxn ang="0">
                    <a:pos x="90" y="11"/>
                  </a:cxn>
                  <a:cxn ang="0">
                    <a:pos x="96" y="3"/>
                  </a:cxn>
                  <a:cxn ang="0">
                    <a:pos x="99" y="2"/>
                  </a:cxn>
                  <a:cxn ang="0">
                    <a:pos x="107" y="5"/>
                  </a:cxn>
                  <a:cxn ang="0">
                    <a:pos x="113" y="3"/>
                  </a:cxn>
                  <a:cxn ang="0">
                    <a:pos x="122" y="6"/>
                  </a:cxn>
                  <a:cxn ang="0">
                    <a:pos x="131" y="3"/>
                  </a:cxn>
                  <a:cxn ang="0">
                    <a:pos x="135" y="5"/>
                  </a:cxn>
                  <a:cxn ang="0">
                    <a:pos x="143" y="6"/>
                  </a:cxn>
                  <a:cxn ang="0">
                    <a:pos x="147" y="12"/>
                  </a:cxn>
                  <a:cxn ang="0">
                    <a:pos x="160" y="18"/>
                  </a:cxn>
                  <a:cxn ang="0">
                    <a:pos x="172" y="18"/>
                  </a:cxn>
                  <a:cxn ang="0">
                    <a:pos x="181" y="21"/>
                  </a:cxn>
                  <a:cxn ang="0">
                    <a:pos x="182" y="24"/>
                  </a:cxn>
                  <a:cxn ang="0">
                    <a:pos x="187" y="21"/>
                  </a:cxn>
                  <a:cxn ang="0">
                    <a:pos x="196" y="17"/>
                  </a:cxn>
                  <a:cxn ang="0">
                    <a:pos x="202" y="21"/>
                  </a:cxn>
                  <a:cxn ang="0">
                    <a:pos x="202" y="29"/>
                  </a:cxn>
                  <a:cxn ang="0">
                    <a:pos x="199" y="33"/>
                  </a:cxn>
                  <a:cxn ang="0">
                    <a:pos x="196" y="38"/>
                  </a:cxn>
                  <a:cxn ang="0">
                    <a:pos x="191" y="47"/>
                  </a:cxn>
                  <a:cxn ang="0">
                    <a:pos x="191" y="53"/>
                  </a:cxn>
                  <a:cxn ang="0">
                    <a:pos x="190" y="59"/>
                  </a:cxn>
                  <a:cxn ang="0">
                    <a:pos x="188" y="68"/>
                  </a:cxn>
                  <a:cxn ang="0">
                    <a:pos x="184" y="74"/>
                  </a:cxn>
                  <a:cxn ang="0">
                    <a:pos x="178" y="80"/>
                  </a:cxn>
                  <a:cxn ang="0">
                    <a:pos x="172" y="88"/>
                  </a:cxn>
                  <a:cxn ang="0">
                    <a:pos x="163" y="94"/>
                  </a:cxn>
                  <a:cxn ang="0">
                    <a:pos x="161" y="95"/>
                  </a:cxn>
                  <a:cxn ang="0">
                    <a:pos x="155" y="92"/>
                  </a:cxn>
                  <a:cxn ang="0">
                    <a:pos x="146" y="88"/>
                  </a:cxn>
                  <a:cxn ang="0">
                    <a:pos x="135" y="82"/>
                  </a:cxn>
                  <a:cxn ang="0">
                    <a:pos x="134" y="71"/>
                  </a:cxn>
                  <a:cxn ang="0">
                    <a:pos x="132" y="59"/>
                  </a:cxn>
                  <a:cxn ang="0">
                    <a:pos x="123" y="50"/>
                  </a:cxn>
                  <a:cxn ang="0">
                    <a:pos x="114" y="47"/>
                  </a:cxn>
                  <a:cxn ang="0">
                    <a:pos x="104" y="47"/>
                  </a:cxn>
                  <a:cxn ang="0">
                    <a:pos x="90" y="47"/>
                  </a:cxn>
                  <a:cxn ang="0">
                    <a:pos x="84" y="54"/>
                  </a:cxn>
                  <a:cxn ang="0">
                    <a:pos x="78" y="62"/>
                  </a:cxn>
                  <a:cxn ang="0">
                    <a:pos x="69" y="59"/>
                  </a:cxn>
                  <a:cxn ang="0">
                    <a:pos x="60" y="57"/>
                  </a:cxn>
                  <a:cxn ang="0">
                    <a:pos x="54" y="63"/>
                  </a:cxn>
                  <a:cxn ang="0">
                    <a:pos x="47" y="65"/>
                  </a:cxn>
                  <a:cxn ang="0">
                    <a:pos x="38" y="66"/>
                  </a:cxn>
                  <a:cxn ang="0">
                    <a:pos x="30" y="63"/>
                  </a:cxn>
                  <a:cxn ang="0">
                    <a:pos x="23" y="54"/>
                  </a:cxn>
                  <a:cxn ang="0">
                    <a:pos x="13" y="54"/>
                  </a:cxn>
                  <a:cxn ang="0">
                    <a:pos x="1" y="54"/>
                  </a:cxn>
                  <a:cxn ang="0">
                    <a:pos x="4" y="42"/>
                  </a:cxn>
                  <a:cxn ang="0">
                    <a:pos x="6" y="29"/>
                  </a:cxn>
                  <a:cxn ang="0">
                    <a:pos x="10" y="20"/>
                  </a:cxn>
                </a:cxnLst>
                <a:rect l="0" t="0" r="r" b="b"/>
                <a:pathLst>
                  <a:path w="203" h="97">
                    <a:moveTo>
                      <a:pt x="15" y="18"/>
                    </a:moveTo>
                    <a:lnTo>
                      <a:pt x="15" y="20"/>
                    </a:lnTo>
                    <a:lnTo>
                      <a:pt x="15" y="21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4"/>
                    </a:lnTo>
                    <a:lnTo>
                      <a:pt x="57" y="12"/>
                    </a:lnTo>
                    <a:lnTo>
                      <a:pt x="57" y="11"/>
                    </a:lnTo>
                    <a:lnTo>
                      <a:pt x="60" y="12"/>
                    </a:lnTo>
                    <a:lnTo>
                      <a:pt x="62" y="14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2" y="8"/>
                    </a:lnTo>
                    <a:lnTo>
                      <a:pt x="93" y="8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7" y="5"/>
                    </a:lnTo>
                    <a:lnTo>
                      <a:pt x="107" y="3"/>
                    </a:lnTo>
                    <a:lnTo>
                      <a:pt x="107" y="5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7" y="6"/>
                    </a:lnTo>
                    <a:lnTo>
                      <a:pt x="117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2" y="5"/>
                    </a:lnTo>
                    <a:lnTo>
                      <a:pt x="123" y="3"/>
                    </a:lnTo>
                    <a:lnTo>
                      <a:pt x="125" y="3"/>
                    </a:lnTo>
                    <a:lnTo>
                      <a:pt x="126" y="3"/>
                    </a:lnTo>
                    <a:lnTo>
                      <a:pt x="128" y="3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29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1" y="6"/>
                    </a:lnTo>
                    <a:lnTo>
                      <a:pt x="132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34" y="5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38" y="2"/>
                    </a:lnTo>
                    <a:lnTo>
                      <a:pt x="140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7" y="12"/>
                    </a:lnTo>
                    <a:lnTo>
                      <a:pt x="146" y="12"/>
                    </a:lnTo>
                    <a:lnTo>
                      <a:pt x="147" y="12"/>
                    </a:lnTo>
                    <a:lnTo>
                      <a:pt x="147" y="14"/>
                    </a:lnTo>
                    <a:lnTo>
                      <a:pt x="149" y="15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51" y="14"/>
                    </a:lnTo>
                    <a:lnTo>
                      <a:pt x="152" y="12"/>
                    </a:lnTo>
                    <a:lnTo>
                      <a:pt x="155" y="15"/>
                    </a:lnTo>
                    <a:lnTo>
                      <a:pt x="158" y="18"/>
                    </a:lnTo>
                    <a:lnTo>
                      <a:pt x="160" y="18"/>
                    </a:lnTo>
                    <a:lnTo>
                      <a:pt x="161" y="18"/>
                    </a:lnTo>
                    <a:lnTo>
                      <a:pt x="163" y="18"/>
                    </a:lnTo>
                    <a:lnTo>
                      <a:pt x="164" y="18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7"/>
                    </a:lnTo>
                    <a:lnTo>
                      <a:pt x="172" y="17"/>
                    </a:lnTo>
                    <a:lnTo>
                      <a:pt x="172" y="18"/>
                    </a:lnTo>
                    <a:lnTo>
                      <a:pt x="173" y="18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6" y="18"/>
                    </a:lnTo>
                    <a:lnTo>
                      <a:pt x="178" y="18"/>
                    </a:lnTo>
                    <a:lnTo>
                      <a:pt x="179" y="18"/>
                    </a:lnTo>
                    <a:lnTo>
                      <a:pt x="181" y="18"/>
                    </a:lnTo>
                    <a:lnTo>
                      <a:pt x="181" y="20"/>
                    </a:lnTo>
                    <a:lnTo>
                      <a:pt x="181" y="21"/>
                    </a:lnTo>
                    <a:lnTo>
                      <a:pt x="179" y="21"/>
                    </a:lnTo>
                    <a:lnTo>
                      <a:pt x="179" y="23"/>
                    </a:lnTo>
                    <a:lnTo>
                      <a:pt x="178" y="23"/>
                    </a:lnTo>
                    <a:lnTo>
                      <a:pt x="176" y="23"/>
                    </a:lnTo>
                    <a:lnTo>
                      <a:pt x="176" y="24"/>
                    </a:lnTo>
                    <a:lnTo>
                      <a:pt x="178" y="24"/>
                    </a:lnTo>
                    <a:lnTo>
                      <a:pt x="179" y="24"/>
                    </a:lnTo>
                    <a:lnTo>
                      <a:pt x="181" y="24"/>
                    </a:lnTo>
                    <a:lnTo>
                      <a:pt x="182" y="24"/>
                    </a:lnTo>
                    <a:lnTo>
                      <a:pt x="182" y="23"/>
                    </a:lnTo>
                    <a:lnTo>
                      <a:pt x="184" y="23"/>
                    </a:lnTo>
                    <a:lnTo>
                      <a:pt x="184" y="21"/>
                    </a:lnTo>
                    <a:lnTo>
                      <a:pt x="182" y="21"/>
                    </a:lnTo>
                    <a:lnTo>
                      <a:pt x="184" y="21"/>
                    </a:lnTo>
                    <a:lnTo>
                      <a:pt x="184" y="20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87" y="21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90" y="20"/>
                    </a:lnTo>
                    <a:lnTo>
                      <a:pt x="190" y="18"/>
                    </a:lnTo>
                    <a:lnTo>
                      <a:pt x="191" y="18"/>
                    </a:lnTo>
                    <a:lnTo>
                      <a:pt x="193" y="18"/>
                    </a:lnTo>
                    <a:lnTo>
                      <a:pt x="193" y="17"/>
                    </a:lnTo>
                    <a:lnTo>
                      <a:pt x="194" y="17"/>
                    </a:lnTo>
                    <a:lnTo>
                      <a:pt x="196" y="17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199" y="15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202" y="21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3" y="24"/>
                    </a:lnTo>
                    <a:lnTo>
                      <a:pt x="203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3" y="27"/>
                    </a:lnTo>
                    <a:lnTo>
                      <a:pt x="202" y="27"/>
                    </a:lnTo>
                    <a:lnTo>
                      <a:pt x="202" y="29"/>
                    </a:lnTo>
                    <a:lnTo>
                      <a:pt x="200" y="29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9" y="32"/>
                    </a:lnTo>
                    <a:lnTo>
                      <a:pt x="200" y="32"/>
                    </a:lnTo>
                    <a:lnTo>
                      <a:pt x="199" y="32"/>
                    </a:lnTo>
                    <a:lnTo>
                      <a:pt x="200" y="32"/>
                    </a:lnTo>
                    <a:lnTo>
                      <a:pt x="199" y="32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6" y="36"/>
                    </a:lnTo>
                    <a:lnTo>
                      <a:pt x="196" y="38"/>
                    </a:lnTo>
                    <a:lnTo>
                      <a:pt x="196" y="36"/>
                    </a:lnTo>
                    <a:lnTo>
                      <a:pt x="194" y="38"/>
                    </a:lnTo>
                    <a:lnTo>
                      <a:pt x="194" y="39"/>
                    </a:lnTo>
                    <a:lnTo>
                      <a:pt x="194" y="41"/>
                    </a:lnTo>
                    <a:lnTo>
                      <a:pt x="193" y="42"/>
                    </a:lnTo>
                    <a:lnTo>
                      <a:pt x="193" y="44"/>
                    </a:lnTo>
                    <a:lnTo>
                      <a:pt x="193" y="45"/>
                    </a:lnTo>
                    <a:lnTo>
                      <a:pt x="191" y="45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90" y="48"/>
                    </a:lnTo>
                    <a:lnTo>
                      <a:pt x="190" y="50"/>
                    </a:lnTo>
                    <a:lnTo>
                      <a:pt x="191" y="50"/>
                    </a:lnTo>
                    <a:lnTo>
                      <a:pt x="190" y="51"/>
                    </a:lnTo>
                    <a:lnTo>
                      <a:pt x="191" y="51"/>
                    </a:lnTo>
                    <a:lnTo>
                      <a:pt x="190" y="51"/>
                    </a:lnTo>
                    <a:lnTo>
                      <a:pt x="190" y="53"/>
                    </a:lnTo>
                    <a:lnTo>
                      <a:pt x="191" y="53"/>
                    </a:lnTo>
                    <a:lnTo>
                      <a:pt x="190" y="53"/>
                    </a:lnTo>
                    <a:lnTo>
                      <a:pt x="190" y="54"/>
                    </a:lnTo>
                    <a:lnTo>
                      <a:pt x="191" y="54"/>
                    </a:lnTo>
                    <a:lnTo>
                      <a:pt x="190" y="54"/>
                    </a:lnTo>
                    <a:lnTo>
                      <a:pt x="191" y="54"/>
                    </a:lnTo>
                    <a:lnTo>
                      <a:pt x="190" y="54"/>
                    </a:lnTo>
                    <a:lnTo>
                      <a:pt x="190" y="56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0" y="62"/>
                    </a:lnTo>
                    <a:lnTo>
                      <a:pt x="190" y="60"/>
                    </a:lnTo>
                    <a:lnTo>
                      <a:pt x="190" y="62"/>
                    </a:lnTo>
                    <a:lnTo>
                      <a:pt x="190" y="63"/>
                    </a:lnTo>
                    <a:lnTo>
                      <a:pt x="188" y="63"/>
                    </a:lnTo>
                    <a:lnTo>
                      <a:pt x="188" y="65"/>
                    </a:lnTo>
                    <a:lnTo>
                      <a:pt x="188" y="66"/>
                    </a:lnTo>
                    <a:lnTo>
                      <a:pt x="188" y="68"/>
                    </a:lnTo>
                    <a:lnTo>
                      <a:pt x="187" y="68"/>
                    </a:lnTo>
                    <a:lnTo>
                      <a:pt x="187" y="69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5" y="72"/>
                    </a:lnTo>
                    <a:lnTo>
                      <a:pt x="185" y="71"/>
                    </a:lnTo>
                    <a:lnTo>
                      <a:pt x="185" y="72"/>
                    </a:lnTo>
                    <a:lnTo>
                      <a:pt x="184" y="72"/>
                    </a:lnTo>
                    <a:lnTo>
                      <a:pt x="184" y="74"/>
                    </a:lnTo>
                    <a:lnTo>
                      <a:pt x="182" y="75"/>
                    </a:lnTo>
                    <a:lnTo>
                      <a:pt x="181" y="75"/>
                    </a:lnTo>
                    <a:lnTo>
                      <a:pt x="182" y="75"/>
                    </a:lnTo>
                    <a:lnTo>
                      <a:pt x="181" y="75"/>
                    </a:lnTo>
                    <a:lnTo>
                      <a:pt x="181" y="77"/>
                    </a:lnTo>
                    <a:lnTo>
                      <a:pt x="181" y="79"/>
                    </a:lnTo>
                    <a:lnTo>
                      <a:pt x="179" y="79"/>
                    </a:lnTo>
                    <a:lnTo>
                      <a:pt x="179" y="80"/>
                    </a:lnTo>
                    <a:lnTo>
                      <a:pt x="178" y="80"/>
                    </a:lnTo>
                    <a:lnTo>
                      <a:pt x="178" y="82"/>
                    </a:lnTo>
                    <a:lnTo>
                      <a:pt x="178" y="83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3" y="86"/>
                    </a:lnTo>
                    <a:lnTo>
                      <a:pt x="173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70" y="89"/>
                    </a:lnTo>
                    <a:lnTo>
                      <a:pt x="169" y="89"/>
                    </a:lnTo>
                    <a:lnTo>
                      <a:pt x="169" y="91"/>
                    </a:lnTo>
                    <a:lnTo>
                      <a:pt x="167" y="91"/>
                    </a:lnTo>
                    <a:lnTo>
                      <a:pt x="166" y="91"/>
                    </a:lnTo>
                    <a:lnTo>
                      <a:pt x="164" y="92"/>
                    </a:lnTo>
                    <a:lnTo>
                      <a:pt x="164" y="94"/>
                    </a:lnTo>
                    <a:lnTo>
                      <a:pt x="163" y="94"/>
                    </a:lnTo>
                    <a:lnTo>
                      <a:pt x="163" y="95"/>
                    </a:lnTo>
                    <a:lnTo>
                      <a:pt x="163" y="94"/>
                    </a:lnTo>
                    <a:lnTo>
                      <a:pt x="163" y="95"/>
                    </a:lnTo>
                    <a:lnTo>
                      <a:pt x="161" y="94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1" y="95"/>
                    </a:lnTo>
                    <a:lnTo>
                      <a:pt x="160" y="95"/>
                    </a:lnTo>
                    <a:lnTo>
                      <a:pt x="160" y="97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7" y="94"/>
                    </a:lnTo>
                    <a:lnTo>
                      <a:pt x="157" y="92"/>
                    </a:lnTo>
                    <a:lnTo>
                      <a:pt x="155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2" y="91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1" y="88"/>
                    </a:lnTo>
                    <a:lnTo>
                      <a:pt x="149" y="89"/>
                    </a:lnTo>
                    <a:lnTo>
                      <a:pt x="147" y="88"/>
                    </a:lnTo>
                    <a:lnTo>
                      <a:pt x="146" y="88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1" y="88"/>
                    </a:lnTo>
                    <a:lnTo>
                      <a:pt x="140" y="88"/>
                    </a:lnTo>
                    <a:lnTo>
                      <a:pt x="140" y="86"/>
                    </a:lnTo>
                    <a:lnTo>
                      <a:pt x="138" y="85"/>
                    </a:lnTo>
                    <a:lnTo>
                      <a:pt x="138" y="83"/>
                    </a:lnTo>
                    <a:lnTo>
                      <a:pt x="137" y="82"/>
                    </a:lnTo>
                    <a:lnTo>
                      <a:pt x="135" y="82"/>
                    </a:lnTo>
                    <a:lnTo>
                      <a:pt x="137" y="80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5" y="77"/>
                    </a:lnTo>
                    <a:lnTo>
                      <a:pt x="134" y="77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4" y="72"/>
                    </a:lnTo>
                    <a:lnTo>
                      <a:pt x="134" y="71"/>
                    </a:lnTo>
                    <a:lnTo>
                      <a:pt x="135" y="68"/>
                    </a:lnTo>
                    <a:lnTo>
                      <a:pt x="135" y="66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32" y="63"/>
                    </a:lnTo>
                    <a:lnTo>
                      <a:pt x="132" y="62"/>
                    </a:lnTo>
                    <a:lnTo>
                      <a:pt x="132" y="60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31" y="57"/>
                    </a:lnTo>
                    <a:lnTo>
                      <a:pt x="129" y="57"/>
                    </a:lnTo>
                    <a:lnTo>
                      <a:pt x="128" y="57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6" y="53"/>
                    </a:lnTo>
                    <a:lnTo>
                      <a:pt x="125" y="51"/>
                    </a:lnTo>
                    <a:lnTo>
                      <a:pt x="123" y="50"/>
                    </a:lnTo>
                    <a:lnTo>
                      <a:pt x="122" y="50"/>
                    </a:lnTo>
                    <a:lnTo>
                      <a:pt x="120" y="50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4" y="47"/>
                    </a:lnTo>
                    <a:lnTo>
                      <a:pt x="114" y="45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0" y="45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5" y="44"/>
                    </a:lnTo>
                    <a:lnTo>
                      <a:pt x="105" y="45"/>
                    </a:lnTo>
                    <a:lnTo>
                      <a:pt x="104" y="47"/>
                    </a:lnTo>
                    <a:lnTo>
                      <a:pt x="101" y="47"/>
                    </a:lnTo>
                    <a:lnTo>
                      <a:pt x="101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0" y="48"/>
                    </a:lnTo>
                    <a:lnTo>
                      <a:pt x="89" y="48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50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4" y="54"/>
                    </a:lnTo>
                    <a:lnTo>
                      <a:pt x="83" y="56"/>
                    </a:lnTo>
                    <a:lnTo>
                      <a:pt x="81" y="57"/>
                    </a:lnTo>
                    <a:lnTo>
                      <a:pt x="81" y="59"/>
                    </a:lnTo>
                    <a:lnTo>
                      <a:pt x="81" y="60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5"/>
                    </a:lnTo>
                    <a:lnTo>
                      <a:pt x="78" y="63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2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9" y="62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2" y="65"/>
                    </a:lnTo>
                    <a:lnTo>
                      <a:pt x="32" y="63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7" y="57"/>
                    </a:lnTo>
                    <a:lnTo>
                      <a:pt x="26" y="54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6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3" y="18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2865" y="1935"/>
                <a:ext cx="130" cy="143"/>
              </a:xfrm>
              <a:custGeom>
                <a:avLst/>
                <a:gdLst/>
                <a:ahLst/>
                <a:cxnLst>
                  <a:cxn ang="0">
                    <a:pos x="122" y="50"/>
                  </a:cxn>
                  <a:cxn ang="0">
                    <a:pos x="113" y="48"/>
                  </a:cxn>
                  <a:cxn ang="0">
                    <a:pos x="106" y="44"/>
                  </a:cxn>
                  <a:cxn ang="0">
                    <a:pos x="98" y="51"/>
                  </a:cxn>
                  <a:cxn ang="0">
                    <a:pos x="91" y="57"/>
                  </a:cxn>
                  <a:cxn ang="0">
                    <a:pos x="89" y="63"/>
                  </a:cxn>
                  <a:cxn ang="0">
                    <a:pos x="91" y="66"/>
                  </a:cxn>
                  <a:cxn ang="0">
                    <a:pos x="89" y="72"/>
                  </a:cxn>
                  <a:cxn ang="0">
                    <a:pos x="92" y="80"/>
                  </a:cxn>
                  <a:cxn ang="0">
                    <a:pos x="94" y="91"/>
                  </a:cxn>
                  <a:cxn ang="0">
                    <a:pos x="91" y="98"/>
                  </a:cxn>
                  <a:cxn ang="0">
                    <a:pos x="83" y="100"/>
                  </a:cxn>
                  <a:cxn ang="0">
                    <a:pos x="74" y="100"/>
                  </a:cxn>
                  <a:cxn ang="0">
                    <a:pos x="65" y="104"/>
                  </a:cxn>
                  <a:cxn ang="0">
                    <a:pos x="61" y="112"/>
                  </a:cxn>
                  <a:cxn ang="0">
                    <a:pos x="50" y="118"/>
                  </a:cxn>
                  <a:cxn ang="0">
                    <a:pos x="49" y="127"/>
                  </a:cxn>
                  <a:cxn ang="0">
                    <a:pos x="43" y="137"/>
                  </a:cxn>
                  <a:cxn ang="0">
                    <a:pos x="32" y="139"/>
                  </a:cxn>
                  <a:cxn ang="0">
                    <a:pos x="22" y="139"/>
                  </a:cxn>
                  <a:cxn ang="0">
                    <a:pos x="11" y="142"/>
                  </a:cxn>
                  <a:cxn ang="0">
                    <a:pos x="11" y="133"/>
                  </a:cxn>
                  <a:cxn ang="0">
                    <a:pos x="20" y="128"/>
                  </a:cxn>
                  <a:cxn ang="0">
                    <a:pos x="31" y="119"/>
                  </a:cxn>
                  <a:cxn ang="0">
                    <a:pos x="37" y="112"/>
                  </a:cxn>
                  <a:cxn ang="0">
                    <a:pos x="37" y="101"/>
                  </a:cxn>
                  <a:cxn ang="0">
                    <a:pos x="34" y="88"/>
                  </a:cxn>
                  <a:cxn ang="0">
                    <a:pos x="44" y="74"/>
                  </a:cxn>
                  <a:cxn ang="0">
                    <a:pos x="34" y="63"/>
                  </a:cxn>
                  <a:cxn ang="0">
                    <a:pos x="23" y="60"/>
                  </a:cxn>
                  <a:cxn ang="0">
                    <a:pos x="11" y="65"/>
                  </a:cxn>
                  <a:cxn ang="0">
                    <a:pos x="9" y="50"/>
                  </a:cxn>
                  <a:cxn ang="0">
                    <a:pos x="5" y="38"/>
                  </a:cxn>
                  <a:cxn ang="0">
                    <a:pos x="3" y="29"/>
                  </a:cxn>
                  <a:cxn ang="0">
                    <a:pos x="5" y="17"/>
                  </a:cxn>
                  <a:cxn ang="0">
                    <a:pos x="3" y="20"/>
                  </a:cxn>
                  <a:cxn ang="0">
                    <a:pos x="5" y="15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20" y="20"/>
                  </a:cxn>
                  <a:cxn ang="0">
                    <a:pos x="19" y="14"/>
                  </a:cxn>
                  <a:cxn ang="0">
                    <a:pos x="29" y="14"/>
                  </a:cxn>
                  <a:cxn ang="0">
                    <a:pos x="32" y="6"/>
                  </a:cxn>
                  <a:cxn ang="0">
                    <a:pos x="40" y="3"/>
                  </a:cxn>
                  <a:cxn ang="0">
                    <a:pos x="52" y="0"/>
                  </a:cxn>
                  <a:cxn ang="0">
                    <a:pos x="58" y="3"/>
                  </a:cxn>
                  <a:cxn ang="0">
                    <a:pos x="79" y="12"/>
                  </a:cxn>
                  <a:cxn ang="0">
                    <a:pos x="89" y="14"/>
                  </a:cxn>
                  <a:cxn ang="0">
                    <a:pos x="95" y="12"/>
                  </a:cxn>
                  <a:cxn ang="0">
                    <a:pos x="101" y="8"/>
                  </a:cxn>
                  <a:cxn ang="0">
                    <a:pos x="107" y="6"/>
                  </a:cxn>
                  <a:cxn ang="0">
                    <a:pos x="109" y="9"/>
                  </a:cxn>
                  <a:cxn ang="0">
                    <a:pos x="113" y="15"/>
                  </a:cxn>
                  <a:cxn ang="0">
                    <a:pos x="115" y="24"/>
                  </a:cxn>
                  <a:cxn ang="0">
                    <a:pos x="116" y="32"/>
                  </a:cxn>
                  <a:cxn ang="0">
                    <a:pos x="122" y="41"/>
                  </a:cxn>
                  <a:cxn ang="0">
                    <a:pos x="128" y="44"/>
                  </a:cxn>
                </a:cxnLst>
                <a:rect l="0" t="0" r="r" b="b"/>
                <a:pathLst>
                  <a:path w="130" h="143">
                    <a:moveTo>
                      <a:pt x="127" y="47"/>
                    </a:moveTo>
                    <a:lnTo>
                      <a:pt x="125" y="47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1"/>
                    </a:lnTo>
                    <a:lnTo>
                      <a:pt x="122" y="50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8" y="47"/>
                    </a:lnTo>
                    <a:lnTo>
                      <a:pt x="116" y="47"/>
                    </a:lnTo>
                    <a:lnTo>
                      <a:pt x="115" y="47"/>
                    </a:lnTo>
                    <a:lnTo>
                      <a:pt x="115" y="48"/>
                    </a:lnTo>
                    <a:lnTo>
                      <a:pt x="113" y="48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10" y="45"/>
                    </a:lnTo>
                    <a:lnTo>
                      <a:pt x="110" y="44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7" y="44"/>
                    </a:lnTo>
                    <a:lnTo>
                      <a:pt x="106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5"/>
                    </a:lnTo>
                    <a:lnTo>
                      <a:pt x="101" y="48"/>
                    </a:lnTo>
                    <a:lnTo>
                      <a:pt x="100" y="48"/>
                    </a:lnTo>
                    <a:lnTo>
                      <a:pt x="98" y="50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1"/>
                    </a:lnTo>
                    <a:lnTo>
                      <a:pt x="95" y="51"/>
                    </a:lnTo>
                    <a:lnTo>
                      <a:pt x="94" y="51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88" y="62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9" y="63"/>
                    </a:lnTo>
                    <a:lnTo>
                      <a:pt x="91" y="63"/>
                    </a:lnTo>
                    <a:lnTo>
                      <a:pt x="92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5"/>
                    </a:lnTo>
                    <a:lnTo>
                      <a:pt x="92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91" y="68"/>
                    </a:lnTo>
                    <a:lnTo>
                      <a:pt x="89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6" y="71"/>
                    </a:lnTo>
                    <a:lnTo>
                      <a:pt x="88" y="71"/>
                    </a:lnTo>
                    <a:lnTo>
                      <a:pt x="89" y="71"/>
                    </a:lnTo>
                    <a:lnTo>
                      <a:pt x="89" y="72"/>
                    </a:lnTo>
                    <a:lnTo>
                      <a:pt x="91" y="72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5"/>
                    </a:lnTo>
                    <a:lnTo>
                      <a:pt x="94" y="77"/>
                    </a:lnTo>
                    <a:lnTo>
                      <a:pt x="95" y="77"/>
                    </a:lnTo>
                    <a:lnTo>
                      <a:pt x="94" y="79"/>
                    </a:lnTo>
                    <a:lnTo>
                      <a:pt x="92" y="79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2" y="85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9"/>
                    </a:lnTo>
                    <a:lnTo>
                      <a:pt x="94" y="89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2" y="94"/>
                    </a:lnTo>
                    <a:lnTo>
                      <a:pt x="92" y="95"/>
                    </a:lnTo>
                    <a:lnTo>
                      <a:pt x="92" y="97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1" y="100"/>
                    </a:lnTo>
                    <a:lnTo>
                      <a:pt x="89" y="100"/>
                    </a:lnTo>
                    <a:lnTo>
                      <a:pt x="88" y="101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3" y="98"/>
                    </a:lnTo>
                    <a:lnTo>
                      <a:pt x="83" y="100"/>
                    </a:lnTo>
                    <a:lnTo>
                      <a:pt x="82" y="100"/>
                    </a:lnTo>
                    <a:lnTo>
                      <a:pt x="82" y="98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7" y="97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3" y="98"/>
                    </a:lnTo>
                    <a:lnTo>
                      <a:pt x="71" y="100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70" y="103"/>
                    </a:lnTo>
                    <a:lnTo>
                      <a:pt x="67" y="101"/>
                    </a:lnTo>
                    <a:lnTo>
                      <a:pt x="67" y="103"/>
                    </a:lnTo>
                    <a:lnTo>
                      <a:pt x="65" y="103"/>
                    </a:lnTo>
                    <a:lnTo>
                      <a:pt x="65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4" y="104"/>
                    </a:lnTo>
                    <a:lnTo>
                      <a:pt x="62" y="104"/>
                    </a:lnTo>
                    <a:lnTo>
                      <a:pt x="62" y="106"/>
                    </a:lnTo>
                    <a:lnTo>
                      <a:pt x="62" y="107"/>
                    </a:lnTo>
                    <a:lnTo>
                      <a:pt x="61" y="109"/>
                    </a:lnTo>
                    <a:lnTo>
                      <a:pt x="61" y="110"/>
                    </a:lnTo>
                    <a:lnTo>
                      <a:pt x="61" y="112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15"/>
                    </a:lnTo>
                    <a:lnTo>
                      <a:pt x="58" y="116"/>
                    </a:lnTo>
                    <a:lnTo>
                      <a:pt x="58" y="115"/>
                    </a:lnTo>
                    <a:lnTo>
                      <a:pt x="56" y="115"/>
                    </a:lnTo>
                    <a:lnTo>
                      <a:pt x="56" y="118"/>
                    </a:lnTo>
                    <a:lnTo>
                      <a:pt x="53" y="116"/>
                    </a:lnTo>
                    <a:lnTo>
                      <a:pt x="50" y="118"/>
                    </a:lnTo>
                    <a:lnTo>
                      <a:pt x="49" y="118"/>
                    </a:lnTo>
                    <a:lnTo>
                      <a:pt x="47" y="119"/>
                    </a:lnTo>
                    <a:lnTo>
                      <a:pt x="47" y="121"/>
                    </a:lnTo>
                    <a:lnTo>
                      <a:pt x="46" y="122"/>
                    </a:lnTo>
                    <a:lnTo>
                      <a:pt x="47" y="124"/>
                    </a:lnTo>
                    <a:lnTo>
                      <a:pt x="49" y="125"/>
                    </a:lnTo>
                    <a:lnTo>
                      <a:pt x="47" y="125"/>
                    </a:lnTo>
                    <a:lnTo>
                      <a:pt x="47" y="127"/>
                    </a:lnTo>
                    <a:lnTo>
                      <a:pt x="49" y="127"/>
                    </a:lnTo>
                    <a:lnTo>
                      <a:pt x="49" y="128"/>
                    </a:lnTo>
                    <a:lnTo>
                      <a:pt x="50" y="130"/>
                    </a:lnTo>
                    <a:lnTo>
                      <a:pt x="50" y="131"/>
                    </a:lnTo>
                    <a:lnTo>
                      <a:pt x="49" y="133"/>
                    </a:lnTo>
                    <a:lnTo>
                      <a:pt x="49" y="134"/>
                    </a:lnTo>
                    <a:lnTo>
                      <a:pt x="47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40" y="137"/>
                    </a:lnTo>
                    <a:lnTo>
                      <a:pt x="40" y="136"/>
                    </a:lnTo>
                    <a:lnTo>
                      <a:pt x="37" y="136"/>
                    </a:lnTo>
                    <a:lnTo>
                      <a:pt x="37" y="137"/>
                    </a:lnTo>
                    <a:lnTo>
                      <a:pt x="35" y="137"/>
                    </a:lnTo>
                    <a:lnTo>
                      <a:pt x="35" y="139"/>
                    </a:lnTo>
                    <a:lnTo>
                      <a:pt x="34" y="139"/>
                    </a:lnTo>
                    <a:lnTo>
                      <a:pt x="32" y="139"/>
                    </a:lnTo>
                    <a:lnTo>
                      <a:pt x="31" y="137"/>
                    </a:lnTo>
                    <a:lnTo>
                      <a:pt x="31" y="139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5" y="139"/>
                    </a:lnTo>
                    <a:lnTo>
                      <a:pt x="25" y="140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7"/>
                    </a:lnTo>
                    <a:lnTo>
                      <a:pt x="19" y="139"/>
                    </a:lnTo>
                    <a:lnTo>
                      <a:pt x="19" y="140"/>
                    </a:lnTo>
                    <a:lnTo>
                      <a:pt x="17" y="139"/>
                    </a:lnTo>
                    <a:lnTo>
                      <a:pt x="16" y="139"/>
                    </a:lnTo>
                    <a:lnTo>
                      <a:pt x="14" y="139"/>
                    </a:lnTo>
                    <a:lnTo>
                      <a:pt x="11" y="139"/>
                    </a:lnTo>
                    <a:lnTo>
                      <a:pt x="11" y="140"/>
                    </a:lnTo>
                    <a:lnTo>
                      <a:pt x="11" y="142"/>
                    </a:lnTo>
                    <a:lnTo>
                      <a:pt x="11" y="143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8" y="140"/>
                    </a:lnTo>
                    <a:lnTo>
                      <a:pt x="8" y="139"/>
                    </a:lnTo>
                    <a:lnTo>
                      <a:pt x="8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1" y="133"/>
                    </a:lnTo>
                    <a:lnTo>
                      <a:pt x="13" y="133"/>
                    </a:lnTo>
                    <a:lnTo>
                      <a:pt x="14" y="134"/>
                    </a:lnTo>
                    <a:lnTo>
                      <a:pt x="16" y="133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20" y="130"/>
                    </a:lnTo>
                    <a:lnTo>
                      <a:pt x="20" y="128"/>
                    </a:lnTo>
                    <a:lnTo>
                      <a:pt x="22" y="128"/>
                    </a:lnTo>
                    <a:lnTo>
                      <a:pt x="22" y="127"/>
                    </a:lnTo>
                    <a:lnTo>
                      <a:pt x="23" y="127"/>
                    </a:lnTo>
                    <a:lnTo>
                      <a:pt x="23" y="124"/>
                    </a:lnTo>
                    <a:lnTo>
                      <a:pt x="25" y="122"/>
                    </a:lnTo>
                    <a:lnTo>
                      <a:pt x="26" y="122"/>
                    </a:lnTo>
                    <a:lnTo>
                      <a:pt x="28" y="122"/>
                    </a:lnTo>
                    <a:lnTo>
                      <a:pt x="29" y="121"/>
                    </a:lnTo>
                    <a:lnTo>
                      <a:pt x="31" y="119"/>
                    </a:lnTo>
                    <a:lnTo>
                      <a:pt x="32" y="121"/>
                    </a:lnTo>
                    <a:lnTo>
                      <a:pt x="34" y="121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7" y="116"/>
                    </a:lnTo>
                    <a:lnTo>
                      <a:pt x="37" y="115"/>
                    </a:lnTo>
                    <a:lnTo>
                      <a:pt x="38" y="115"/>
                    </a:lnTo>
                    <a:lnTo>
                      <a:pt x="37" y="112"/>
                    </a:lnTo>
                    <a:lnTo>
                      <a:pt x="38" y="110"/>
                    </a:lnTo>
                    <a:lnTo>
                      <a:pt x="38" y="109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5" y="106"/>
                    </a:lnTo>
                    <a:lnTo>
                      <a:pt x="35" y="104"/>
                    </a:lnTo>
                    <a:lnTo>
                      <a:pt x="37" y="103"/>
                    </a:lnTo>
                    <a:lnTo>
                      <a:pt x="37" y="101"/>
                    </a:lnTo>
                    <a:lnTo>
                      <a:pt x="35" y="100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4" y="95"/>
                    </a:lnTo>
                    <a:lnTo>
                      <a:pt x="32" y="95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34" y="89"/>
                    </a:lnTo>
                    <a:lnTo>
                      <a:pt x="34" y="88"/>
                    </a:lnTo>
                    <a:lnTo>
                      <a:pt x="35" y="88"/>
                    </a:lnTo>
                    <a:lnTo>
                      <a:pt x="37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40" y="82"/>
                    </a:lnTo>
                    <a:lnTo>
                      <a:pt x="41" y="80"/>
                    </a:lnTo>
                    <a:lnTo>
                      <a:pt x="43" y="77"/>
                    </a:lnTo>
                    <a:lnTo>
                      <a:pt x="43" y="75"/>
                    </a:lnTo>
                    <a:lnTo>
                      <a:pt x="44" y="74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3" y="69"/>
                    </a:lnTo>
                    <a:lnTo>
                      <a:pt x="43" y="68"/>
                    </a:lnTo>
                    <a:lnTo>
                      <a:pt x="41" y="66"/>
                    </a:lnTo>
                    <a:lnTo>
                      <a:pt x="38" y="66"/>
                    </a:lnTo>
                    <a:lnTo>
                      <a:pt x="37" y="65"/>
                    </a:lnTo>
                    <a:lnTo>
                      <a:pt x="35" y="65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7" y="62"/>
                    </a:lnTo>
                    <a:lnTo>
                      <a:pt x="17" y="63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2" y="6"/>
                    </a:lnTo>
                    <a:lnTo>
                      <a:pt x="67" y="8"/>
                    </a:lnTo>
                    <a:lnTo>
                      <a:pt x="70" y="9"/>
                    </a:lnTo>
                    <a:lnTo>
                      <a:pt x="74" y="11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5" y="14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5" y="11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9" y="8"/>
                    </a:lnTo>
                    <a:lnTo>
                      <a:pt x="107" y="8"/>
                    </a:lnTo>
                    <a:lnTo>
                      <a:pt x="109" y="8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3" y="9"/>
                    </a:lnTo>
                    <a:lnTo>
                      <a:pt x="113" y="11"/>
                    </a:lnTo>
                    <a:lnTo>
                      <a:pt x="113" y="12"/>
                    </a:lnTo>
                    <a:lnTo>
                      <a:pt x="113" y="14"/>
                    </a:lnTo>
                    <a:lnTo>
                      <a:pt x="113" y="15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6" y="17"/>
                    </a:lnTo>
                    <a:lnTo>
                      <a:pt x="116" y="18"/>
                    </a:lnTo>
                    <a:lnTo>
                      <a:pt x="116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19" y="33"/>
                    </a:lnTo>
                    <a:lnTo>
                      <a:pt x="119" y="35"/>
                    </a:lnTo>
                    <a:lnTo>
                      <a:pt x="119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9"/>
                    </a:lnTo>
                    <a:lnTo>
                      <a:pt x="122" y="41"/>
                    </a:lnTo>
                    <a:lnTo>
                      <a:pt x="124" y="41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4" y="44"/>
                    </a:lnTo>
                    <a:lnTo>
                      <a:pt x="125" y="44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8" y="42"/>
                    </a:lnTo>
                    <a:lnTo>
                      <a:pt x="128" y="44"/>
                    </a:lnTo>
                    <a:lnTo>
                      <a:pt x="130" y="44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7"/>
                    </a:lnTo>
                    <a:lnTo>
                      <a:pt x="127" y="4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2911" y="1977"/>
                <a:ext cx="176" cy="95"/>
              </a:xfrm>
              <a:custGeom>
                <a:avLst/>
                <a:gdLst/>
                <a:ahLst/>
                <a:cxnLst>
                  <a:cxn ang="0">
                    <a:pos x="134" y="11"/>
                  </a:cxn>
                  <a:cxn ang="0">
                    <a:pos x="141" y="20"/>
                  </a:cxn>
                  <a:cxn ang="0">
                    <a:pos x="147" y="23"/>
                  </a:cxn>
                  <a:cxn ang="0">
                    <a:pos x="155" y="18"/>
                  </a:cxn>
                  <a:cxn ang="0">
                    <a:pos x="159" y="26"/>
                  </a:cxn>
                  <a:cxn ang="0">
                    <a:pos x="167" y="30"/>
                  </a:cxn>
                  <a:cxn ang="0">
                    <a:pos x="174" y="35"/>
                  </a:cxn>
                  <a:cxn ang="0">
                    <a:pos x="170" y="43"/>
                  </a:cxn>
                  <a:cxn ang="0">
                    <a:pos x="164" y="49"/>
                  </a:cxn>
                  <a:cxn ang="0">
                    <a:pos x="162" y="44"/>
                  </a:cxn>
                  <a:cxn ang="0">
                    <a:pos x="159" y="44"/>
                  </a:cxn>
                  <a:cxn ang="0">
                    <a:pos x="161" y="49"/>
                  </a:cxn>
                  <a:cxn ang="0">
                    <a:pos x="158" y="59"/>
                  </a:cxn>
                  <a:cxn ang="0">
                    <a:pos x="150" y="71"/>
                  </a:cxn>
                  <a:cxn ang="0">
                    <a:pos x="143" y="71"/>
                  </a:cxn>
                  <a:cxn ang="0">
                    <a:pos x="134" y="68"/>
                  </a:cxn>
                  <a:cxn ang="0">
                    <a:pos x="128" y="70"/>
                  </a:cxn>
                  <a:cxn ang="0">
                    <a:pos x="129" y="80"/>
                  </a:cxn>
                  <a:cxn ang="0">
                    <a:pos x="126" y="89"/>
                  </a:cxn>
                  <a:cxn ang="0">
                    <a:pos x="119" y="94"/>
                  </a:cxn>
                  <a:cxn ang="0">
                    <a:pos x="102" y="92"/>
                  </a:cxn>
                  <a:cxn ang="0">
                    <a:pos x="94" y="88"/>
                  </a:cxn>
                  <a:cxn ang="0">
                    <a:pos x="87" y="80"/>
                  </a:cxn>
                  <a:cxn ang="0">
                    <a:pos x="78" y="83"/>
                  </a:cxn>
                  <a:cxn ang="0">
                    <a:pos x="72" y="80"/>
                  </a:cxn>
                  <a:cxn ang="0">
                    <a:pos x="61" y="82"/>
                  </a:cxn>
                  <a:cxn ang="0">
                    <a:pos x="54" y="80"/>
                  </a:cxn>
                  <a:cxn ang="0">
                    <a:pos x="46" y="79"/>
                  </a:cxn>
                  <a:cxn ang="0">
                    <a:pos x="42" y="80"/>
                  </a:cxn>
                  <a:cxn ang="0">
                    <a:pos x="36" y="89"/>
                  </a:cxn>
                  <a:cxn ang="0">
                    <a:pos x="24" y="89"/>
                  </a:cxn>
                  <a:cxn ang="0">
                    <a:pos x="4" y="88"/>
                  </a:cxn>
                  <a:cxn ang="0">
                    <a:pos x="3" y="76"/>
                  </a:cxn>
                  <a:cxn ang="0">
                    <a:pos x="15" y="70"/>
                  </a:cxn>
                  <a:cxn ang="0">
                    <a:pos x="19" y="61"/>
                  </a:cxn>
                  <a:cxn ang="0">
                    <a:pos x="30" y="56"/>
                  </a:cxn>
                  <a:cxn ang="0">
                    <a:pos x="39" y="59"/>
                  </a:cxn>
                  <a:cxn ang="0">
                    <a:pos x="46" y="52"/>
                  </a:cxn>
                  <a:cxn ang="0">
                    <a:pos x="46" y="43"/>
                  </a:cxn>
                  <a:cxn ang="0">
                    <a:pos x="46" y="32"/>
                  </a:cxn>
                  <a:cxn ang="0">
                    <a:pos x="43" y="26"/>
                  </a:cxn>
                  <a:cxn ang="0">
                    <a:pos x="45" y="21"/>
                  </a:cxn>
                  <a:cxn ang="0">
                    <a:pos x="45" y="15"/>
                  </a:cxn>
                  <a:cxn ang="0">
                    <a:pos x="54" y="9"/>
                  </a:cxn>
                  <a:cxn ang="0">
                    <a:pos x="63" y="0"/>
                  </a:cxn>
                  <a:cxn ang="0">
                    <a:pos x="70" y="5"/>
                  </a:cxn>
                  <a:cxn ang="0">
                    <a:pos x="79" y="6"/>
                  </a:cxn>
                  <a:cxn ang="0">
                    <a:pos x="87" y="9"/>
                  </a:cxn>
                  <a:cxn ang="0">
                    <a:pos x="88" y="14"/>
                  </a:cxn>
                  <a:cxn ang="0">
                    <a:pos x="96" y="18"/>
                  </a:cxn>
                  <a:cxn ang="0">
                    <a:pos x="94" y="27"/>
                  </a:cxn>
                  <a:cxn ang="0">
                    <a:pos x="102" y="33"/>
                  </a:cxn>
                  <a:cxn ang="0">
                    <a:pos x="111" y="37"/>
                  </a:cxn>
                  <a:cxn ang="0">
                    <a:pos x="119" y="41"/>
                  </a:cxn>
                  <a:cxn ang="0">
                    <a:pos x="113" y="32"/>
                  </a:cxn>
                  <a:cxn ang="0">
                    <a:pos x="119" y="32"/>
                  </a:cxn>
                  <a:cxn ang="0">
                    <a:pos x="125" y="27"/>
                  </a:cxn>
                  <a:cxn ang="0">
                    <a:pos x="126" y="21"/>
                  </a:cxn>
                  <a:cxn ang="0">
                    <a:pos x="131" y="15"/>
                  </a:cxn>
                </a:cxnLst>
                <a:rect l="0" t="0" r="r" b="b"/>
                <a:pathLst>
                  <a:path w="176" h="95">
                    <a:moveTo>
                      <a:pt x="131" y="15"/>
                    </a:moveTo>
                    <a:lnTo>
                      <a:pt x="131" y="14"/>
                    </a:lnTo>
                    <a:lnTo>
                      <a:pt x="132" y="14"/>
                    </a:lnTo>
                    <a:lnTo>
                      <a:pt x="131" y="14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7" y="14"/>
                    </a:lnTo>
                    <a:lnTo>
                      <a:pt x="138" y="14"/>
                    </a:lnTo>
                    <a:lnTo>
                      <a:pt x="138" y="15"/>
                    </a:lnTo>
                    <a:lnTo>
                      <a:pt x="138" y="17"/>
                    </a:lnTo>
                    <a:lnTo>
                      <a:pt x="138" y="18"/>
                    </a:lnTo>
                    <a:lnTo>
                      <a:pt x="140" y="20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6" y="24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7" y="24"/>
                    </a:lnTo>
                    <a:lnTo>
                      <a:pt x="147" y="23"/>
                    </a:lnTo>
                    <a:lnTo>
                      <a:pt x="147" y="21"/>
                    </a:lnTo>
                    <a:lnTo>
                      <a:pt x="147" y="20"/>
                    </a:lnTo>
                    <a:lnTo>
                      <a:pt x="147" y="21"/>
                    </a:lnTo>
                    <a:lnTo>
                      <a:pt x="149" y="21"/>
                    </a:lnTo>
                    <a:lnTo>
                      <a:pt x="150" y="21"/>
                    </a:lnTo>
                    <a:lnTo>
                      <a:pt x="152" y="21"/>
                    </a:lnTo>
                    <a:lnTo>
                      <a:pt x="152" y="20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5" y="18"/>
                    </a:lnTo>
                    <a:lnTo>
                      <a:pt x="155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8" y="21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7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4" y="30"/>
                    </a:lnTo>
                    <a:lnTo>
                      <a:pt x="165" y="30"/>
                    </a:lnTo>
                    <a:lnTo>
                      <a:pt x="165" y="29"/>
                    </a:lnTo>
                    <a:lnTo>
                      <a:pt x="167" y="29"/>
                    </a:lnTo>
                    <a:lnTo>
                      <a:pt x="167" y="30"/>
                    </a:lnTo>
                    <a:lnTo>
                      <a:pt x="168" y="30"/>
                    </a:lnTo>
                    <a:lnTo>
                      <a:pt x="168" y="32"/>
                    </a:lnTo>
                    <a:lnTo>
                      <a:pt x="168" y="30"/>
                    </a:lnTo>
                    <a:lnTo>
                      <a:pt x="170" y="32"/>
                    </a:lnTo>
                    <a:lnTo>
                      <a:pt x="171" y="32"/>
                    </a:lnTo>
                    <a:lnTo>
                      <a:pt x="171" y="33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3" y="35"/>
                    </a:lnTo>
                    <a:lnTo>
                      <a:pt x="174" y="35"/>
                    </a:lnTo>
                    <a:lnTo>
                      <a:pt x="176" y="35"/>
                    </a:lnTo>
                    <a:lnTo>
                      <a:pt x="174" y="35"/>
                    </a:lnTo>
                    <a:lnTo>
                      <a:pt x="174" y="37"/>
                    </a:lnTo>
                    <a:lnTo>
                      <a:pt x="173" y="37"/>
                    </a:lnTo>
                    <a:lnTo>
                      <a:pt x="173" y="38"/>
                    </a:lnTo>
                    <a:lnTo>
                      <a:pt x="171" y="38"/>
                    </a:lnTo>
                    <a:lnTo>
                      <a:pt x="171" y="40"/>
                    </a:lnTo>
                    <a:lnTo>
                      <a:pt x="170" y="40"/>
                    </a:lnTo>
                    <a:lnTo>
                      <a:pt x="170" y="41"/>
                    </a:lnTo>
                    <a:lnTo>
                      <a:pt x="170" y="43"/>
                    </a:lnTo>
                    <a:lnTo>
                      <a:pt x="168" y="43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4" y="49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2" y="49"/>
                    </a:lnTo>
                    <a:lnTo>
                      <a:pt x="162" y="47"/>
                    </a:lnTo>
                    <a:lnTo>
                      <a:pt x="161" y="47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61" y="44"/>
                    </a:lnTo>
                    <a:lnTo>
                      <a:pt x="162" y="44"/>
                    </a:lnTo>
                    <a:lnTo>
                      <a:pt x="162" y="43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59" y="41"/>
                    </a:lnTo>
                    <a:lnTo>
                      <a:pt x="159" y="40"/>
                    </a:lnTo>
                    <a:lnTo>
                      <a:pt x="159" y="41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59" y="46"/>
                    </a:lnTo>
                    <a:lnTo>
                      <a:pt x="161" y="46"/>
                    </a:lnTo>
                    <a:lnTo>
                      <a:pt x="161" y="47"/>
                    </a:lnTo>
                    <a:lnTo>
                      <a:pt x="161" y="49"/>
                    </a:lnTo>
                    <a:lnTo>
                      <a:pt x="162" y="49"/>
                    </a:lnTo>
                    <a:lnTo>
                      <a:pt x="161" y="49"/>
                    </a:lnTo>
                    <a:lnTo>
                      <a:pt x="162" y="49"/>
                    </a:lnTo>
                    <a:lnTo>
                      <a:pt x="162" y="50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3"/>
                    </a:lnTo>
                    <a:lnTo>
                      <a:pt x="161" y="53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62"/>
                    </a:lnTo>
                    <a:lnTo>
                      <a:pt x="156" y="64"/>
                    </a:lnTo>
                    <a:lnTo>
                      <a:pt x="156" y="65"/>
                    </a:lnTo>
                    <a:lnTo>
                      <a:pt x="155" y="70"/>
                    </a:lnTo>
                    <a:lnTo>
                      <a:pt x="153" y="71"/>
                    </a:lnTo>
                    <a:lnTo>
                      <a:pt x="153" y="73"/>
                    </a:lnTo>
                    <a:lnTo>
                      <a:pt x="153" y="71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0"/>
                    </a:lnTo>
                    <a:lnTo>
                      <a:pt x="149" y="70"/>
                    </a:lnTo>
                    <a:lnTo>
                      <a:pt x="147" y="70"/>
                    </a:lnTo>
                    <a:lnTo>
                      <a:pt x="146" y="68"/>
                    </a:lnTo>
                    <a:lnTo>
                      <a:pt x="146" y="70"/>
                    </a:lnTo>
                    <a:lnTo>
                      <a:pt x="146" y="71"/>
                    </a:lnTo>
                    <a:lnTo>
                      <a:pt x="144" y="71"/>
                    </a:lnTo>
                    <a:lnTo>
                      <a:pt x="144" y="73"/>
                    </a:lnTo>
                    <a:lnTo>
                      <a:pt x="143" y="73"/>
                    </a:lnTo>
                    <a:lnTo>
                      <a:pt x="143" y="71"/>
                    </a:lnTo>
                    <a:lnTo>
                      <a:pt x="141" y="71"/>
                    </a:lnTo>
                    <a:lnTo>
                      <a:pt x="141" y="73"/>
                    </a:lnTo>
                    <a:lnTo>
                      <a:pt x="140" y="73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7" y="68"/>
                    </a:lnTo>
                    <a:lnTo>
                      <a:pt x="135" y="68"/>
                    </a:lnTo>
                    <a:lnTo>
                      <a:pt x="134" y="68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31" y="67"/>
                    </a:lnTo>
                    <a:lnTo>
                      <a:pt x="131" y="68"/>
                    </a:lnTo>
                    <a:lnTo>
                      <a:pt x="129" y="68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9" y="68"/>
                    </a:lnTo>
                    <a:lnTo>
                      <a:pt x="128" y="68"/>
                    </a:lnTo>
                    <a:lnTo>
                      <a:pt x="128" y="70"/>
                    </a:lnTo>
                    <a:lnTo>
                      <a:pt x="128" y="71"/>
                    </a:lnTo>
                    <a:lnTo>
                      <a:pt x="128" y="73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6" y="76"/>
                    </a:lnTo>
                    <a:lnTo>
                      <a:pt x="126" y="77"/>
                    </a:lnTo>
                    <a:lnTo>
                      <a:pt x="128" y="77"/>
                    </a:lnTo>
                    <a:lnTo>
                      <a:pt x="128" y="79"/>
                    </a:lnTo>
                    <a:lnTo>
                      <a:pt x="129" y="79"/>
                    </a:lnTo>
                    <a:lnTo>
                      <a:pt x="129" y="80"/>
                    </a:lnTo>
                    <a:lnTo>
                      <a:pt x="129" y="82"/>
                    </a:lnTo>
                    <a:lnTo>
                      <a:pt x="131" y="82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29" y="86"/>
                    </a:lnTo>
                    <a:lnTo>
                      <a:pt x="128" y="88"/>
                    </a:lnTo>
                    <a:lnTo>
                      <a:pt x="128" y="89"/>
                    </a:lnTo>
                    <a:lnTo>
                      <a:pt x="128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6" y="91"/>
                    </a:lnTo>
                    <a:lnTo>
                      <a:pt x="125" y="91"/>
                    </a:lnTo>
                    <a:lnTo>
                      <a:pt x="123" y="91"/>
                    </a:lnTo>
                    <a:lnTo>
                      <a:pt x="122" y="91"/>
                    </a:lnTo>
                    <a:lnTo>
                      <a:pt x="122" y="89"/>
                    </a:lnTo>
                    <a:lnTo>
                      <a:pt x="120" y="89"/>
                    </a:lnTo>
                    <a:lnTo>
                      <a:pt x="119" y="89"/>
                    </a:lnTo>
                    <a:lnTo>
                      <a:pt x="119" y="91"/>
                    </a:lnTo>
                    <a:lnTo>
                      <a:pt x="119" y="92"/>
                    </a:lnTo>
                    <a:lnTo>
                      <a:pt x="119" y="94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4" y="94"/>
                    </a:lnTo>
                    <a:lnTo>
                      <a:pt x="113" y="94"/>
                    </a:lnTo>
                    <a:lnTo>
                      <a:pt x="111" y="95"/>
                    </a:lnTo>
                    <a:lnTo>
                      <a:pt x="110" y="95"/>
                    </a:lnTo>
                    <a:lnTo>
                      <a:pt x="108" y="95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2" y="92"/>
                    </a:lnTo>
                    <a:lnTo>
                      <a:pt x="99" y="89"/>
                    </a:lnTo>
                    <a:lnTo>
                      <a:pt x="98" y="91"/>
                    </a:lnTo>
                    <a:lnTo>
                      <a:pt x="98" y="92"/>
                    </a:lnTo>
                    <a:lnTo>
                      <a:pt x="96" y="91"/>
                    </a:lnTo>
                    <a:lnTo>
                      <a:pt x="96" y="92"/>
                    </a:lnTo>
                    <a:lnTo>
                      <a:pt x="94" y="91"/>
                    </a:lnTo>
                    <a:lnTo>
                      <a:pt x="94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4" y="88"/>
                    </a:lnTo>
                    <a:lnTo>
                      <a:pt x="93" y="88"/>
                    </a:lnTo>
                    <a:lnTo>
                      <a:pt x="93" y="86"/>
                    </a:lnTo>
                    <a:lnTo>
                      <a:pt x="93" y="85"/>
                    </a:lnTo>
                    <a:lnTo>
                      <a:pt x="91" y="85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8" y="82"/>
                    </a:lnTo>
                    <a:lnTo>
                      <a:pt x="87" y="82"/>
                    </a:lnTo>
                    <a:lnTo>
                      <a:pt x="87" y="80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4" y="82"/>
                    </a:lnTo>
                    <a:lnTo>
                      <a:pt x="82" y="82"/>
                    </a:lnTo>
                    <a:lnTo>
                      <a:pt x="81" y="82"/>
                    </a:lnTo>
                    <a:lnTo>
                      <a:pt x="81" y="83"/>
                    </a:lnTo>
                    <a:lnTo>
                      <a:pt x="81" y="85"/>
                    </a:lnTo>
                    <a:lnTo>
                      <a:pt x="79" y="85"/>
                    </a:lnTo>
                    <a:lnTo>
                      <a:pt x="78" y="83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8" y="79"/>
                    </a:lnTo>
                    <a:lnTo>
                      <a:pt x="78" y="80"/>
                    </a:lnTo>
                    <a:lnTo>
                      <a:pt x="76" y="80"/>
                    </a:lnTo>
                    <a:lnTo>
                      <a:pt x="76" y="82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0" y="80"/>
                    </a:lnTo>
                    <a:lnTo>
                      <a:pt x="69" y="82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7" y="85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3"/>
                    </a:lnTo>
                    <a:lnTo>
                      <a:pt x="63" y="82"/>
                    </a:lnTo>
                    <a:lnTo>
                      <a:pt x="61" y="82"/>
                    </a:lnTo>
                    <a:lnTo>
                      <a:pt x="61" y="80"/>
                    </a:lnTo>
                    <a:lnTo>
                      <a:pt x="60" y="80"/>
                    </a:lnTo>
                    <a:lnTo>
                      <a:pt x="58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82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80"/>
                    </a:lnTo>
                    <a:lnTo>
                      <a:pt x="46" y="79"/>
                    </a:lnTo>
                    <a:lnTo>
                      <a:pt x="46" y="77"/>
                    </a:lnTo>
                    <a:lnTo>
                      <a:pt x="48" y="77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5" y="79"/>
                    </a:lnTo>
                    <a:lnTo>
                      <a:pt x="43" y="79"/>
                    </a:lnTo>
                    <a:lnTo>
                      <a:pt x="43" y="80"/>
                    </a:lnTo>
                    <a:lnTo>
                      <a:pt x="42" y="80"/>
                    </a:lnTo>
                    <a:lnTo>
                      <a:pt x="43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40" y="83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6"/>
                    </a:lnTo>
                    <a:lnTo>
                      <a:pt x="37" y="86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5" y="88"/>
                    </a:lnTo>
                    <a:lnTo>
                      <a:pt x="9" y="91"/>
                    </a:lnTo>
                    <a:lnTo>
                      <a:pt x="7" y="89"/>
                    </a:lnTo>
                    <a:lnTo>
                      <a:pt x="4" y="88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3" y="83"/>
                    </a:lnTo>
                    <a:lnTo>
                      <a:pt x="1" y="82"/>
                    </a:lnTo>
                    <a:lnTo>
                      <a:pt x="0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7" y="74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2" y="74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3" y="71"/>
                    </a:lnTo>
                    <a:lnTo>
                      <a:pt x="15" y="70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5" y="58"/>
                    </a:lnTo>
                    <a:lnTo>
                      <a:pt x="27" y="56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6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3" y="58"/>
                    </a:lnTo>
                    <a:lnTo>
                      <a:pt x="45" y="58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9" y="49"/>
                    </a:lnTo>
                    <a:lnTo>
                      <a:pt x="48" y="49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46" y="40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7" y="3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69" y="5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8" y="8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9" y="6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7" y="12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8"/>
                    </a:lnTo>
                    <a:lnTo>
                      <a:pt x="93" y="20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91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1" y="30"/>
                    </a:lnTo>
                    <a:lnTo>
                      <a:pt x="102" y="30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2" y="33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4" y="33"/>
                    </a:lnTo>
                    <a:lnTo>
                      <a:pt x="105" y="33"/>
                    </a:lnTo>
                    <a:lnTo>
                      <a:pt x="107" y="35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8" y="35"/>
                    </a:lnTo>
                    <a:lnTo>
                      <a:pt x="110" y="37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3" y="38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6" y="43"/>
                    </a:lnTo>
                    <a:lnTo>
                      <a:pt x="116" y="44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7" y="40"/>
                    </a:lnTo>
                    <a:lnTo>
                      <a:pt x="117" y="38"/>
                    </a:lnTo>
                    <a:lnTo>
                      <a:pt x="117" y="37"/>
                    </a:lnTo>
                    <a:lnTo>
                      <a:pt x="116" y="37"/>
                    </a:lnTo>
                    <a:lnTo>
                      <a:pt x="116" y="35"/>
                    </a:lnTo>
                    <a:lnTo>
                      <a:pt x="114" y="35"/>
                    </a:lnTo>
                    <a:lnTo>
                      <a:pt x="113" y="35"/>
                    </a:lnTo>
                    <a:lnTo>
                      <a:pt x="113" y="33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4" y="33"/>
                    </a:lnTo>
                    <a:lnTo>
                      <a:pt x="114" y="32"/>
                    </a:lnTo>
                    <a:lnTo>
                      <a:pt x="114" y="33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6" y="33"/>
                    </a:lnTo>
                    <a:lnTo>
                      <a:pt x="117" y="33"/>
                    </a:lnTo>
                    <a:lnTo>
                      <a:pt x="119" y="33"/>
                    </a:lnTo>
                    <a:lnTo>
                      <a:pt x="119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22" y="30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5" y="29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5" y="26"/>
                    </a:lnTo>
                    <a:lnTo>
                      <a:pt x="125" y="24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5" y="21"/>
                    </a:lnTo>
                    <a:lnTo>
                      <a:pt x="126" y="21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9" y="21"/>
                    </a:lnTo>
                    <a:lnTo>
                      <a:pt x="129" y="20"/>
                    </a:lnTo>
                    <a:lnTo>
                      <a:pt x="131" y="20"/>
                    </a:lnTo>
                    <a:lnTo>
                      <a:pt x="129" y="20"/>
                    </a:lnTo>
                    <a:lnTo>
                      <a:pt x="129" y="18"/>
                    </a:lnTo>
                    <a:lnTo>
                      <a:pt x="131" y="18"/>
                    </a:lnTo>
                    <a:lnTo>
                      <a:pt x="131" y="17"/>
                    </a:lnTo>
                    <a:lnTo>
                      <a:pt x="131" y="1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3103" y="1303"/>
                <a:ext cx="71" cy="171"/>
              </a:xfrm>
              <a:custGeom>
                <a:avLst/>
                <a:gdLst/>
                <a:ahLst/>
                <a:cxnLst>
                  <a:cxn ang="0">
                    <a:pos x="32" y="84"/>
                  </a:cxn>
                  <a:cxn ang="0">
                    <a:pos x="38" y="94"/>
                  </a:cxn>
                  <a:cxn ang="0">
                    <a:pos x="30" y="102"/>
                  </a:cxn>
                  <a:cxn ang="0">
                    <a:pos x="23" y="103"/>
                  </a:cxn>
                  <a:cxn ang="0">
                    <a:pos x="26" y="90"/>
                  </a:cxn>
                  <a:cxn ang="0">
                    <a:pos x="21" y="90"/>
                  </a:cxn>
                  <a:cxn ang="0">
                    <a:pos x="15" y="90"/>
                  </a:cxn>
                  <a:cxn ang="0">
                    <a:pos x="9" y="93"/>
                  </a:cxn>
                  <a:cxn ang="0">
                    <a:pos x="2" y="82"/>
                  </a:cxn>
                  <a:cxn ang="0">
                    <a:pos x="8" y="72"/>
                  </a:cxn>
                  <a:cxn ang="0">
                    <a:pos x="18" y="72"/>
                  </a:cxn>
                  <a:cxn ang="0">
                    <a:pos x="26" y="75"/>
                  </a:cxn>
                  <a:cxn ang="0">
                    <a:pos x="29" y="69"/>
                  </a:cxn>
                  <a:cxn ang="0">
                    <a:pos x="35" y="73"/>
                  </a:cxn>
                  <a:cxn ang="0">
                    <a:pos x="40" y="63"/>
                  </a:cxn>
                  <a:cxn ang="0">
                    <a:pos x="46" y="61"/>
                  </a:cxn>
                  <a:cxn ang="0">
                    <a:pos x="37" y="57"/>
                  </a:cxn>
                  <a:cxn ang="0">
                    <a:pos x="29" y="48"/>
                  </a:cxn>
                  <a:cxn ang="0">
                    <a:pos x="27" y="37"/>
                  </a:cxn>
                  <a:cxn ang="0">
                    <a:pos x="24" y="37"/>
                  </a:cxn>
                  <a:cxn ang="0">
                    <a:pos x="21" y="34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32" y="28"/>
                  </a:cxn>
                  <a:cxn ang="0">
                    <a:pos x="27" y="16"/>
                  </a:cxn>
                  <a:cxn ang="0">
                    <a:pos x="35" y="7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41" y="24"/>
                  </a:cxn>
                  <a:cxn ang="0">
                    <a:pos x="43" y="31"/>
                  </a:cxn>
                  <a:cxn ang="0">
                    <a:pos x="38" y="46"/>
                  </a:cxn>
                  <a:cxn ang="0">
                    <a:pos x="43" y="43"/>
                  </a:cxn>
                  <a:cxn ang="0">
                    <a:pos x="47" y="34"/>
                  </a:cxn>
                  <a:cxn ang="0">
                    <a:pos x="55" y="37"/>
                  </a:cxn>
                  <a:cxn ang="0">
                    <a:pos x="55" y="45"/>
                  </a:cxn>
                  <a:cxn ang="0">
                    <a:pos x="59" y="51"/>
                  </a:cxn>
                  <a:cxn ang="0">
                    <a:pos x="64" y="45"/>
                  </a:cxn>
                  <a:cxn ang="0">
                    <a:pos x="70" y="46"/>
                  </a:cxn>
                  <a:cxn ang="0">
                    <a:pos x="67" y="54"/>
                  </a:cxn>
                  <a:cxn ang="0">
                    <a:pos x="58" y="61"/>
                  </a:cxn>
                  <a:cxn ang="0">
                    <a:pos x="65" y="69"/>
                  </a:cxn>
                  <a:cxn ang="0">
                    <a:pos x="61" y="76"/>
                  </a:cxn>
                  <a:cxn ang="0">
                    <a:pos x="65" y="82"/>
                  </a:cxn>
                  <a:cxn ang="0">
                    <a:pos x="58" y="82"/>
                  </a:cxn>
                  <a:cxn ang="0">
                    <a:pos x="56" y="88"/>
                  </a:cxn>
                  <a:cxn ang="0">
                    <a:pos x="56" y="94"/>
                  </a:cxn>
                  <a:cxn ang="0">
                    <a:pos x="58" y="97"/>
                  </a:cxn>
                  <a:cxn ang="0">
                    <a:pos x="62" y="105"/>
                  </a:cxn>
                  <a:cxn ang="0">
                    <a:pos x="58" y="111"/>
                  </a:cxn>
                  <a:cxn ang="0">
                    <a:pos x="55" y="125"/>
                  </a:cxn>
                  <a:cxn ang="0">
                    <a:pos x="53" y="137"/>
                  </a:cxn>
                  <a:cxn ang="0">
                    <a:pos x="52" y="143"/>
                  </a:cxn>
                  <a:cxn ang="0">
                    <a:pos x="50" y="147"/>
                  </a:cxn>
                  <a:cxn ang="0">
                    <a:pos x="46" y="164"/>
                  </a:cxn>
                  <a:cxn ang="0">
                    <a:pos x="44" y="168"/>
                  </a:cxn>
                  <a:cxn ang="0">
                    <a:pos x="37" y="164"/>
                  </a:cxn>
                  <a:cxn ang="0">
                    <a:pos x="41" y="152"/>
                  </a:cxn>
                  <a:cxn ang="0">
                    <a:pos x="41" y="141"/>
                  </a:cxn>
                  <a:cxn ang="0">
                    <a:pos x="47" y="119"/>
                  </a:cxn>
                  <a:cxn ang="0">
                    <a:pos x="44" y="106"/>
                  </a:cxn>
                  <a:cxn ang="0">
                    <a:pos x="43" y="99"/>
                  </a:cxn>
                  <a:cxn ang="0">
                    <a:pos x="46" y="84"/>
                  </a:cxn>
                </a:cxnLst>
                <a:rect l="0" t="0" r="r" b="b"/>
                <a:pathLst>
                  <a:path w="71" h="171">
                    <a:moveTo>
                      <a:pt x="43" y="90"/>
                    </a:moveTo>
                    <a:lnTo>
                      <a:pt x="43" y="91"/>
                    </a:lnTo>
                    <a:lnTo>
                      <a:pt x="41" y="93"/>
                    </a:lnTo>
                    <a:lnTo>
                      <a:pt x="41" y="94"/>
                    </a:lnTo>
                    <a:lnTo>
                      <a:pt x="40" y="94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7"/>
                    </a:lnTo>
                    <a:lnTo>
                      <a:pt x="40" y="87"/>
                    </a:lnTo>
                    <a:lnTo>
                      <a:pt x="38" y="87"/>
                    </a:lnTo>
                    <a:lnTo>
                      <a:pt x="37" y="85"/>
                    </a:lnTo>
                    <a:lnTo>
                      <a:pt x="37" y="84"/>
                    </a:lnTo>
                    <a:lnTo>
                      <a:pt x="35" y="84"/>
                    </a:lnTo>
                    <a:lnTo>
                      <a:pt x="35" y="85"/>
                    </a:lnTo>
                    <a:lnTo>
                      <a:pt x="33" y="85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30" y="84"/>
                    </a:lnTo>
                    <a:lnTo>
                      <a:pt x="32" y="84"/>
                    </a:lnTo>
                    <a:lnTo>
                      <a:pt x="32" y="85"/>
                    </a:lnTo>
                    <a:lnTo>
                      <a:pt x="33" y="85"/>
                    </a:lnTo>
                    <a:lnTo>
                      <a:pt x="33" y="87"/>
                    </a:lnTo>
                    <a:lnTo>
                      <a:pt x="35" y="87"/>
                    </a:lnTo>
                    <a:lnTo>
                      <a:pt x="37" y="87"/>
                    </a:lnTo>
                    <a:lnTo>
                      <a:pt x="37" y="90"/>
                    </a:lnTo>
                    <a:lnTo>
                      <a:pt x="37" y="91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97"/>
                    </a:lnTo>
                    <a:lnTo>
                      <a:pt x="37" y="97"/>
                    </a:lnTo>
                    <a:lnTo>
                      <a:pt x="37" y="96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3" y="97"/>
                    </a:lnTo>
                    <a:lnTo>
                      <a:pt x="33" y="99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2" y="103"/>
                    </a:lnTo>
                    <a:lnTo>
                      <a:pt x="32" y="102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30" y="99"/>
                    </a:lnTo>
                    <a:lnTo>
                      <a:pt x="30" y="97"/>
                    </a:lnTo>
                    <a:lnTo>
                      <a:pt x="29" y="97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9" y="102"/>
                    </a:lnTo>
                    <a:lnTo>
                      <a:pt x="29" y="103"/>
                    </a:lnTo>
                    <a:lnTo>
                      <a:pt x="29" y="105"/>
                    </a:lnTo>
                    <a:lnTo>
                      <a:pt x="27" y="106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6" y="103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3" y="103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9"/>
                    </a:lnTo>
                    <a:lnTo>
                      <a:pt x="20" y="99"/>
                    </a:lnTo>
                    <a:lnTo>
                      <a:pt x="20" y="100"/>
                    </a:lnTo>
                    <a:lnTo>
                      <a:pt x="20" y="99"/>
                    </a:lnTo>
                    <a:lnTo>
                      <a:pt x="20" y="100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3" y="94"/>
                    </a:lnTo>
                    <a:lnTo>
                      <a:pt x="23" y="93"/>
                    </a:lnTo>
                    <a:lnTo>
                      <a:pt x="24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6" y="91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1" y="91"/>
                    </a:lnTo>
                    <a:lnTo>
                      <a:pt x="23" y="91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1" y="88"/>
                    </a:lnTo>
                    <a:lnTo>
                      <a:pt x="21" y="87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1" y="85"/>
                    </a:lnTo>
                    <a:lnTo>
                      <a:pt x="20" y="85"/>
                    </a:lnTo>
                    <a:lnTo>
                      <a:pt x="20" y="87"/>
                    </a:lnTo>
                    <a:lnTo>
                      <a:pt x="20" y="88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1"/>
                    </a:lnTo>
                    <a:lnTo>
                      <a:pt x="18" y="91"/>
                    </a:lnTo>
                    <a:lnTo>
                      <a:pt x="18" y="93"/>
                    </a:lnTo>
                    <a:lnTo>
                      <a:pt x="17" y="94"/>
                    </a:lnTo>
                    <a:lnTo>
                      <a:pt x="17" y="96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17" y="90"/>
                    </a:lnTo>
                    <a:lnTo>
                      <a:pt x="17" y="91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90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3"/>
                    </a:lnTo>
                    <a:lnTo>
                      <a:pt x="11" y="93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9" y="94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3" y="87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2"/>
                    </a:lnTo>
                    <a:lnTo>
                      <a:pt x="2" y="81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2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2"/>
                    </a:lnTo>
                    <a:lnTo>
                      <a:pt x="11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7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0" y="70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4" y="73"/>
                    </a:lnTo>
                    <a:lnTo>
                      <a:pt x="24" y="72"/>
                    </a:lnTo>
                    <a:lnTo>
                      <a:pt x="26" y="72"/>
                    </a:lnTo>
                    <a:lnTo>
                      <a:pt x="26" y="73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9"/>
                    </a:lnTo>
                    <a:lnTo>
                      <a:pt x="27" y="70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0" y="67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9"/>
                    </a:lnTo>
                    <a:lnTo>
                      <a:pt x="32" y="69"/>
                    </a:lnTo>
                    <a:lnTo>
                      <a:pt x="32" y="70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5" y="70"/>
                    </a:lnTo>
                    <a:lnTo>
                      <a:pt x="35" y="72"/>
                    </a:lnTo>
                    <a:lnTo>
                      <a:pt x="35" y="73"/>
                    </a:lnTo>
                    <a:lnTo>
                      <a:pt x="37" y="73"/>
                    </a:lnTo>
                    <a:lnTo>
                      <a:pt x="35" y="75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8" y="73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41" y="66"/>
                    </a:lnTo>
                    <a:lnTo>
                      <a:pt x="41" y="64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1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6" y="61"/>
                    </a:lnTo>
                    <a:lnTo>
                      <a:pt x="47" y="61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40" y="57"/>
                    </a:lnTo>
                    <a:lnTo>
                      <a:pt x="40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5" y="57"/>
                    </a:lnTo>
                    <a:lnTo>
                      <a:pt x="33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30" y="49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1" y="34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5" y="51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40" y="51"/>
                    </a:lnTo>
                    <a:lnTo>
                      <a:pt x="40" y="49"/>
                    </a:lnTo>
                    <a:lnTo>
                      <a:pt x="41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3" y="46"/>
                    </a:lnTo>
                    <a:lnTo>
                      <a:pt x="52" y="48"/>
                    </a:lnTo>
                    <a:lnTo>
                      <a:pt x="50" y="49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3" y="49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3" y="51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9" y="48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59" y="54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4" y="51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0" y="45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8"/>
                    </a:lnTo>
                    <a:lnTo>
                      <a:pt x="67" y="49"/>
                    </a:lnTo>
                    <a:lnTo>
                      <a:pt x="65" y="49"/>
                    </a:lnTo>
                    <a:lnTo>
                      <a:pt x="65" y="51"/>
                    </a:lnTo>
                    <a:lnTo>
                      <a:pt x="64" y="51"/>
                    </a:lnTo>
                    <a:lnTo>
                      <a:pt x="62" y="52"/>
                    </a:lnTo>
                    <a:lnTo>
                      <a:pt x="62" y="54"/>
                    </a:lnTo>
                    <a:lnTo>
                      <a:pt x="62" y="55"/>
                    </a:lnTo>
                    <a:lnTo>
                      <a:pt x="64" y="55"/>
                    </a:lnTo>
                    <a:lnTo>
                      <a:pt x="62" y="55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4" y="57"/>
                    </a:lnTo>
                    <a:lnTo>
                      <a:pt x="64" y="55"/>
                    </a:lnTo>
                    <a:lnTo>
                      <a:pt x="65" y="52"/>
                    </a:lnTo>
                    <a:lnTo>
                      <a:pt x="65" y="54"/>
                    </a:lnTo>
                    <a:lnTo>
                      <a:pt x="65" y="52"/>
                    </a:lnTo>
                    <a:lnTo>
                      <a:pt x="67" y="54"/>
                    </a:lnTo>
                    <a:lnTo>
                      <a:pt x="68" y="54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5" y="61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9"/>
                    </a:lnTo>
                    <a:lnTo>
                      <a:pt x="62" y="67"/>
                    </a:lnTo>
                    <a:lnTo>
                      <a:pt x="64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70"/>
                    </a:lnTo>
                    <a:lnTo>
                      <a:pt x="67" y="72"/>
                    </a:lnTo>
                    <a:lnTo>
                      <a:pt x="68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7" y="72"/>
                    </a:lnTo>
                    <a:lnTo>
                      <a:pt x="65" y="72"/>
                    </a:lnTo>
                    <a:lnTo>
                      <a:pt x="65" y="73"/>
                    </a:lnTo>
                    <a:lnTo>
                      <a:pt x="65" y="72"/>
                    </a:lnTo>
                    <a:lnTo>
                      <a:pt x="64" y="73"/>
                    </a:lnTo>
                    <a:lnTo>
                      <a:pt x="62" y="75"/>
                    </a:lnTo>
                    <a:lnTo>
                      <a:pt x="61" y="76"/>
                    </a:lnTo>
                    <a:lnTo>
                      <a:pt x="59" y="78"/>
                    </a:lnTo>
                    <a:lnTo>
                      <a:pt x="61" y="78"/>
                    </a:lnTo>
                    <a:lnTo>
                      <a:pt x="62" y="78"/>
                    </a:lnTo>
                    <a:lnTo>
                      <a:pt x="61" y="78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2" y="78"/>
                    </a:lnTo>
                    <a:lnTo>
                      <a:pt x="62" y="79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5" y="79"/>
                    </a:lnTo>
                    <a:lnTo>
                      <a:pt x="67" y="79"/>
                    </a:lnTo>
                    <a:lnTo>
                      <a:pt x="67" y="81"/>
                    </a:lnTo>
                    <a:lnTo>
                      <a:pt x="65" y="82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4" y="81"/>
                    </a:lnTo>
                    <a:lnTo>
                      <a:pt x="64" y="82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1" y="84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5"/>
                    </a:lnTo>
                    <a:lnTo>
                      <a:pt x="59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4"/>
                    </a:lnTo>
                    <a:lnTo>
                      <a:pt x="59" y="82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5" y="84"/>
                    </a:lnTo>
                    <a:lnTo>
                      <a:pt x="56" y="84"/>
                    </a:lnTo>
                    <a:lnTo>
                      <a:pt x="56" y="85"/>
                    </a:lnTo>
                    <a:lnTo>
                      <a:pt x="55" y="85"/>
                    </a:lnTo>
                    <a:lnTo>
                      <a:pt x="55" y="87"/>
                    </a:lnTo>
                    <a:lnTo>
                      <a:pt x="53" y="87"/>
                    </a:lnTo>
                    <a:lnTo>
                      <a:pt x="53" y="88"/>
                    </a:lnTo>
                    <a:lnTo>
                      <a:pt x="52" y="88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6" y="87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5" y="93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5" y="94"/>
                    </a:lnTo>
                    <a:lnTo>
                      <a:pt x="55" y="93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8" y="91"/>
                    </a:lnTo>
                    <a:lnTo>
                      <a:pt x="58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8" y="94"/>
                    </a:lnTo>
                    <a:lnTo>
                      <a:pt x="56" y="96"/>
                    </a:lnTo>
                    <a:lnTo>
                      <a:pt x="58" y="96"/>
                    </a:lnTo>
                    <a:lnTo>
                      <a:pt x="56" y="96"/>
                    </a:lnTo>
                    <a:lnTo>
                      <a:pt x="56" y="97"/>
                    </a:lnTo>
                    <a:lnTo>
                      <a:pt x="55" y="99"/>
                    </a:lnTo>
                    <a:lnTo>
                      <a:pt x="55" y="100"/>
                    </a:lnTo>
                    <a:lnTo>
                      <a:pt x="53" y="100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5" y="100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6" y="97"/>
                    </a:lnTo>
                    <a:lnTo>
                      <a:pt x="58" y="97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61" y="94"/>
                    </a:lnTo>
                    <a:lnTo>
                      <a:pt x="61" y="96"/>
                    </a:lnTo>
                    <a:lnTo>
                      <a:pt x="59" y="96"/>
                    </a:lnTo>
                    <a:lnTo>
                      <a:pt x="61" y="96"/>
                    </a:lnTo>
                    <a:lnTo>
                      <a:pt x="59" y="96"/>
                    </a:lnTo>
                    <a:lnTo>
                      <a:pt x="61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2" y="103"/>
                    </a:lnTo>
                    <a:lnTo>
                      <a:pt x="62" y="105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1" y="108"/>
                    </a:lnTo>
                    <a:lnTo>
                      <a:pt x="61" y="109"/>
                    </a:lnTo>
                    <a:lnTo>
                      <a:pt x="61" y="111"/>
                    </a:lnTo>
                    <a:lnTo>
                      <a:pt x="61" y="109"/>
                    </a:lnTo>
                    <a:lnTo>
                      <a:pt x="59" y="109"/>
                    </a:lnTo>
                    <a:lnTo>
                      <a:pt x="59" y="108"/>
                    </a:lnTo>
                    <a:lnTo>
                      <a:pt x="58" y="108"/>
                    </a:lnTo>
                    <a:lnTo>
                      <a:pt x="58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8" y="111"/>
                    </a:lnTo>
                    <a:lnTo>
                      <a:pt x="58" y="112"/>
                    </a:lnTo>
                    <a:lnTo>
                      <a:pt x="58" y="111"/>
                    </a:lnTo>
                    <a:lnTo>
                      <a:pt x="56" y="111"/>
                    </a:lnTo>
                    <a:lnTo>
                      <a:pt x="56" y="109"/>
                    </a:lnTo>
                    <a:lnTo>
                      <a:pt x="55" y="111"/>
                    </a:lnTo>
                    <a:lnTo>
                      <a:pt x="56" y="112"/>
                    </a:lnTo>
                    <a:lnTo>
                      <a:pt x="56" y="114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5" y="117"/>
                    </a:lnTo>
                    <a:lnTo>
                      <a:pt x="53" y="117"/>
                    </a:lnTo>
                    <a:lnTo>
                      <a:pt x="53" y="119"/>
                    </a:lnTo>
                    <a:lnTo>
                      <a:pt x="55" y="119"/>
                    </a:lnTo>
                    <a:lnTo>
                      <a:pt x="55" y="120"/>
                    </a:lnTo>
                    <a:lnTo>
                      <a:pt x="55" y="122"/>
                    </a:lnTo>
                    <a:lnTo>
                      <a:pt x="55" y="123"/>
                    </a:lnTo>
                    <a:lnTo>
                      <a:pt x="55" y="125"/>
                    </a:lnTo>
                    <a:lnTo>
                      <a:pt x="55" y="126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29"/>
                    </a:lnTo>
                    <a:lnTo>
                      <a:pt x="58" y="129"/>
                    </a:lnTo>
                    <a:lnTo>
                      <a:pt x="59" y="129"/>
                    </a:lnTo>
                    <a:lnTo>
                      <a:pt x="59" y="131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5" y="131"/>
                    </a:lnTo>
                    <a:lnTo>
                      <a:pt x="55" y="129"/>
                    </a:lnTo>
                    <a:lnTo>
                      <a:pt x="55" y="131"/>
                    </a:lnTo>
                    <a:lnTo>
                      <a:pt x="55" y="132"/>
                    </a:lnTo>
                    <a:lnTo>
                      <a:pt x="53" y="131"/>
                    </a:lnTo>
                    <a:lnTo>
                      <a:pt x="52" y="132"/>
                    </a:lnTo>
                    <a:lnTo>
                      <a:pt x="53" y="132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3" y="137"/>
                    </a:lnTo>
                    <a:lnTo>
                      <a:pt x="55" y="137"/>
                    </a:lnTo>
                    <a:lnTo>
                      <a:pt x="55" y="138"/>
                    </a:lnTo>
                    <a:lnTo>
                      <a:pt x="55" y="140"/>
                    </a:lnTo>
                    <a:lnTo>
                      <a:pt x="56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6" y="143"/>
                    </a:lnTo>
                    <a:lnTo>
                      <a:pt x="55" y="143"/>
                    </a:lnTo>
                    <a:lnTo>
                      <a:pt x="56" y="143"/>
                    </a:lnTo>
                    <a:lnTo>
                      <a:pt x="55" y="144"/>
                    </a:lnTo>
                    <a:lnTo>
                      <a:pt x="56" y="144"/>
                    </a:lnTo>
                    <a:lnTo>
                      <a:pt x="55" y="144"/>
                    </a:lnTo>
                    <a:lnTo>
                      <a:pt x="55" y="143"/>
                    </a:lnTo>
                    <a:lnTo>
                      <a:pt x="55" y="141"/>
                    </a:lnTo>
                    <a:lnTo>
                      <a:pt x="53" y="140"/>
                    </a:lnTo>
                    <a:lnTo>
                      <a:pt x="53" y="141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2" y="140"/>
                    </a:lnTo>
                    <a:lnTo>
                      <a:pt x="50" y="140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9" y="140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49" y="143"/>
                    </a:lnTo>
                    <a:lnTo>
                      <a:pt x="49" y="144"/>
                    </a:lnTo>
                    <a:lnTo>
                      <a:pt x="49" y="143"/>
                    </a:lnTo>
                    <a:lnTo>
                      <a:pt x="49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9" y="146"/>
                    </a:lnTo>
                    <a:lnTo>
                      <a:pt x="50" y="146"/>
                    </a:lnTo>
                    <a:lnTo>
                      <a:pt x="50" y="147"/>
                    </a:lnTo>
                    <a:lnTo>
                      <a:pt x="50" y="149"/>
                    </a:lnTo>
                    <a:lnTo>
                      <a:pt x="49" y="149"/>
                    </a:lnTo>
                    <a:lnTo>
                      <a:pt x="50" y="149"/>
                    </a:lnTo>
                    <a:lnTo>
                      <a:pt x="49" y="149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9" y="155"/>
                    </a:lnTo>
                    <a:lnTo>
                      <a:pt x="49" y="156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58"/>
                    </a:lnTo>
                    <a:lnTo>
                      <a:pt x="49" y="159"/>
                    </a:lnTo>
                    <a:lnTo>
                      <a:pt x="49" y="161"/>
                    </a:lnTo>
                    <a:lnTo>
                      <a:pt x="49" y="162"/>
                    </a:lnTo>
                    <a:lnTo>
                      <a:pt x="49" y="164"/>
                    </a:lnTo>
                    <a:lnTo>
                      <a:pt x="47" y="164"/>
                    </a:lnTo>
                    <a:lnTo>
                      <a:pt x="46" y="164"/>
                    </a:lnTo>
                    <a:lnTo>
                      <a:pt x="47" y="164"/>
                    </a:lnTo>
                    <a:lnTo>
                      <a:pt x="47" y="165"/>
                    </a:lnTo>
                    <a:lnTo>
                      <a:pt x="47" y="167"/>
                    </a:lnTo>
                    <a:lnTo>
                      <a:pt x="49" y="165"/>
                    </a:lnTo>
                    <a:lnTo>
                      <a:pt x="49" y="167"/>
                    </a:lnTo>
                    <a:lnTo>
                      <a:pt x="49" y="168"/>
                    </a:lnTo>
                    <a:lnTo>
                      <a:pt x="49" y="170"/>
                    </a:lnTo>
                    <a:lnTo>
                      <a:pt x="49" y="171"/>
                    </a:lnTo>
                    <a:lnTo>
                      <a:pt x="47" y="171"/>
                    </a:lnTo>
                    <a:lnTo>
                      <a:pt x="49" y="170"/>
                    </a:lnTo>
                    <a:lnTo>
                      <a:pt x="47" y="168"/>
                    </a:lnTo>
                    <a:lnTo>
                      <a:pt x="47" y="167"/>
                    </a:lnTo>
                    <a:lnTo>
                      <a:pt x="46" y="167"/>
                    </a:lnTo>
                    <a:lnTo>
                      <a:pt x="47" y="167"/>
                    </a:lnTo>
                    <a:lnTo>
                      <a:pt x="46" y="165"/>
                    </a:lnTo>
                    <a:lnTo>
                      <a:pt x="46" y="167"/>
                    </a:lnTo>
                    <a:lnTo>
                      <a:pt x="44" y="168"/>
                    </a:lnTo>
                    <a:lnTo>
                      <a:pt x="46" y="168"/>
                    </a:lnTo>
                    <a:lnTo>
                      <a:pt x="44" y="168"/>
                    </a:lnTo>
                    <a:lnTo>
                      <a:pt x="44" y="170"/>
                    </a:lnTo>
                    <a:lnTo>
                      <a:pt x="44" y="168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4" y="164"/>
                    </a:lnTo>
                    <a:lnTo>
                      <a:pt x="44" y="162"/>
                    </a:lnTo>
                    <a:lnTo>
                      <a:pt x="43" y="162"/>
                    </a:lnTo>
                    <a:lnTo>
                      <a:pt x="44" y="161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41" y="162"/>
                    </a:lnTo>
                    <a:lnTo>
                      <a:pt x="41" y="164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7" y="164"/>
                    </a:lnTo>
                    <a:lnTo>
                      <a:pt x="37" y="162"/>
                    </a:lnTo>
                    <a:lnTo>
                      <a:pt x="37" y="164"/>
                    </a:lnTo>
                    <a:lnTo>
                      <a:pt x="37" y="162"/>
                    </a:lnTo>
                    <a:lnTo>
                      <a:pt x="37" y="161"/>
                    </a:lnTo>
                    <a:lnTo>
                      <a:pt x="37" y="159"/>
                    </a:lnTo>
                    <a:lnTo>
                      <a:pt x="35" y="159"/>
                    </a:lnTo>
                    <a:lnTo>
                      <a:pt x="35" y="158"/>
                    </a:lnTo>
                    <a:lnTo>
                      <a:pt x="37" y="158"/>
                    </a:lnTo>
                    <a:lnTo>
                      <a:pt x="37" y="156"/>
                    </a:lnTo>
                    <a:lnTo>
                      <a:pt x="37" y="158"/>
                    </a:lnTo>
                    <a:lnTo>
                      <a:pt x="37" y="156"/>
                    </a:lnTo>
                    <a:lnTo>
                      <a:pt x="38" y="156"/>
                    </a:lnTo>
                    <a:lnTo>
                      <a:pt x="38" y="155"/>
                    </a:lnTo>
                    <a:lnTo>
                      <a:pt x="38" y="153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41" y="152"/>
                    </a:lnTo>
                    <a:lnTo>
                      <a:pt x="40" y="150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49"/>
                    </a:lnTo>
                    <a:lnTo>
                      <a:pt x="41" y="149"/>
                    </a:lnTo>
                    <a:lnTo>
                      <a:pt x="41" y="147"/>
                    </a:lnTo>
                    <a:lnTo>
                      <a:pt x="43" y="146"/>
                    </a:lnTo>
                    <a:lnTo>
                      <a:pt x="41" y="146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0" y="146"/>
                    </a:lnTo>
                    <a:lnTo>
                      <a:pt x="40" y="144"/>
                    </a:lnTo>
                    <a:lnTo>
                      <a:pt x="40" y="143"/>
                    </a:lnTo>
                    <a:lnTo>
                      <a:pt x="41" y="143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3" y="143"/>
                    </a:lnTo>
                    <a:lnTo>
                      <a:pt x="41" y="143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1" y="138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3" y="134"/>
                    </a:lnTo>
                    <a:lnTo>
                      <a:pt x="44" y="134"/>
                    </a:lnTo>
                    <a:lnTo>
                      <a:pt x="44" y="131"/>
                    </a:lnTo>
                    <a:lnTo>
                      <a:pt x="44" y="128"/>
                    </a:lnTo>
                    <a:lnTo>
                      <a:pt x="46" y="126"/>
                    </a:lnTo>
                    <a:lnTo>
                      <a:pt x="47" y="120"/>
                    </a:lnTo>
                    <a:lnTo>
                      <a:pt x="47" y="119"/>
                    </a:lnTo>
                    <a:lnTo>
                      <a:pt x="47" y="117"/>
                    </a:lnTo>
                    <a:lnTo>
                      <a:pt x="47" y="119"/>
                    </a:lnTo>
                    <a:lnTo>
                      <a:pt x="47" y="117"/>
                    </a:lnTo>
                    <a:lnTo>
                      <a:pt x="49" y="117"/>
                    </a:lnTo>
                    <a:lnTo>
                      <a:pt x="47" y="114"/>
                    </a:lnTo>
                    <a:lnTo>
                      <a:pt x="47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7" y="109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49" y="109"/>
                    </a:lnTo>
                    <a:lnTo>
                      <a:pt x="47" y="109"/>
                    </a:lnTo>
                    <a:lnTo>
                      <a:pt x="47" y="108"/>
                    </a:lnTo>
                    <a:lnTo>
                      <a:pt x="47" y="109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08"/>
                    </a:lnTo>
                    <a:lnTo>
                      <a:pt x="46" y="108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6" y="103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7" y="96"/>
                    </a:lnTo>
                    <a:lnTo>
                      <a:pt x="46" y="96"/>
                    </a:lnTo>
                    <a:lnTo>
                      <a:pt x="46" y="97"/>
                    </a:lnTo>
                    <a:lnTo>
                      <a:pt x="44" y="99"/>
                    </a:lnTo>
                    <a:lnTo>
                      <a:pt x="44" y="100"/>
                    </a:lnTo>
                    <a:lnTo>
                      <a:pt x="44" y="102"/>
                    </a:lnTo>
                    <a:lnTo>
                      <a:pt x="43" y="103"/>
                    </a:lnTo>
                    <a:lnTo>
                      <a:pt x="43" y="102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3" y="102"/>
                    </a:lnTo>
                    <a:lnTo>
                      <a:pt x="43" y="100"/>
                    </a:lnTo>
                    <a:lnTo>
                      <a:pt x="43" y="99"/>
                    </a:lnTo>
                    <a:lnTo>
                      <a:pt x="43" y="97"/>
                    </a:lnTo>
                    <a:lnTo>
                      <a:pt x="43" y="96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4" y="91"/>
                    </a:lnTo>
                    <a:lnTo>
                      <a:pt x="44" y="90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4" y="88"/>
                    </a:lnTo>
                    <a:lnTo>
                      <a:pt x="46" y="88"/>
                    </a:lnTo>
                    <a:lnTo>
                      <a:pt x="46" y="87"/>
                    </a:lnTo>
                    <a:lnTo>
                      <a:pt x="44" y="87"/>
                    </a:lnTo>
                    <a:lnTo>
                      <a:pt x="44" y="88"/>
                    </a:lnTo>
                    <a:lnTo>
                      <a:pt x="44" y="87"/>
                    </a:lnTo>
                    <a:lnTo>
                      <a:pt x="46" y="87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4" y="87"/>
                    </a:lnTo>
                    <a:lnTo>
                      <a:pt x="44" y="88"/>
                    </a:lnTo>
                    <a:lnTo>
                      <a:pt x="43" y="88"/>
                    </a:lnTo>
                    <a:lnTo>
                      <a:pt x="43" y="9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3103" y="1303"/>
                <a:ext cx="71" cy="164"/>
              </a:xfrm>
              <a:custGeom>
                <a:avLst/>
                <a:gdLst/>
                <a:ahLst/>
                <a:cxnLst>
                  <a:cxn ang="0">
                    <a:pos x="33" y="85"/>
                  </a:cxn>
                  <a:cxn ang="0">
                    <a:pos x="38" y="96"/>
                  </a:cxn>
                  <a:cxn ang="0">
                    <a:pos x="33" y="99"/>
                  </a:cxn>
                  <a:cxn ang="0">
                    <a:pos x="29" y="103"/>
                  </a:cxn>
                  <a:cxn ang="0">
                    <a:pos x="18" y="97"/>
                  </a:cxn>
                  <a:cxn ang="0">
                    <a:pos x="23" y="88"/>
                  </a:cxn>
                  <a:cxn ang="0">
                    <a:pos x="17" y="94"/>
                  </a:cxn>
                  <a:cxn ang="0">
                    <a:pos x="15" y="88"/>
                  </a:cxn>
                  <a:cxn ang="0">
                    <a:pos x="8" y="93"/>
                  </a:cxn>
                  <a:cxn ang="0">
                    <a:pos x="0" y="84"/>
                  </a:cxn>
                  <a:cxn ang="0">
                    <a:pos x="6" y="72"/>
                  </a:cxn>
                  <a:cxn ang="0">
                    <a:pos x="17" y="75"/>
                  </a:cxn>
                  <a:cxn ang="0">
                    <a:pos x="26" y="76"/>
                  </a:cxn>
                  <a:cxn ang="0">
                    <a:pos x="27" y="73"/>
                  </a:cxn>
                  <a:cxn ang="0">
                    <a:pos x="32" y="69"/>
                  </a:cxn>
                  <a:cxn ang="0">
                    <a:pos x="38" y="72"/>
                  </a:cxn>
                  <a:cxn ang="0">
                    <a:pos x="41" y="64"/>
                  </a:cxn>
                  <a:cxn ang="0">
                    <a:pos x="46" y="58"/>
                  </a:cxn>
                  <a:cxn ang="0">
                    <a:pos x="37" y="57"/>
                  </a:cxn>
                  <a:cxn ang="0">
                    <a:pos x="30" y="48"/>
                  </a:cxn>
                  <a:cxn ang="0">
                    <a:pos x="27" y="40"/>
                  </a:cxn>
                  <a:cxn ang="0">
                    <a:pos x="26" y="33"/>
                  </a:cxn>
                  <a:cxn ang="0">
                    <a:pos x="21" y="39"/>
                  </a:cxn>
                  <a:cxn ang="0">
                    <a:pos x="14" y="34"/>
                  </a:cxn>
                  <a:cxn ang="0">
                    <a:pos x="12" y="28"/>
                  </a:cxn>
                  <a:cxn ang="0">
                    <a:pos x="20" y="21"/>
                  </a:cxn>
                  <a:cxn ang="0">
                    <a:pos x="32" y="27"/>
                  </a:cxn>
                  <a:cxn ang="0">
                    <a:pos x="29" y="15"/>
                  </a:cxn>
                  <a:cxn ang="0">
                    <a:pos x="35" y="6"/>
                  </a:cxn>
                  <a:cxn ang="0">
                    <a:pos x="38" y="4"/>
                  </a:cxn>
                  <a:cxn ang="0">
                    <a:pos x="43" y="10"/>
                  </a:cxn>
                  <a:cxn ang="0">
                    <a:pos x="40" y="21"/>
                  </a:cxn>
                  <a:cxn ang="0">
                    <a:pos x="40" y="31"/>
                  </a:cxn>
                  <a:cxn ang="0">
                    <a:pos x="43" y="40"/>
                  </a:cxn>
                  <a:cxn ang="0">
                    <a:pos x="35" y="52"/>
                  </a:cxn>
                  <a:cxn ang="0">
                    <a:pos x="46" y="43"/>
                  </a:cxn>
                  <a:cxn ang="0">
                    <a:pos x="47" y="37"/>
                  </a:cxn>
                  <a:cxn ang="0">
                    <a:pos x="55" y="37"/>
                  </a:cxn>
                  <a:cxn ang="0">
                    <a:pos x="56" y="46"/>
                  </a:cxn>
                  <a:cxn ang="0">
                    <a:pos x="56" y="49"/>
                  </a:cxn>
                  <a:cxn ang="0">
                    <a:pos x="62" y="51"/>
                  </a:cxn>
                  <a:cxn ang="0">
                    <a:pos x="68" y="42"/>
                  </a:cxn>
                  <a:cxn ang="0">
                    <a:pos x="62" y="55"/>
                  </a:cxn>
                  <a:cxn ang="0">
                    <a:pos x="68" y="60"/>
                  </a:cxn>
                  <a:cxn ang="0">
                    <a:pos x="58" y="66"/>
                  </a:cxn>
                  <a:cxn ang="0">
                    <a:pos x="68" y="67"/>
                  </a:cxn>
                  <a:cxn ang="0">
                    <a:pos x="59" y="78"/>
                  </a:cxn>
                  <a:cxn ang="0">
                    <a:pos x="67" y="81"/>
                  </a:cxn>
                  <a:cxn ang="0">
                    <a:pos x="58" y="85"/>
                  </a:cxn>
                  <a:cxn ang="0">
                    <a:pos x="53" y="88"/>
                  </a:cxn>
                  <a:cxn ang="0">
                    <a:pos x="59" y="90"/>
                  </a:cxn>
                  <a:cxn ang="0">
                    <a:pos x="55" y="99"/>
                  </a:cxn>
                  <a:cxn ang="0">
                    <a:pos x="59" y="96"/>
                  </a:cxn>
                  <a:cxn ang="0">
                    <a:pos x="61" y="108"/>
                  </a:cxn>
                  <a:cxn ang="0">
                    <a:pos x="56" y="109"/>
                  </a:cxn>
                  <a:cxn ang="0">
                    <a:pos x="56" y="126"/>
                  </a:cxn>
                  <a:cxn ang="0">
                    <a:pos x="53" y="137"/>
                  </a:cxn>
                  <a:cxn ang="0">
                    <a:pos x="53" y="141"/>
                  </a:cxn>
                  <a:cxn ang="0">
                    <a:pos x="50" y="144"/>
                  </a:cxn>
                  <a:cxn ang="0">
                    <a:pos x="49" y="158"/>
                  </a:cxn>
                </a:cxnLst>
                <a:rect l="0" t="0" r="r" b="b"/>
                <a:pathLst>
                  <a:path w="71" h="164">
                    <a:moveTo>
                      <a:pt x="43" y="90"/>
                    </a:moveTo>
                    <a:lnTo>
                      <a:pt x="43" y="91"/>
                    </a:lnTo>
                    <a:lnTo>
                      <a:pt x="41" y="93"/>
                    </a:lnTo>
                    <a:lnTo>
                      <a:pt x="41" y="94"/>
                    </a:lnTo>
                    <a:lnTo>
                      <a:pt x="40" y="94"/>
                    </a:lnTo>
                    <a:lnTo>
                      <a:pt x="40" y="91"/>
                    </a:lnTo>
                    <a:lnTo>
                      <a:pt x="38" y="91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7"/>
                    </a:lnTo>
                    <a:lnTo>
                      <a:pt x="40" y="87"/>
                    </a:lnTo>
                    <a:lnTo>
                      <a:pt x="38" y="87"/>
                    </a:lnTo>
                    <a:lnTo>
                      <a:pt x="37" y="85"/>
                    </a:lnTo>
                    <a:lnTo>
                      <a:pt x="37" y="84"/>
                    </a:lnTo>
                    <a:lnTo>
                      <a:pt x="35" y="84"/>
                    </a:lnTo>
                    <a:lnTo>
                      <a:pt x="35" y="85"/>
                    </a:lnTo>
                    <a:lnTo>
                      <a:pt x="33" y="85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30" y="84"/>
                    </a:lnTo>
                    <a:lnTo>
                      <a:pt x="32" y="84"/>
                    </a:lnTo>
                    <a:lnTo>
                      <a:pt x="32" y="85"/>
                    </a:lnTo>
                    <a:lnTo>
                      <a:pt x="33" y="85"/>
                    </a:lnTo>
                    <a:lnTo>
                      <a:pt x="33" y="87"/>
                    </a:lnTo>
                    <a:lnTo>
                      <a:pt x="35" y="87"/>
                    </a:lnTo>
                    <a:lnTo>
                      <a:pt x="37" y="87"/>
                    </a:lnTo>
                    <a:lnTo>
                      <a:pt x="37" y="90"/>
                    </a:lnTo>
                    <a:lnTo>
                      <a:pt x="37" y="91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97"/>
                    </a:lnTo>
                    <a:lnTo>
                      <a:pt x="37" y="97"/>
                    </a:lnTo>
                    <a:lnTo>
                      <a:pt x="37" y="96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3" y="97"/>
                    </a:lnTo>
                    <a:lnTo>
                      <a:pt x="33" y="99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2" y="102"/>
                    </a:lnTo>
                    <a:lnTo>
                      <a:pt x="32" y="103"/>
                    </a:lnTo>
                    <a:lnTo>
                      <a:pt x="32" y="102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30" y="99"/>
                    </a:lnTo>
                    <a:lnTo>
                      <a:pt x="30" y="97"/>
                    </a:lnTo>
                    <a:lnTo>
                      <a:pt x="29" y="97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9" y="102"/>
                    </a:lnTo>
                    <a:lnTo>
                      <a:pt x="29" y="103"/>
                    </a:lnTo>
                    <a:lnTo>
                      <a:pt x="29" y="105"/>
                    </a:lnTo>
                    <a:lnTo>
                      <a:pt x="27" y="106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6" y="103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3" y="103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9"/>
                    </a:lnTo>
                    <a:lnTo>
                      <a:pt x="20" y="99"/>
                    </a:lnTo>
                    <a:lnTo>
                      <a:pt x="20" y="100"/>
                    </a:lnTo>
                    <a:lnTo>
                      <a:pt x="20" y="99"/>
                    </a:lnTo>
                    <a:lnTo>
                      <a:pt x="20" y="100"/>
                    </a:lnTo>
                    <a:lnTo>
                      <a:pt x="18" y="99"/>
                    </a:lnTo>
                    <a:lnTo>
                      <a:pt x="18" y="97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3" y="94"/>
                    </a:lnTo>
                    <a:lnTo>
                      <a:pt x="23" y="93"/>
                    </a:lnTo>
                    <a:lnTo>
                      <a:pt x="24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6" y="91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1" y="91"/>
                    </a:lnTo>
                    <a:lnTo>
                      <a:pt x="23" y="91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1" y="88"/>
                    </a:lnTo>
                    <a:lnTo>
                      <a:pt x="21" y="87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1" y="85"/>
                    </a:lnTo>
                    <a:lnTo>
                      <a:pt x="20" y="85"/>
                    </a:lnTo>
                    <a:lnTo>
                      <a:pt x="20" y="87"/>
                    </a:lnTo>
                    <a:lnTo>
                      <a:pt x="20" y="88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1"/>
                    </a:lnTo>
                    <a:lnTo>
                      <a:pt x="18" y="91"/>
                    </a:lnTo>
                    <a:lnTo>
                      <a:pt x="18" y="93"/>
                    </a:lnTo>
                    <a:lnTo>
                      <a:pt x="17" y="94"/>
                    </a:lnTo>
                    <a:lnTo>
                      <a:pt x="17" y="96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17" y="90"/>
                    </a:lnTo>
                    <a:lnTo>
                      <a:pt x="17" y="91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90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3"/>
                    </a:lnTo>
                    <a:lnTo>
                      <a:pt x="11" y="93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9" y="94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3" y="87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2"/>
                    </a:lnTo>
                    <a:lnTo>
                      <a:pt x="2" y="81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2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9" y="72"/>
                    </a:lnTo>
                    <a:lnTo>
                      <a:pt x="11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7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0" y="70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6" y="76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4" y="73"/>
                    </a:lnTo>
                    <a:lnTo>
                      <a:pt x="24" y="72"/>
                    </a:lnTo>
                    <a:lnTo>
                      <a:pt x="26" y="72"/>
                    </a:lnTo>
                    <a:lnTo>
                      <a:pt x="26" y="73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9"/>
                    </a:lnTo>
                    <a:lnTo>
                      <a:pt x="27" y="70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0" y="67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9"/>
                    </a:lnTo>
                    <a:lnTo>
                      <a:pt x="32" y="69"/>
                    </a:lnTo>
                    <a:lnTo>
                      <a:pt x="32" y="70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5" y="70"/>
                    </a:lnTo>
                    <a:lnTo>
                      <a:pt x="35" y="72"/>
                    </a:lnTo>
                    <a:lnTo>
                      <a:pt x="35" y="73"/>
                    </a:lnTo>
                    <a:lnTo>
                      <a:pt x="37" y="73"/>
                    </a:lnTo>
                    <a:lnTo>
                      <a:pt x="35" y="75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8" y="73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7" y="70"/>
                    </a:lnTo>
                    <a:lnTo>
                      <a:pt x="37" y="69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0" y="64"/>
                    </a:lnTo>
                    <a:lnTo>
                      <a:pt x="40" y="66"/>
                    </a:lnTo>
                    <a:lnTo>
                      <a:pt x="41" y="66"/>
                    </a:lnTo>
                    <a:lnTo>
                      <a:pt x="41" y="64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1"/>
                    </a:lnTo>
                    <a:lnTo>
                      <a:pt x="40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6" y="61"/>
                    </a:lnTo>
                    <a:lnTo>
                      <a:pt x="47" y="61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1" y="58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40" y="57"/>
                    </a:lnTo>
                    <a:lnTo>
                      <a:pt x="40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5" y="57"/>
                    </a:lnTo>
                    <a:lnTo>
                      <a:pt x="33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30" y="49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1" y="34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5" y="51"/>
                    </a:lnTo>
                    <a:lnTo>
                      <a:pt x="35" y="52"/>
                    </a:lnTo>
                    <a:lnTo>
                      <a:pt x="37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40" y="51"/>
                    </a:lnTo>
                    <a:lnTo>
                      <a:pt x="40" y="49"/>
                    </a:lnTo>
                    <a:lnTo>
                      <a:pt x="41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8" y="48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3" y="46"/>
                    </a:lnTo>
                    <a:lnTo>
                      <a:pt x="52" y="48"/>
                    </a:lnTo>
                    <a:lnTo>
                      <a:pt x="50" y="49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3" y="49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3" y="51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49"/>
                    </a:lnTo>
                    <a:lnTo>
                      <a:pt x="59" y="48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9" y="51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59" y="54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59" y="54"/>
                    </a:lnTo>
                    <a:lnTo>
                      <a:pt x="61" y="54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59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4" y="51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5" y="46"/>
                    </a:lnTo>
                    <a:lnTo>
                      <a:pt x="67" y="45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0" y="45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8"/>
                    </a:lnTo>
                    <a:lnTo>
                      <a:pt x="67" y="49"/>
                    </a:lnTo>
                    <a:lnTo>
                      <a:pt x="65" y="49"/>
                    </a:lnTo>
                    <a:lnTo>
                      <a:pt x="65" y="51"/>
                    </a:lnTo>
                    <a:lnTo>
                      <a:pt x="64" y="51"/>
                    </a:lnTo>
                    <a:lnTo>
                      <a:pt x="62" y="52"/>
                    </a:lnTo>
                    <a:lnTo>
                      <a:pt x="62" y="54"/>
                    </a:lnTo>
                    <a:lnTo>
                      <a:pt x="62" y="55"/>
                    </a:lnTo>
                    <a:lnTo>
                      <a:pt x="64" y="55"/>
                    </a:lnTo>
                    <a:lnTo>
                      <a:pt x="62" y="55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4" y="57"/>
                    </a:lnTo>
                    <a:lnTo>
                      <a:pt x="64" y="55"/>
                    </a:lnTo>
                    <a:lnTo>
                      <a:pt x="65" y="52"/>
                    </a:lnTo>
                    <a:lnTo>
                      <a:pt x="65" y="54"/>
                    </a:lnTo>
                    <a:lnTo>
                      <a:pt x="65" y="52"/>
                    </a:lnTo>
                    <a:lnTo>
                      <a:pt x="67" y="54"/>
                    </a:lnTo>
                    <a:lnTo>
                      <a:pt x="68" y="54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5" y="61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9"/>
                    </a:lnTo>
                    <a:lnTo>
                      <a:pt x="62" y="67"/>
                    </a:lnTo>
                    <a:lnTo>
                      <a:pt x="64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70"/>
                    </a:lnTo>
                    <a:lnTo>
                      <a:pt x="67" y="72"/>
                    </a:lnTo>
                    <a:lnTo>
                      <a:pt x="68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7" y="72"/>
                    </a:lnTo>
                    <a:lnTo>
                      <a:pt x="65" y="72"/>
                    </a:lnTo>
                    <a:lnTo>
                      <a:pt x="65" y="73"/>
                    </a:lnTo>
                    <a:lnTo>
                      <a:pt x="65" y="72"/>
                    </a:lnTo>
                    <a:lnTo>
                      <a:pt x="64" y="73"/>
                    </a:lnTo>
                    <a:lnTo>
                      <a:pt x="62" y="75"/>
                    </a:lnTo>
                    <a:lnTo>
                      <a:pt x="61" y="76"/>
                    </a:lnTo>
                    <a:lnTo>
                      <a:pt x="59" y="78"/>
                    </a:lnTo>
                    <a:lnTo>
                      <a:pt x="61" y="78"/>
                    </a:lnTo>
                    <a:lnTo>
                      <a:pt x="62" y="78"/>
                    </a:lnTo>
                    <a:lnTo>
                      <a:pt x="61" y="78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2" y="78"/>
                    </a:lnTo>
                    <a:lnTo>
                      <a:pt x="62" y="79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5" y="79"/>
                    </a:lnTo>
                    <a:lnTo>
                      <a:pt x="67" y="79"/>
                    </a:lnTo>
                    <a:lnTo>
                      <a:pt x="67" y="81"/>
                    </a:lnTo>
                    <a:lnTo>
                      <a:pt x="65" y="82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4" y="81"/>
                    </a:lnTo>
                    <a:lnTo>
                      <a:pt x="64" y="82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1" y="84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5"/>
                    </a:lnTo>
                    <a:lnTo>
                      <a:pt x="59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4"/>
                    </a:lnTo>
                    <a:lnTo>
                      <a:pt x="59" y="82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5" y="84"/>
                    </a:lnTo>
                    <a:lnTo>
                      <a:pt x="56" y="84"/>
                    </a:lnTo>
                    <a:lnTo>
                      <a:pt x="56" y="85"/>
                    </a:lnTo>
                    <a:lnTo>
                      <a:pt x="55" y="85"/>
                    </a:lnTo>
                    <a:lnTo>
                      <a:pt x="55" y="87"/>
                    </a:lnTo>
                    <a:lnTo>
                      <a:pt x="53" y="87"/>
                    </a:lnTo>
                    <a:lnTo>
                      <a:pt x="53" y="88"/>
                    </a:lnTo>
                    <a:lnTo>
                      <a:pt x="52" y="88"/>
                    </a:lnTo>
                    <a:lnTo>
                      <a:pt x="53" y="88"/>
                    </a:lnTo>
                    <a:lnTo>
                      <a:pt x="55" y="88"/>
                    </a:lnTo>
                    <a:lnTo>
                      <a:pt x="56" y="87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5" y="93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5" y="94"/>
                    </a:lnTo>
                    <a:lnTo>
                      <a:pt x="55" y="93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8" y="91"/>
                    </a:lnTo>
                    <a:lnTo>
                      <a:pt x="58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8" y="94"/>
                    </a:lnTo>
                    <a:lnTo>
                      <a:pt x="56" y="96"/>
                    </a:lnTo>
                    <a:lnTo>
                      <a:pt x="58" y="96"/>
                    </a:lnTo>
                    <a:lnTo>
                      <a:pt x="56" y="96"/>
                    </a:lnTo>
                    <a:lnTo>
                      <a:pt x="56" y="97"/>
                    </a:lnTo>
                    <a:lnTo>
                      <a:pt x="55" y="99"/>
                    </a:lnTo>
                    <a:lnTo>
                      <a:pt x="55" y="100"/>
                    </a:lnTo>
                    <a:lnTo>
                      <a:pt x="53" y="100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5" y="100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6" y="97"/>
                    </a:lnTo>
                    <a:lnTo>
                      <a:pt x="58" y="97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61" y="94"/>
                    </a:lnTo>
                    <a:lnTo>
                      <a:pt x="61" y="96"/>
                    </a:lnTo>
                    <a:lnTo>
                      <a:pt x="59" y="96"/>
                    </a:lnTo>
                    <a:lnTo>
                      <a:pt x="61" y="96"/>
                    </a:lnTo>
                    <a:lnTo>
                      <a:pt x="59" y="96"/>
                    </a:lnTo>
                    <a:lnTo>
                      <a:pt x="61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2" y="103"/>
                    </a:lnTo>
                    <a:lnTo>
                      <a:pt x="62" y="105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1" y="108"/>
                    </a:lnTo>
                    <a:lnTo>
                      <a:pt x="61" y="109"/>
                    </a:lnTo>
                    <a:lnTo>
                      <a:pt x="61" y="111"/>
                    </a:lnTo>
                    <a:lnTo>
                      <a:pt x="61" y="109"/>
                    </a:lnTo>
                    <a:lnTo>
                      <a:pt x="59" y="109"/>
                    </a:lnTo>
                    <a:lnTo>
                      <a:pt x="59" y="108"/>
                    </a:lnTo>
                    <a:lnTo>
                      <a:pt x="58" y="108"/>
                    </a:lnTo>
                    <a:lnTo>
                      <a:pt x="58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8" y="111"/>
                    </a:lnTo>
                    <a:lnTo>
                      <a:pt x="58" y="112"/>
                    </a:lnTo>
                    <a:lnTo>
                      <a:pt x="58" y="111"/>
                    </a:lnTo>
                    <a:lnTo>
                      <a:pt x="56" y="111"/>
                    </a:lnTo>
                    <a:lnTo>
                      <a:pt x="56" y="109"/>
                    </a:lnTo>
                    <a:lnTo>
                      <a:pt x="55" y="111"/>
                    </a:lnTo>
                    <a:lnTo>
                      <a:pt x="56" y="112"/>
                    </a:lnTo>
                    <a:lnTo>
                      <a:pt x="56" y="114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5" y="116"/>
                    </a:lnTo>
                    <a:lnTo>
                      <a:pt x="55" y="117"/>
                    </a:lnTo>
                    <a:lnTo>
                      <a:pt x="53" y="117"/>
                    </a:lnTo>
                    <a:lnTo>
                      <a:pt x="53" y="119"/>
                    </a:lnTo>
                    <a:lnTo>
                      <a:pt x="55" y="119"/>
                    </a:lnTo>
                    <a:lnTo>
                      <a:pt x="55" y="120"/>
                    </a:lnTo>
                    <a:lnTo>
                      <a:pt x="55" y="122"/>
                    </a:lnTo>
                    <a:lnTo>
                      <a:pt x="55" y="123"/>
                    </a:lnTo>
                    <a:lnTo>
                      <a:pt x="55" y="125"/>
                    </a:lnTo>
                    <a:lnTo>
                      <a:pt x="55" y="126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29"/>
                    </a:lnTo>
                    <a:lnTo>
                      <a:pt x="58" y="129"/>
                    </a:lnTo>
                    <a:lnTo>
                      <a:pt x="59" y="129"/>
                    </a:lnTo>
                    <a:lnTo>
                      <a:pt x="59" y="131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5" y="131"/>
                    </a:lnTo>
                    <a:lnTo>
                      <a:pt x="55" y="129"/>
                    </a:lnTo>
                    <a:lnTo>
                      <a:pt x="55" y="131"/>
                    </a:lnTo>
                    <a:lnTo>
                      <a:pt x="55" y="132"/>
                    </a:lnTo>
                    <a:lnTo>
                      <a:pt x="53" y="131"/>
                    </a:lnTo>
                    <a:lnTo>
                      <a:pt x="52" y="132"/>
                    </a:lnTo>
                    <a:lnTo>
                      <a:pt x="53" y="132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3" y="137"/>
                    </a:lnTo>
                    <a:lnTo>
                      <a:pt x="55" y="137"/>
                    </a:lnTo>
                    <a:lnTo>
                      <a:pt x="55" y="138"/>
                    </a:lnTo>
                    <a:lnTo>
                      <a:pt x="55" y="140"/>
                    </a:lnTo>
                    <a:lnTo>
                      <a:pt x="56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6" y="143"/>
                    </a:lnTo>
                    <a:lnTo>
                      <a:pt x="55" y="143"/>
                    </a:lnTo>
                    <a:lnTo>
                      <a:pt x="56" y="143"/>
                    </a:lnTo>
                    <a:lnTo>
                      <a:pt x="55" y="144"/>
                    </a:lnTo>
                    <a:lnTo>
                      <a:pt x="56" y="144"/>
                    </a:lnTo>
                    <a:lnTo>
                      <a:pt x="55" y="144"/>
                    </a:lnTo>
                    <a:lnTo>
                      <a:pt x="55" y="143"/>
                    </a:lnTo>
                    <a:lnTo>
                      <a:pt x="55" y="141"/>
                    </a:lnTo>
                    <a:lnTo>
                      <a:pt x="53" y="140"/>
                    </a:lnTo>
                    <a:lnTo>
                      <a:pt x="53" y="141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2" y="140"/>
                    </a:lnTo>
                    <a:lnTo>
                      <a:pt x="50" y="140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9" y="140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49" y="143"/>
                    </a:lnTo>
                    <a:lnTo>
                      <a:pt x="49" y="144"/>
                    </a:lnTo>
                    <a:lnTo>
                      <a:pt x="49" y="143"/>
                    </a:lnTo>
                    <a:lnTo>
                      <a:pt x="49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9" y="146"/>
                    </a:lnTo>
                    <a:lnTo>
                      <a:pt x="50" y="146"/>
                    </a:lnTo>
                    <a:lnTo>
                      <a:pt x="50" y="147"/>
                    </a:lnTo>
                    <a:lnTo>
                      <a:pt x="50" y="149"/>
                    </a:lnTo>
                    <a:lnTo>
                      <a:pt x="49" y="149"/>
                    </a:lnTo>
                    <a:lnTo>
                      <a:pt x="50" y="149"/>
                    </a:lnTo>
                    <a:lnTo>
                      <a:pt x="49" y="149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9" y="155"/>
                    </a:lnTo>
                    <a:lnTo>
                      <a:pt x="49" y="156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58"/>
                    </a:lnTo>
                    <a:lnTo>
                      <a:pt x="49" y="159"/>
                    </a:lnTo>
                    <a:lnTo>
                      <a:pt x="49" y="161"/>
                    </a:lnTo>
                    <a:lnTo>
                      <a:pt x="49" y="162"/>
                    </a:lnTo>
                    <a:lnTo>
                      <a:pt x="49" y="164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3138" y="1385"/>
                <a:ext cx="14" cy="89"/>
              </a:xfrm>
              <a:custGeom>
                <a:avLst/>
                <a:gdLst/>
                <a:ahLst/>
                <a:cxnLst>
                  <a:cxn ang="0">
                    <a:pos x="11" y="82"/>
                  </a:cxn>
                  <a:cxn ang="0">
                    <a:pos x="12" y="85"/>
                  </a:cxn>
                  <a:cxn ang="0">
                    <a:pos x="14" y="86"/>
                  </a:cxn>
                  <a:cxn ang="0">
                    <a:pos x="12" y="89"/>
                  </a:cxn>
                  <a:cxn ang="0">
                    <a:pos x="12" y="85"/>
                  </a:cxn>
                  <a:cxn ang="0">
                    <a:pos x="11" y="83"/>
                  </a:cxn>
                  <a:cxn ang="0">
                    <a:pos x="11" y="86"/>
                  </a:cxn>
                  <a:cxn ang="0">
                    <a:pos x="9" y="86"/>
                  </a:cxn>
                  <a:cxn ang="0">
                    <a:pos x="9" y="82"/>
                  </a:cxn>
                  <a:cxn ang="0">
                    <a:pos x="9" y="79"/>
                  </a:cxn>
                  <a:cxn ang="0">
                    <a:pos x="6" y="80"/>
                  </a:cxn>
                  <a:cxn ang="0">
                    <a:pos x="5" y="80"/>
                  </a:cxn>
                  <a:cxn ang="0">
                    <a:pos x="2" y="82"/>
                  </a:cxn>
                  <a:cxn ang="0">
                    <a:pos x="2" y="80"/>
                  </a:cxn>
                  <a:cxn ang="0">
                    <a:pos x="0" y="77"/>
                  </a:cxn>
                  <a:cxn ang="0">
                    <a:pos x="2" y="74"/>
                  </a:cxn>
                  <a:cxn ang="0">
                    <a:pos x="3" y="74"/>
                  </a:cxn>
                  <a:cxn ang="0">
                    <a:pos x="3" y="70"/>
                  </a:cxn>
                  <a:cxn ang="0">
                    <a:pos x="5" y="70"/>
                  </a:cxn>
                  <a:cxn ang="0">
                    <a:pos x="6" y="70"/>
                  </a:cxn>
                  <a:cxn ang="0">
                    <a:pos x="8" y="68"/>
                  </a:cxn>
                  <a:cxn ang="0">
                    <a:pos x="6" y="65"/>
                  </a:cxn>
                  <a:cxn ang="0">
                    <a:pos x="5" y="64"/>
                  </a:cxn>
                  <a:cxn ang="0">
                    <a:pos x="5" y="62"/>
                  </a:cxn>
                  <a:cxn ang="0">
                    <a:pos x="6" y="62"/>
                  </a:cxn>
                  <a:cxn ang="0">
                    <a:pos x="6" y="61"/>
                  </a:cxn>
                  <a:cxn ang="0">
                    <a:pos x="6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8" y="52"/>
                  </a:cxn>
                  <a:cxn ang="0">
                    <a:pos x="9" y="46"/>
                  </a:cxn>
                  <a:cxn ang="0">
                    <a:pos x="12" y="37"/>
                  </a:cxn>
                  <a:cxn ang="0">
                    <a:pos x="12" y="35"/>
                  </a:cxn>
                  <a:cxn ang="0">
                    <a:pos x="12" y="30"/>
                  </a:cxn>
                  <a:cxn ang="0">
                    <a:pos x="12" y="27"/>
                  </a:cxn>
                  <a:cxn ang="0">
                    <a:pos x="14" y="27"/>
                  </a:cxn>
                  <a:cxn ang="0">
                    <a:pos x="12" y="27"/>
                  </a:cxn>
                  <a:cxn ang="0">
                    <a:pos x="9" y="26"/>
                  </a:cxn>
                  <a:cxn ang="0">
                    <a:pos x="9" y="24"/>
                  </a:cxn>
                  <a:cxn ang="0">
                    <a:pos x="11" y="21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9" y="20"/>
                  </a:cxn>
                  <a:cxn ang="0">
                    <a:pos x="6" y="21"/>
                  </a:cxn>
                  <a:cxn ang="0">
                    <a:pos x="8" y="18"/>
                  </a:cxn>
                  <a:cxn ang="0">
                    <a:pos x="8" y="14"/>
                  </a:cxn>
                  <a:cxn ang="0">
                    <a:pos x="9" y="9"/>
                  </a:cxn>
                  <a:cxn ang="0">
                    <a:pos x="9" y="8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9" y="6"/>
                  </a:cxn>
                </a:cxnLst>
                <a:rect l="0" t="0" r="r" b="b"/>
                <a:pathLst>
                  <a:path w="14" h="89">
                    <a:moveTo>
                      <a:pt x="14" y="82"/>
                    </a:moveTo>
                    <a:lnTo>
                      <a:pt x="12" y="82"/>
                    </a:lnTo>
                    <a:lnTo>
                      <a:pt x="11" y="82"/>
                    </a:lnTo>
                    <a:lnTo>
                      <a:pt x="12" y="82"/>
                    </a:lnTo>
                    <a:lnTo>
                      <a:pt x="12" y="83"/>
                    </a:lnTo>
                    <a:lnTo>
                      <a:pt x="12" y="85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9"/>
                    </a:lnTo>
                    <a:lnTo>
                      <a:pt x="12" y="89"/>
                    </a:lnTo>
                    <a:lnTo>
                      <a:pt x="14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1" y="85"/>
                    </a:lnTo>
                    <a:lnTo>
                      <a:pt x="12" y="85"/>
                    </a:lnTo>
                    <a:lnTo>
                      <a:pt x="11" y="83"/>
                    </a:lnTo>
                    <a:lnTo>
                      <a:pt x="11" y="85"/>
                    </a:lnTo>
                    <a:lnTo>
                      <a:pt x="9" y="86"/>
                    </a:lnTo>
                    <a:lnTo>
                      <a:pt x="11" y="86"/>
                    </a:lnTo>
                    <a:lnTo>
                      <a:pt x="9" y="86"/>
                    </a:lnTo>
                    <a:lnTo>
                      <a:pt x="9" y="88"/>
                    </a:lnTo>
                    <a:lnTo>
                      <a:pt x="9" y="86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6" y="80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70"/>
                    </a:lnTo>
                    <a:lnTo>
                      <a:pt x="6" y="70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6"/>
                    </a:lnTo>
                    <a:lnTo>
                      <a:pt x="11" y="44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8"/>
                    </a:lnTo>
                  </a:path>
                </a:pathLst>
              </a:custGeom>
              <a:noFill/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673" y="2488"/>
                <a:ext cx="117" cy="114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66" y="24"/>
                  </a:cxn>
                  <a:cxn ang="0">
                    <a:pos x="70" y="21"/>
                  </a:cxn>
                  <a:cxn ang="0">
                    <a:pos x="67" y="12"/>
                  </a:cxn>
                  <a:cxn ang="0">
                    <a:pos x="74" y="6"/>
                  </a:cxn>
                  <a:cxn ang="0">
                    <a:pos x="84" y="3"/>
                  </a:cxn>
                  <a:cxn ang="0">
                    <a:pos x="95" y="5"/>
                  </a:cxn>
                  <a:cxn ang="0">
                    <a:pos x="99" y="8"/>
                  </a:cxn>
                  <a:cxn ang="0">
                    <a:pos x="105" y="20"/>
                  </a:cxn>
                  <a:cxn ang="0">
                    <a:pos x="114" y="27"/>
                  </a:cxn>
                  <a:cxn ang="0">
                    <a:pos x="110" y="35"/>
                  </a:cxn>
                  <a:cxn ang="0">
                    <a:pos x="108" y="39"/>
                  </a:cxn>
                  <a:cxn ang="0">
                    <a:pos x="117" y="47"/>
                  </a:cxn>
                  <a:cxn ang="0">
                    <a:pos x="114" y="53"/>
                  </a:cxn>
                  <a:cxn ang="0">
                    <a:pos x="114" y="57"/>
                  </a:cxn>
                  <a:cxn ang="0">
                    <a:pos x="110" y="63"/>
                  </a:cxn>
                  <a:cxn ang="0">
                    <a:pos x="108" y="71"/>
                  </a:cxn>
                  <a:cxn ang="0">
                    <a:pos x="101" y="63"/>
                  </a:cxn>
                  <a:cxn ang="0">
                    <a:pos x="99" y="57"/>
                  </a:cxn>
                  <a:cxn ang="0">
                    <a:pos x="96" y="51"/>
                  </a:cxn>
                  <a:cxn ang="0">
                    <a:pos x="93" y="51"/>
                  </a:cxn>
                  <a:cxn ang="0">
                    <a:pos x="90" y="48"/>
                  </a:cxn>
                  <a:cxn ang="0">
                    <a:pos x="93" y="53"/>
                  </a:cxn>
                  <a:cxn ang="0">
                    <a:pos x="98" y="60"/>
                  </a:cxn>
                  <a:cxn ang="0">
                    <a:pos x="90" y="68"/>
                  </a:cxn>
                  <a:cxn ang="0">
                    <a:pos x="95" y="72"/>
                  </a:cxn>
                  <a:cxn ang="0">
                    <a:pos x="104" y="78"/>
                  </a:cxn>
                  <a:cxn ang="0">
                    <a:pos x="102" y="83"/>
                  </a:cxn>
                  <a:cxn ang="0">
                    <a:pos x="101" y="93"/>
                  </a:cxn>
                  <a:cxn ang="0">
                    <a:pos x="101" y="99"/>
                  </a:cxn>
                  <a:cxn ang="0">
                    <a:pos x="101" y="104"/>
                  </a:cxn>
                  <a:cxn ang="0">
                    <a:pos x="93" y="105"/>
                  </a:cxn>
                  <a:cxn ang="0">
                    <a:pos x="83" y="99"/>
                  </a:cxn>
                  <a:cxn ang="0">
                    <a:pos x="75" y="93"/>
                  </a:cxn>
                  <a:cxn ang="0">
                    <a:pos x="70" y="84"/>
                  </a:cxn>
                  <a:cxn ang="0">
                    <a:pos x="60" y="75"/>
                  </a:cxn>
                  <a:cxn ang="0">
                    <a:pos x="49" y="72"/>
                  </a:cxn>
                  <a:cxn ang="0">
                    <a:pos x="42" y="63"/>
                  </a:cxn>
                  <a:cxn ang="0">
                    <a:pos x="30" y="72"/>
                  </a:cxn>
                  <a:cxn ang="0">
                    <a:pos x="30" y="83"/>
                  </a:cxn>
                  <a:cxn ang="0">
                    <a:pos x="31" y="95"/>
                  </a:cxn>
                  <a:cxn ang="0">
                    <a:pos x="37" y="104"/>
                  </a:cxn>
                  <a:cxn ang="0">
                    <a:pos x="36" y="113"/>
                  </a:cxn>
                  <a:cxn ang="0">
                    <a:pos x="30" y="113"/>
                  </a:cxn>
                  <a:cxn ang="0">
                    <a:pos x="24" y="104"/>
                  </a:cxn>
                  <a:cxn ang="0">
                    <a:pos x="27" y="95"/>
                  </a:cxn>
                  <a:cxn ang="0">
                    <a:pos x="22" y="90"/>
                  </a:cxn>
                  <a:cxn ang="0">
                    <a:pos x="21" y="81"/>
                  </a:cxn>
                  <a:cxn ang="0">
                    <a:pos x="12" y="74"/>
                  </a:cxn>
                  <a:cxn ang="0">
                    <a:pos x="4" y="65"/>
                  </a:cxn>
                  <a:cxn ang="0">
                    <a:pos x="0" y="53"/>
                  </a:cxn>
                  <a:cxn ang="0">
                    <a:pos x="1" y="39"/>
                  </a:cxn>
                  <a:cxn ang="0">
                    <a:pos x="4" y="33"/>
                  </a:cxn>
                  <a:cxn ang="0">
                    <a:pos x="12" y="32"/>
                  </a:cxn>
                  <a:cxn ang="0">
                    <a:pos x="15" y="42"/>
                  </a:cxn>
                  <a:cxn ang="0">
                    <a:pos x="16" y="53"/>
                  </a:cxn>
                  <a:cxn ang="0">
                    <a:pos x="24" y="54"/>
                  </a:cxn>
                  <a:cxn ang="0">
                    <a:pos x="21" y="42"/>
                  </a:cxn>
                  <a:cxn ang="0">
                    <a:pos x="19" y="35"/>
                  </a:cxn>
                  <a:cxn ang="0">
                    <a:pos x="30" y="29"/>
                  </a:cxn>
                  <a:cxn ang="0">
                    <a:pos x="39" y="24"/>
                  </a:cxn>
                  <a:cxn ang="0">
                    <a:pos x="45" y="29"/>
                  </a:cxn>
                </a:cxnLst>
                <a:rect l="0" t="0" r="r" b="b"/>
                <a:pathLst>
                  <a:path w="117" h="114">
                    <a:moveTo>
                      <a:pt x="51" y="29"/>
                    </a:moveTo>
                    <a:lnTo>
                      <a:pt x="51" y="27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70" y="26"/>
                    </a:lnTo>
                    <a:lnTo>
                      <a:pt x="69" y="24"/>
                    </a:lnTo>
                    <a:lnTo>
                      <a:pt x="70" y="24"/>
                    </a:lnTo>
                    <a:lnTo>
                      <a:pt x="70" y="23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7" y="17"/>
                    </a:lnTo>
                    <a:lnTo>
                      <a:pt x="67" y="15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9" y="11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80" y="2"/>
                    </a:lnTo>
                    <a:lnTo>
                      <a:pt x="81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90" y="3"/>
                    </a:lnTo>
                    <a:lnTo>
                      <a:pt x="92" y="3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5" y="3"/>
                    </a:lnTo>
                    <a:lnTo>
                      <a:pt x="95" y="5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6" y="8"/>
                    </a:lnTo>
                    <a:lnTo>
                      <a:pt x="98" y="5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1" y="21"/>
                    </a:lnTo>
                    <a:lnTo>
                      <a:pt x="113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4" y="26"/>
                    </a:lnTo>
                    <a:lnTo>
                      <a:pt x="114" y="27"/>
                    </a:lnTo>
                    <a:lnTo>
                      <a:pt x="116" y="27"/>
                    </a:lnTo>
                    <a:lnTo>
                      <a:pt x="114" y="27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1" y="30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1" y="36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8" y="39"/>
                    </a:lnTo>
                    <a:lnTo>
                      <a:pt x="108" y="41"/>
                    </a:lnTo>
                    <a:lnTo>
                      <a:pt x="110" y="41"/>
                    </a:lnTo>
                    <a:lnTo>
                      <a:pt x="110" y="42"/>
                    </a:lnTo>
                    <a:lnTo>
                      <a:pt x="111" y="42"/>
                    </a:lnTo>
                    <a:lnTo>
                      <a:pt x="113" y="44"/>
                    </a:lnTo>
                    <a:lnTo>
                      <a:pt x="114" y="44"/>
                    </a:lnTo>
                    <a:lnTo>
                      <a:pt x="116" y="44"/>
                    </a:lnTo>
                    <a:lnTo>
                      <a:pt x="116" y="45"/>
                    </a:lnTo>
                    <a:lnTo>
                      <a:pt x="117" y="45"/>
                    </a:lnTo>
                    <a:lnTo>
                      <a:pt x="117" y="47"/>
                    </a:lnTo>
                    <a:lnTo>
                      <a:pt x="117" y="48"/>
                    </a:lnTo>
                    <a:lnTo>
                      <a:pt x="117" y="50"/>
                    </a:lnTo>
                    <a:lnTo>
                      <a:pt x="116" y="50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6" y="51"/>
                    </a:lnTo>
                    <a:lnTo>
                      <a:pt x="114" y="51"/>
                    </a:lnTo>
                    <a:lnTo>
                      <a:pt x="114" y="53"/>
                    </a:lnTo>
                    <a:lnTo>
                      <a:pt x="114" y="51"/>
                    </a:lnTo>
                    <a:lnTo>
                      <a:pt x="114" y="53"/>
                    </a:lnTo>
                    <a:lnTo>
                      <a:pt x="113" y="53"/>
                    </a:lnTo>
                    <a:lnTo>
                      <a:pt x="114" y="53"/>
                    </a:lnTo>
                    <a:lnTo>
                      <a:pt x="113" y="53"/>
                    </a:lnTo>
                    <a:lnTo>
                      <a:pt x="114" y="53"/>
                    </a:lnTo>
                    <a:lnTo>
                      <a:pt x="113" y="54"/>
                    </a:lnTo>
                    <a:lnTo>
                      <a:pt x="114" y="54"/>
                    </a:lnTo>
                    <a:lnTo>
                      <a:pt x="114" y="56"/>
                    </a:lnTo>
                    <a:lnTo>
                      <a:pt x="114" y="57"/>
                    </a:lnTo>
                    <a:lnTo>
                      <a:pt x="114" y="56"/>
                    </a:lnTo>
                    <a:lnTo>
                      <a:pt x="114" y="57"/>
                    </a:lnTo>
                    <a:lnTo>
                      <a:pt x="114" y="59"/>
                    </a:lnTo>
                    <a:lnTo>
                      <a:pt x="116" y="59"/>
                    </a:lnTo>
                    <a:lnTo>
                      <a:pt x="114" y="59"/>
                    </a:lnTo>
                    <a:lnTo>
                      <a:pt x="116" y="59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0" y="63"/>
                    </a:lnTo>
                    <a:lnTo>
                      <a:pt x="111" y="65"/>
                    </a:lnTo>
                    <a:lnTo>
                      <a:pt x="113" y="66"/>
                    </a:lnTo>
                    <a:lnTo>
                      <a:pt x="113" y="68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1" y="72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08" y="71"/>
                    </a:lnTo>
                    <a:lnTo>
                      <a:pt x="107" y="71"/>
                    </a:lnTo>
                    <a:lnTo>
                      <a:pt x="107" y="69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68"/>
                    </a:lnTo>
                    <a:lnTo>
                      <a:pt x="102" y="68"/>
                    </a:lnTo>
                    <a:lnTo>
                      <a:pt x="102" y="66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3"/>
                    </a:lnTo>
                    <a:lnTo>
                      <a:pt x="101" y="65"/>
                    </a:lnTo>
                    <a:lnTo>
                      <a:pt x="99" y="65"/>
                    </a:lnTo>
                    <a:lnTo>
                      <a:pt x="101" y="63"/>
                    </a:lnTo>
                    <a:lnTo>
                      <a:pt x="101" y="62"/>
                    </a:lnTo>
                    <a:lnTo>
                      <a:pt x="99" y="62"/>
                    </a:lnTo>
                    <a:lnTo>
                      <a:pt x="99" y="60"/>
                    </a:lnTo>
                    <a:lnTo>
                      <a:pt x="101" y="60"/>
                    </a:lnTo>
                    <a:lnTo>
                      <a:pt x="101" y="59"/>
                    </a:lnTo>
                    <a:lnTo>
                      <a:pt x="99" y="59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5" y="51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93" y="51"/>
                    </a:lnTo>
                    <a:lnTo>
                      <a:pt x="93" y="50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9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92" y="50"/>
                    </a:lnTo>
                    <a:lnTo>
                      <a:pt x="93" y="50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3" y="53"/>
                    </a:lnTo>
                    <a:lnTo>
                      <a:pt x="93" y="51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9" y="60"/>
                    </a:lnTo>
                    <a:lnTo>
                      <a:pt x="99" y="62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5" y="63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0" y="68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9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6" y="74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98" y="77"/>
                    </a:lnTo>
                    <a:lnTo>
                      <a:pt x="99" y="77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1"/>
                    </a:lnTo>
                    <a:lnTo>
                      <a:pt x="104" y="81"/>
                    </a:lnTo>
                    <a:lnTo>
                      <a:pt x="105" y="81"/>
                    </a:lnTo>
                    <a:lnTo>
                      <a:pt x="104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3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1" y="87"/>
                    </a:lnTo>
                    <a:lnTo>
                      <a:pt x="102" y="87"/>
                    </a:lnTo>
                    <a:lnTo>
                      <a:pt x="102" y="89"/>
                    </a:lnTo>
                    <a:lnTo>
                      <a:pt x="102" y="90"/>
                    </a:lnTo>
                    <a:lnTo>
                      <a:pt x="102" y="92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1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4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2" y="102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1" y="102"/>
                    </a:lnTo>
                    <a:lnTo>
                      <a:pt x="101" y="104"/>
                    </a:lnTo>
                    <a:lnTo>
                      <a:pt x="101" y="105"/>
                    </a:lnTo>
                    <a:lnTo>
                      <a:pt x="99" y="105"/>
                    </a:lnTo>
                    <a:lnTo>
                      <a:pt x="99" y="107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3" y="107"/>
                    </a:lnTo>
                    <a:lnTo>
                      <a:pt x="93" y="105"/>
                    </a:lnTo>
                    <a:lnTo>
                      <a:pt x="92" y="105"/>
                    </a:lnTo>
                    <a:lnTo>
                      <a:pt x="92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96"/>
                    </a:lnTo>
                    <a:lnTo>
                      <a:pt x="80" y="96"/>
                    </a:lnTo>
                    <a:lnTo>
                      <a:pt x="78" y="95"/>
                    </a:lnTo>
                    <a:lnTo>
                      <a:pt x="77" y="95"/>
                    </a:lnTo>
                    <a:lnTo>
                      <a:pt x="77" y="93"/>
                    </a:lnTo>
                    <a:lnTo>
                      <a:pt x="75" y="93"/>
                    </a:lnTo>
                    <a:lnTo>
                      <a:pt x="75" y="92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4" y="89"/>
                    </a:lnTo>
                    <a:lnTo>
                      <a:pt x="74" y="87"/>
                    </a:lnTo>
                    <a:lnTo>
                      <a:pt x="72" y="86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70" y="84"/>
                    </a:lnTo>
                    <a:lnTo>
                      <a:pt x="69" y="84"/>
                    </a:lnTo>
                    <a:lnTo>
                      <a:pt x="69" y="83"/>
                    </a:lnTo>
                    <a:lnTo>
                      <a:pt x="67" y="83"/>
                    </a:lnTo>
                    <a:lnTo>
                      <a:pt x="66" y="81"/>
                    </a:lnTo>
                    <a:lnTo>
                      <a:pt x="64" y="80"/>
                    </a:lnTo>
                    <a:lnTo>
                      <a:pt x="63" y="80"/>
                    </a:lnTo>
                    <a:lnTo>
                      <a:pt x="61" y="78"/>
                    </a:lnTo>
                    <a:lnTo>
                      <a:pt x="61" y="77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5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2" y="74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7" y="68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30" y="72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7" y="77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28" y="80"/>
                    </a:lnTo>
                    <a:lnTo>
                      <a:pt x="28" y="81"/>
                    </a:lnTo>
                    <a:lnTo>
                      <a:pt x="28" y="83"/>
                    </a:lnTo>
                    <a:lnTo>
                      <a:pt x="30" y="83"/>
                    </a:lnTo>
                    <a:lnTo>
                      <a:pt x="30" y="84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30" y="86"/>
                    </a:lnTo>
                    <a:lnTo>
                      <a:pt x="30" y="87"/>
                    </a:lnTo>
                    <a:lnTo>
                      <a:pt x="30" y="89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3"/>
                    </a:lnTo>
                    <a:lnTo>
                      <a:pt x="31" y="95"/>
                    </a:lnTo>
                    <a:lnTo>
                      <a:pt x="33" y="95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9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6" y="102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6" y="107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6" y="110"/>
                    </a:lnTo>
                    <a:lnTo>
                      <a:pt x="34" y="111"/>
                    </a:lnTo>
                    <a:lnTo>
                      <a:pt x="36" y="111"/>
                    </a:lnTo>
                    <a:lnTo>
                      <a:pt x="36" y="113"/>
                    </a:lnTo>
                    <a:lnTo>
                      <a:pt x="36" y="114"/>
                    </a:lnTo>
                    <a:lnTo>
                      <a:pt x="37" y="114"/>
                    </a:lnTo>
                    <a:lnTo>
                      <a:pt x="39" y="114"/>
                    </a:lnTo>
                    <a:lnTo>
                      <a:pt x="37" y="114"/>
                    </a:lnTo>
                    <a:lnTo>
                      <a:pt x="36" y="114"/>
                    </a:lnTo>
                    <a:lnTo>
                      <a:pt x="34" y="114"/>
                    </a:lnTo>
                    <a:lnTo>
                      <a:pt x="34" y="113"/>
                    </a:lnTo>
                    <a:lnTo>
                      <a:pt x="33" y="113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30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10"/>
                    </a:lnTo>
                    <a:lnTo>
                      <a:pt x="27" y="108"/>
                    </a:lnTo>
                    <a:lnTo>
                      <a:pt x="25" y="108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2"/>
                    </a:lnTo>
                    <a:lnTo>
                      <a:pt x="25" y="102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8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7" y="95"/>
                    </a:lnTo>
                    <a:lnTo>
                      <a:pt x="25" y="95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5" y="93"/>
                    </a:lnTo>
                    <a:lnTo>
                      <a:pt x="24" y="93"/>
                    </a:lnTo>
                    <a:lnTo>
                      <a:pt x="24" y="92"/>
                    </a:lnTo>
                    <a:lnTo>
                      <a:pt x="24" y="93"/>
                    </a:lnTo>
                    <a:lnTo>
                      <a:pt x="22" y="93"/>
                    </a:lnTo>
                    <a:lnTo>
                      <a:pt x="22" y="92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7"/>
                    </a:lnTo>
                    <a:lnTo>
                      <a:pt x="21" y="86"/>
                    </a:lnTo>
                    <a:lnTo>
                      <a:pt x="22" y="86"/>
                    </a:lnTo>
                    <a:lnTo>
                      <a:pt x="22" y="84"/>
                    </a:lnTo>
                    <a:lnTo>
                      <a:pt x="21" y="84"/>
                    </a:lnTo>
                    <a:lnTo>
                      <a:pt x="21" y="83"/>
                    </a:lnTo>
                    <a:lnTo>
                      <a:pt x="21" y="81"/>
                    </a:lnTo>
                    <a:lnTo>
                      <a:pt x="19" y="81"/>
                    </a:lnTo>
                    <a:lnTo>
                      <a:pt x="18" y="80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3" y="75"/>
                    </a:lnTo>
                    <a:lnTo>
                      <a:pt x="13" y="74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0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6" y="53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5" y="32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1" y="26"/>
                    </a:lnTo>
                    <a:lnTo>
                      <a:pt x="33" y="24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49" y="29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689" y="2393"/>
                <a:ext cx="86" cy="130"/>
              </a:xfrm>
              <a:custGeom>
                <a:avLst/>
                <a:gdLst/>
                <a:ahLst/>
                <a:cxnLst>
                  <a:cxn ang="0">
                    <a:pos x="30" y="122"/>
                  </a:cxn>
                  <a:cxn ang="0">
                    <a:pos x="26" y="121"/>
                  </a:cxn>
                  <a:cxn ang="0">
                    <a:pos x="18" y="116"/>
                  </a:cxn>
                  <a:cxn ang="0">
                    <a:pos x="11" y="125"/>
                  </a:cxn>
                  <a:cxn ang="0">
                    <a:pos x="3" y="130"/>
                  </a:cxn>
                  <a:cxn ang="0">
                    <a:pos x="0" y="124"/>
                  </a:cxn>
                  <a:cxn ang="0">
                    <a:pos x="3" y="115"/>
                  </a:cxn>
                  <a:cxn ang="0">
                    <a:pos x="6" y="109"/>
                  </a:cxn>
                  <a:cxn ang="0">
                    <a:pos x="9" y="100"/>
                  </a:cxn>
                  <a:cxn ang="0">
                    <a:pos x="17" y="95"/>
                  </a:cxn>
                  <a:cxn ang="0">
                    <a:pos x="21" y="87"/>
                  </a:cxn>
                  <a:cxn ang="0">
                    <a:pos x="27" y="81"/>
                  </a:cxn>
                  <a:cxn ang="0">
                    <a:pos x="29" y="71"/>
                  </a:cxn>
                  <a:cxn ang="0">
                    <a:pos x="30" y="60"/>
                  </a:cxn>
                  <a:cxn ang="0">
                    <a:pos x="35" y="56"/>
                  </a:cxn>
                  <a:cxn ang="0">
                    <a:pos x="39" y="48"/>
                  </a:cxn>
                  <a:cxn ang="0">
                    <a:pos x="42" y="39"/>
                  </a:cxn>
                  <a:cxn ang="0">
                    <a:pos x="50" y="38"/>
                  </a:cxn>
                  <a:cxn ang="0">
                    <a:pos x="54" y="36"/>
                  </a:cxn>
                  <a:cxn ang="0">
                    <a:pos x="58" y="30"/>
                  </a:cxn>
                  <a:cxn ang="0">
                    <a:pos x="58" y="26"/>
                  </a:cxn>
                  <a:cxn ang="0">
                    <a:pos x="56" y="15"/>
                  </a:cxn>
                  <a:cxn ang="0">
                    <a:pos x="53" y="12"/>
                  </a:cxn>
                  <a:cxn ang="0">
                    <a:pos x="54" y="8"/>
                  </a:cxn>
                  <a:cxn ang="0">
                    <a:pos x="61" y="3"/>
                  </a:cxn>
                  <a:cxn ang="0">
                    <a:pos x="67" y="3"/>
                  </a:cxn>
                  <a:cxn ang="0">
                    <a:pos x="70" y="6"/>
                  </a:cxn>
                  <a:cxn ang="0">
                    <a:pos x="76" y="9"/>
                  </a:cxn>
                  <a:cxn ang="0">
                    <a:pos x="82" y="9"/>
                  </a:cxn>
                  <a:cxn ang="0">
                    <a:pos x="86" y="12"/>
                  </a:cxn>
                  <a:cxn ang="0">
                    <a:pos x="86" y="21"/>
                  </a:cxn>
                  <a:cxn ang="0">
                    <a:pos x="82" y="26"/>
                  </a:cxn>
                  <a:cxn ang="0">
                    <a:pos x="76" y="29"/>
                  </a:cxn>
                  <a:cxn ang="0">
                    <a:pos x="76" y="33"/>
                  </a:cxn>
                  <a:cxn ang="0">
                    <a:pos x="76" y="36"/>
                  </a:cxn>
                  <a:cxn ang="0">
                    <a:pos x="77" y="38"/>
                  </a:cxn>
                  <a:cxn ang="0">
                    <a:pos x="79" y="39"/>
                  </a:cxn>
                  <a:cxn ang="0">
                    <a:pos x="79" y="42"/>
                  </a:cxn>
                  <a:cxn ang="0">
                    <a:pos x="70" y="42"/>
                  </a:cxn>
                  <a:cxn ang="0">
                    <a:pos x="65" y="39"/>
                  </a:cxn>
                  <a:cxn ang="0">
                    <a:pos x="61" y="45"/>
                  </a:cxn>
                  <a:cxn ang="0">
                    <a:pos x="64" y="47"/>
                  </a:cxn>
                  <a:cxn ang="0">
                    <a:pos x="68" y="47"/>
                  </a:cxn>
                  <a:cxn ang="0">
                    <a:pos x="68" y="53"/>
                  </a:cxn>
                  <a:cxn ang="0">
                    <a:pos x="68" y="56"/>
                  </a:cxn>
                  <a:cxn ang="0">
                    <a:pos x="74" y="62"/>
                  </a:cxn>
                  <a:cxn ang="0">
                    <a:pos x="79" y="68"/>
                  </a:cxn>
                  <a:cxn ang="0">
                    <a:pos x="82" y="77"/>
                  </a:cxn>
                  <a:cxn ang="0">
                    <a:pos x="77" y="87"/>
                  </a:cxn>
                  <a:cxn ang="0">
                    <a:pos x="76" y="95"/>
                  </a:cxn>
                  <a:cxn ang="0">
                    <a:pos x="64" y="97"/>
                  </a:cxn>
                  <a:cxn ang="0">
                    <a:pos x="56" y="101"/>
                  </a:cxn>
                  <a:cxn ang="0">
                    <a:pos x="50" y="107"/>
                  </a:cxn>
                  <a:cxn ang="0">
                    <a:pos x="53" y="113"/>
                  </a:cxn>
                  <a:cxn ang="0">
                    <a:pos x="53" y="121"/>
                  </a:cxn>
                  <a:cxn ang="0">
                    <a:pos x="48" y="122"/>
                  </a:cxn>
                  <a:cxn ang="0">
                    <a:pos x="42" y="122"/>
                  </a:cxn>
                  <a:cxn ang="0">
                    <a:pos x="35" y="124"/>
                  </a:cxn>
                </a:cxnLst>
                <a:rect l="0" t="0" r="r" b="b"/>
                <a:pathLst>
                  <a:path w="86" h="130">
                    <a:moveTo>
                      <a:pt x="35" y="124"/>
                    </a:moveTo>
                    <a:lnTo>
                      <a:pt x="33" y="124"/>
                    </a:lnTo>
                    <a:lnTo>
                      <a:pt x="35" y="122"/>
                    </a:lnTo>
                    <a:lnTo>
                      <a:pt x="33" y="122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30" y="122"/>
                    </a:lnTo>
                    <a:lnTo>
                      <a:pt x="29" y="122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6" y="121"/>
                    </a:lnTo>
                    <a:lnTo>
                      <a:pt x="26" y="122"/>
                    </a:lnTo>
                    <a:lnTo>
                      <a:pt x="26" y="121"/>
                    </a:lnTo>
                    <a:lnTo>
                      <a:pt x="24" y="122"/>
                    </a:lnTo>
                    <a:lnTo>
                      <a:pt x="23" y="122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1" y="116"/>
                    </a:lnTo>
                    <a:lnTo>
                      <a:pt x="20" y="116"/>
                    </a:lnTo>
                    <a:lnTo>
                      <a:pt x="18" y="116"/>
                    </a:lnTo>
                    <a:lnTo>
                      <a:pt x="17" y="116"/>
                    </a:lnTo>
                    <a:lnTo>
                      <a:pt x="17" y="118"/>
                    </a:lnTo>
                    <a:lnTo>
                      <a:pt x="17" y="119"/>
                    </a:lnTo>
                    <a:lnTo>
                      <a:pt x="15" y="121"/>
                    </a:lnTo>
                    <a:lnTo>
                      <a:pt x="14" y="122"/>
                    </a:lnTo>
                    <a:lnTo>
                      <a:pt x="14" y="124"/>
                    </a:lnTo>
                    <a:lnTo>
                      <a:pt x="12" y="125"/>
                    </a:lnTo>
                    <a:lnTo>
                      <a:pt x="11" y="125"/>
                    </a:lnTo>
                    <a:lnTo>
                      <a:pt x="11" y="127"/>
                    </a:lnTo>
                    <a:lnTo>
                      <a:pt x="11" y="128"/>
                    </a:lnTo>
                    <a:lnTo>
                      <a:pt x="9" y="127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5" y="128"/>
                    </a:lnTo>
                    <a:lnTo>
                      <a:pt x="3" y="128"/>
                    </a:lnTo>
                    <a:lnTo>
                      <a:pt x="3" y="130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2"/>
                    </a:lnTo>
                    <a:lnTo>
                      <a:pt x="6" y="110"/>
                    </a:lnTo>
                    <a:lnTo>
                      <a:pt x="8" y="110"/>
                    </a:lnTo>
                    <a:lnTo>
                      <a:pt x="6" y="109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1" y="98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9"/>
                    </a:lnTo>
                    <a:lnTo>
                      <a:pt x="20" y="89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6" y="81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9" y="74"/>
                    </a:lnTo>
                    <a:lnTo>
                      <a:pt x="29" y="72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30" y="68"/>
                    </a:lnTo>
                    <a:lnTo>
                      <a:pt x="30" y="66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0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2" y="39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7" y="38"/>
                    </a:lnTo>
                    <a:lnTo>
                      <a:pt x="47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6" y="35"/>
                    </a:lnTo>
                    <a:lnTo>
                      <a:pt x="56" y="33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9"/>
                    </a:lnTo>
                    <a:lnTo>
                      <a:pt x="56" y="30"/>
                    </a:lnTo>
                    <a:lnTo>
                      <a:pt x="58" y="30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8" y="18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11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3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5" y="15"/>
                    </a:lnTo>
                    <a:lnTo>
                      <a:pt x="86" y="17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3" y="23"/>
                    </a:lnTo>
                    <a:lnTo>
                      <a:pt x="82" y="23"/>
                    </a:lnTo>
                    <a:lnTo>
                      <a:pt x="82" y="24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6" y="27"/>
                    </a:lnTo>
                    <a:lnTo>
                      <a:pt x="76" y="29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7" y="38"/>
                    </a:lnTo>
                    <a:lnTo>
                      <a:pt x="76" y="38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79" y="38"/>
                    </a:lnTo>
                    <a:lnTo>
                      <a:pt x="79" y="39"/>
                    </a:lnTo>
                    <a:lnTo>
                      <a:pt x="79" y="38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79" y="42"/>
                    </a:lnTo>
                    <a:lnTo>
                      <a:pt x="79" y="44"/>
                    </a:lnTo>
                    <a:lnTo>
                      <a:pt x="77" y="44"/>
                    </a:lnTo>
                    <a:lnTo>
                      <a:pt x="76" y="45"/>
                    </a:lnTo>
                    <a:lnTo>
                      <a:pt x="73" y="45"/>
                    </a:lnTo>
                    <a:lnTo>
                      <a:pt x="73" y="44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0" y="42"/>
                    </a:lnTo>
                    <a:lnTo>
                      <a:pt x="70" y="41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4" y="45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1" y="45"/>
                    </a:lnTo>
                    <a:lnTo>
                      <a:pt x="62" y="45"/>
                    </a:lnTo>
                    <a:lnTo>
                      <a:pt x="64" y="47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4" y="45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47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7" y="47"/>
                    </a:lnTo>
                    <a:lnTo>
                      <a:pt x="68" y="47"/>
                    </a:lnTo>
                    <a:lnTo>
                      <a:pt x="68" y="45"/>
                    </a:lnTo>
                    <a:lnTo>
                      <a:pt x="70" y="45"/>
                    </a:lnTo>
                    <a:lnTo>
                      <a:pt x="70" y="47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50"/>
                    </a:lnTo>
                    <a:lnTo>
                      <a:pt x="68" y="51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5" y="54"/>
                    </a:lnTo>
                    <a:lnTo>
                      <a:pt x="65" y="53"/>
                    </a:lnTo>
                    <a:lnTo>
                      <a:pt x="65" y="54"/>
                    </a:lnTo>
                    <a:lnTo>
                      <a:pt x="67" y="54"/>
                    </a:lnTo>
                    <a:lnTo>
                      <a:pt x="68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3" y="62"/>
                    </a:lnTo>
                    <a:lnTo>
                      <a:pt x="74" y="62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7" y="63"/>
                    </a:lnTo>
                    <a:lnTo>
                      <a:pt x="79" y="63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79" y="69"/>
                    </a:lnTo>
                    <a:lnTo>
                      <a:pt x="77" y="71"/>
                    </a:lnTo>
                    <a:lnTo>
                      <a:pt x="79" y="72"/>
                    </a:lnTo>
                    <a:lnTo>
                      <a:pt x="80" y="72"/>
                    </a:lnTo>
                    <a:lnTo>
                      <a:pt x="80" y="74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2" y="77"/>
                    </a:lnTo>
                    <a:lnTo>
                      <a:pt x="80" y="78"/>
                    </a:lnTo>
                    <a:lnTo>
                      <a:pt x="79" y="78"/>
                    </a:lnTo>
                    <a:lnTo>
                      <a:pt x="79" y="81"/>
                    </a:lnTo>
                    <a:lnTo>
                      <a:pt x="79" y="83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7" y="87"/>
                    </a:lnTo>
                    <a:lnTo>
                      <a:pt x="76" y="87"/>
                    </a:lnTo>
                    <a:lnTo>
                      <a:pt x="76" y="89"/>
                    </a:lnTo>
                    <a:lnTo>
                      <a:pt x="74" y="89"/>
                    </a:lnTo>
                    <a:lnTo>
                      <a:pt x="76" y="89"/>
                    </a:lnTo>
                    <a:lnTo>
                      <a:pt x="76" y="90"/>
                    </a:lnTo>
                    <a:lnTo>
                      <a:pt x="76" y="92"/>
                    </a:lnTo>
                    <a:lnTo>
                      <a:pt x="76" y="94"/>
                    </a:lnTo>
                    <a:lnTo>
                      <a:pt x="76" y="95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100"/>
                    </a:lnTo>
                    <a:lnTo>
                      <a:pt x="71" y="100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61" y="101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8" y="101"/>
                    </a:lnTo>
                    <a:lnTo>
                      <a:pt x="56" y="101"/>
                    </a:lnTo>
                    <a:lnTo>
                      <a:pt x="56" y="103"/>
                    </a:lnTo>
                    <a:lnTo>
                      <a:pt x="54" y="103"/>
                    </a:lnTo>
                    <a:lnTo>
                      <a:pt x="53" y="103"/>
                    </a:lnTo>
                    <a:lnTo>
                      <a:pt x="53" y="104"/>
                    </a:lnTo>
                    <a:lnTo>
                      <a:pt x="53" y="106"/>
                    </a:lnTo>
                    <a:lnTo>
                      <a:pt x="51" y="106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51" y="107"/>
                    </a:lnTo>
                    <a:lnTo>
                      <a:pt x="51" y="109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0" y="112"/>
                    </a:lnTo>
                    <a:lnTo>
                      <a:pt x="51" y="112"/>
                    </a:lnTo>
                    <a:lnTo>
                      <a:pt x="51" y="113"/>
                    </a:lnTo>
                    <a:lnTo>
                      <a:pt x="53" y="113"/>
                    </a:lnTo>
                    <a:lnTo>
                      <a:pt x="53" y="115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4" y="118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4" y="121"/>
                    </a:lnTo>
                    <a:lnTo>
                      <a:pt x="53" y="121"/>
                    </a:lnTo>
                    <a:lnTo>
                      <a:pt x="53" y="119"/>
                    </a:lnTo>
                    <a:lnTo>
                      <a:pt x="51" y="119"/>
                    </a:lnTo>
                    <a:lnTo>
                      <a:pt x="53" y="119"/>
                    </a:lnTo>
                    <a:lnTo>
                      <a:pt x="51" y="119"/>
                    </a:lnTo>
                    <a:lnTo>
                      <a:pt x="50" y="119"/>
                    </a:lnTo>
                    <a:lnTo>
                      <a:pt x="50" y="121"/>
                    </a:lnTo>
                    <a:lnTo>
                      <a:pt x="48" y="121"/>
                    </a:lnTo>
                    <a:lnTo>
                      <a:pt x="48" y="122"/>
                    </a:lnTo>
                    <a:lnTo>
                      <a:pt x="47" y="122"/>
                    </a:lnTo>
                    <a:lnTo>
                      <a:pt x="47" y="121"/>
                    </a:lnTo>
                    <a:lnTo>
                      <a:pt x="47" y="122"/>
                    </a:lnTo>
                    <a:lnTo>
                      <a:pt x="45" y="122"/>
                    </a:lnTo>
                    <a:lnTo>
                      <a:pt x="44" y="122"/>
                    </a:lnTo>
                    <a:lnTo>
                      <a:pt x="42" y="122"/>
                    </a:lnTo>
                    <a:lnTo>
                      <a:pt x="42" y="121"/>
                    </a:lnTo>
                    <a:lnTo>
                      <a:pt x="42" y="122"/>
                    </a:lnTo>
                    <a:lnTo>
                      <a:pt x="41" y="122"/>
                    </a:lnTo>
                    <a:lnTo>
                      <a:pt x="41" y="121"/>
                    </a:lnTo>
                    <a:lnTo>
                      <a:pt x="39" y="121"/>
                    </a:lnTo>
                    <a:lnTo>
                      <a:pt x="39" y="122"/>
                    </a:lnTo>
                    <a:lnTo>
                      <a:pt x="38" y="122"/>
                    </a:lnTo>
                    <a:lnTo>
                      <a:pt x="36" y="122"/>
                    </a:lnTo>
                    <a:lnTo>
                      <a:pt x="35" y="122"/>
                    </a:lnTo>
                    <a:lnTo>
                      <a:pt x="35" y="12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771" y="2456"/>
                <a:ext cx="94" cy="121"/>
              </a:xfrm>
              <a:custGeom>
                <a:avLst/>
                <a:gdLst/>
                <a:ahLst/>
                <a:cxnLst>
                  <a:cxn ang="0">
                    <a:pos x="84" y="100"/>
                  </a:cxn>
                  <a:cxn ang="0">
                    <a:pos x="76" y="104"/>
                  </a:cxn>
                  <a:cxn ang="0">
                    <a:pos x="73" y="95"/>
                  </a:cxn>
                  <a:cxn ang="0">
                    <a:pos x="73" y="92"/>
                  </a:cxn>
                  <a:cxn ang="0">
                    <a:pos x="72" y="92"/>
                  </a:cxn>
                  <a:cxn ang="0">
                    <a:pos x="73" y="95"/>
                  </a:cxn>
                  <a:cxn ang="0">
                    <a:pos x="72" y="100"/>
                  </a:cxn>
                  <a:cxn ang="0">
                    <a:pos x="72" y="106"/>
                  </a:cxn>
                  <a:cxn ang="0">
                    <a:pos x="69" y="103"/>
                  </a:cxn>
                  <a:cxn ang="0">
                    <a:pos x="69" y="106"/>
                  </a:cxn>
                  <a:cxn ang="0">
                    <a:pos x="69" y="112"/>
                  </a:cxn>
                  <a:cxn ang="0">
                    <a:pos x="61" y="116"/>
                  </a:cxn>
                  <a:cxn ang="0">
                    <a:pos x="54" y="121"/>
                  </a:cxn>
                  <a:cxn ang="0">
                    <a:pos x="43" y="121"/>
                  </a:cxn>
                  <a:cxn ang="0">
                    <a:pos x="43" y="112"/>
                  </a:cxn>
                  <a:cxn ang="0">
                    <a:pos x="40" y="112"/>
                  </a:cxn>
                  <a:cxn ang="0">
                    <a:pos x="45" y="103"/>
                  </a:cxn>
                  <a:cxn ang="0">
                    <a:pos x="43" y="104"/>
                  </a:cxn>
                  <a:cxn ang="0">
                    <a:pos x="40" y="107"/>
                  </a:cxn>
                  <a:cxn ang="0">
                    <a:pos x="39" y="115"/>
                  </a:cxn>
                  <a:cxn ang="0">
                    <a:pos x="37" y="121"/>
                  </a:cxn>
                  <a:cxn ang="0">
                    <a:pos x="33" y="119"/>
                  </a:cxn>
                  <a:cxn ang="0">
                    <a:pos x="27" y="113"/>
                  </a:cxn>
                  <a:cxn ang="0">
                    <a:pos x="22" y="106"/>
                  </a:cxn>
                  <a:cxn ang="0">
                    <a:pos x="24" y="101"/>
                  </a:cxn>
                  <a:cxn ang="0">
                    <a:pos x="25" y="94"/>
                  </a:cxn>
                  <a:cxn ang="0">
                    <a:pos x="25" y="97"/>
                  </a:cxn>
                  <a:cxn ang="0">
                    <a:pos x="21" y="103"/>
                  </a:cxn>
                  <a:cxn ang="0">
                    <a:pos x="13" y="104"/>
                  </a:cxn>
                  <a:cxn ang="0">
                    <a:pos x="13" y="94"/>
                  </a:cxn>
                  <a:cxn ang="0">
                    <a:pos x="16" y="91"/>
                  </a:cxn>
                  <a:cxn ang="0">
                    <a:pos x="15" y="85"/>
                  </a:cxn>
                  <a:cxn ang="0">
                    <a:pos x="19" y="83"/>
                  </a:cxn>
                  <a:cxn ang="0">
                    <a:pos x="18" y="76"/>
                  </a:cxn>
                  <a:cxn ang="0">
                    <a:pos x="10" y="70"/>
                  </a:cxn>
                  <a:cxn ang="0">
                    <a:pos x="12" y="68"/>
                  </a:cxn>
                  <a:cxn ang="0">
                    <a:pos x="16" y="61"/>
                  </a:cxn>
                  <a:cxn ang="0">
                    <a:pos x="13" y="53"/>
                  </a:cxn>
                  <a:cxn ang="0">
                    <a:pos x="3" y="49"/>
                  </a:cxn>
                  <a:cxn ang="0">
                    <a:pos x="1" y="38"/>
                  </a:cxn>
                  <a:cxn ang="0">
                    <a:pos x="3" y="27"/>
                  </a:cxn>
                  <a:cxn ang="0">
                    <a:pos x="7" y="20"/>
                  </a:cxn>
                  <a:cxn ang="0">
                    <a:pos x="9" y="11"/>
                  </a:cxn>
                  <a:cxn ang="0">
                    <a:pos x="15" y="3"/>
                  </a:cxn>
                  <a:cxn ang="0">
                    <a:pos x="22" y="3"/>
                  </a:cxn>
                  <a:cxn ang="0">
                    <a:pos x="28" y="0"/>
                  </a:cxn>
                  <a:cxn ang="0">
                    <a:pos x="36" y="8"/>
                  </a:cxn>
                  <a:cxn ang="0">
                    <a:pos x="46" y="8"/>
                  </a:cxn>
                  <a:cxn ang="0">
                    <a:pos x="43" y="18"/>
                  </a:cxn>
                  <a:cxn ang="0">
                    <a:pos x="43" y="27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58" y="47"/>
                  </a:cxn>
                  <a:cxn ang="0">
                    <a:pos x="63" y="44"/>
                  </a:cxn>
                  <a:cxn ang="0">
                    <a:pos x="70" y="49"/>
                  </a:cxn>
                  <a:cxn ang="0">
                    <a:pos x="70" y="59"/>
                  </a:cxn>
                  <a:cxn ang="0">
                    <a:pos x="78" y="59"/>
                  </a:cxn>
                  <a:cxn ang="0">
                    <a:pos x="88" y="61"/>
                  </a:cxn>
                  <a:cxn ang="0">
                    <a:pos x="85" y="67"/>
                  </a:cxn>
                  <a:cxn ang="0">
                    <a:pos x="85" y="76"/>
                  </a:cxn>
                  <a:cxn ang="0">
                    <a:pos x="93" y="89"/>
                  </a:cxn>
                  <a:cxn ang="0">
                    <a:pos x="91" y="95"/>
                  </a:cxn>
                  <a:cxn ang="0">
                    <a:pos x="90" y="97"/>
                  </a:cxn>
                </a:cxnLst>
                <a:rect l="0" t="0" r="r" b="b"/>
                <a:pathLst>
                  <a:path w="94" h="121">
                    <a:moveTo>
                      <a:pt x="88" y="97"/>
                    </a:moveTo>
                    <a:lnTo>
                      <a:pt x="87" y="97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0"/>
                    </a:lnTo>
                    <a:lnTo>
                      <a:pt x="84" y="100"/>
                    </a:lnTo>
                    <a:lnTo>
                      <a:pt x="82" y="100"/>
                    </a:lnTo>
                    <a:lnTo>
                      <a:pt x="82" y="101"/>
                    </a:lnTo>
                    <a:lnTo>
                      <a:pt x="81" y="101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8" y="103"/>
                    </a:lnTo>
                    <a:lnTo>
                      <a:pt x="76" y="103"/>
                    </a:lnTo>
                    <a:lnTo>
                      <a:pt x="76" y="104"/>
                    </a:lnTo>
                    <a:lnTo>
                      <a:pt x="76" y="103"/>
                    </a:lnTo>
                    <a:lnTo>
                      <a:pt x="76" y="101"/>
                    </a:lnTo>
                    <a:lnTo>
                      <a:pt x="75" y="101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3" y="92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3" y="89"/>
                    </a:lnTo>
                    <a:lnTo>
                      <a:pt x="72" y="89"/>
                    </a:lnTo>
                    <a:lnTo>
                      <a:pt x="73" y="89"/>
                    </a:lnTo>
                    <a:lnTo>
                      <a:pt x="72" y="89"/>
                    </a:lnTo>
                    <a:lnTo>
                      <a:pt x="72" y="91"/>
                    </a:lnTo>
                    <a:lnTo>
                      <a:pt x="72" y="92"/>
                    </a:lnTo>
                    <a:lnTo>
                      <a:pt x="70" y="94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7"/>
                    </a:lnTo>
                    <a:lnTo>
                      <a:pt x="72" y="95"/>
                    </a:lnTo>
                    <a:lnTo>
                      <a:pt x="72" y="97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3" y="98"/>
                    </a:lnTo>
                    <a:lnTo>
                      <a:pt x="73" y="100"/>
                    </a:lnTo>
                    <a:lnTo>
                      <a:pt x="72" y="100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3"/>
                    </a:lnTo>
                    <a:lnTo>
                      <a:pt x="73" y="103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4"/>
                    </a:lnTo>
                    <a:lnTo>
                      <a:pt x="73" y="106"/>
                    </a:lnTo>
                    <a:lnTo>
                      <a:pt x="72" y="106"/>
                    </a:lnTo>
                    <a:lnTo>
                      <a:pt x="72" y="104"/>
                    </a:lnTo>
                    <a:lnTo>
                      <a:pt x="70" y="103"/>
                    </a:lnTo>
                    <a:lnTo>
                      <a:pt x="70" y="101"/>
                    </a:lnTo>
                    <a:lnTo>
                      <a:pt x="69" y="101"/>
                    </a:lnTo>
                    <a:lnTo>
                      <a:pt x="69" y="103"/>
                    </a:lnTo>
                    <a:lnTo>
                      <a:pt x="70" y="103"/>
                    </a:lnTo>
                    <a:lnTo>
                      <a:pt x="70" y="104"/>
                    </a:lnTo>
                    <a:lnTo>
                      <a:pt x="69" y="103"/>
                    </a:lnTo>
                    <a:lnTo>
                      <a:pt x="69" y="104"/>
                    </a:lnTo>
                    <a:lnTo>
                      <a:pt x="70" y="104"/>
                    </a:lnTo>
                    <a:lnTo>
                      <a:pt x="70" y="106"/>
                    </a:lnTo>
                    <a:lnTo>
                      <a:pt x="70" y="104"/>
                    </a:lnTo>
                    <a:lnTo>
                      <a:pt x="69" y="104"/>
                    </a:lnTo>
                    <a:lnTo>
                      <a:pt x="67" y="104"/>
                    </a:lnTo>
                    <a:lnTo>
                      <a:pt x="67" y="106"/>
                    </a:lnTo>
                    <a:lnTo>
                      <a:pt x="69" y="106"/>
                    </a:lnTo>
                    <a:lnTo>
                      <a:pt x="69" y="107"/>
                    </a:lnTo>
                    <a:lnTo>
                      <a:pt x="70" y="107"/>
                    </a:lnTo>
                    <a:lnTo>
                      <a:pt x="70" y="109"/>
                    </a:lnTo>
                    <a:lnTo>
                      <a:pt x="72" y="109"/>
                    </a:lnTo>
                    <a:lnTo>
                      <a:pt x="72" y="110"/>
                    </a:lnTo>
                    <a:lnTo>
                      <a:pt x="70" y="110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6" y="113"/>
                    </a:lnTo>
                    <a:lnTo>
                      <a:pt x="66" y="115"/>
                    </a:lnTo>
                    <a:lnTo>
                      <a:pt x="64" y="115"/>
                    </a:lnTo>
                    <a:lnTo>
                      <a:pt x="63" y="115"/>
                    </a:lnTo>
                    <a:lnTo>
                      <a:pt x="61" y="115"/>
                    </a:lnTo>
                    <a:lnTo>
                      <a:pt x="61" y="116"/>
                    </a:lnTo>
                    <a:lnTo>
                      <a:pt x="60" y="116"/>
                    </a:lnTo>
                    <a:lnTo>
                      <a:pt x="58" y="116"/>
                    </a:lnTo>
                    <a:lnTo>
                      <a:pt x="58" y="118"/>
                    </a:lnTo>
                    <a:lnTo>
                      <a:pt x="57" y="118"/>
                    </a:lnTo>
                    <a:lnTo>
                      <a:pt x="55" y="118"/>
                    </a:lnTo>
                    <a:lnTo>
                      <a:pt x="55" y="119"/>
                    </a:lnTo>
                    <a:lnTo>
                      <a:pt x="54" y="119"/>
                    </a:lnTo>
                    <a:lnTo>
                      <a:pt x="54" y="121"/>
                    </a:lnTo>
                    <a:lnTo>
                      <a:pt x="52" y="121"/>
                    </a:lnTo>
                    <a:lnTo>
                      <a:pt x="51" y="121"/>
                    </a:lnTo>
                    <a:lnTo>
                      <a:pt x="49" y="121"/>
                    </a:lnTo>
                    <a:lnTo>
                      <a:pt x="48" y="119"/>
                    </a:lnTo>
                    <a:lnTo>
                      <a:pt x="48" y="121"/>
                    </a:lnTo>
                    <a:lnTo>
                      <a:pt x="46" y="121"/>
                    </a:lnTo>
                    <a:lnTo>
                      <a:pt x="45" y="121"/>
                    </a:lnTo>
                    <a:lnTo>
                      <a:pt x="43" y="121"/>
                    </a:lnTo>
                    <a:lnTo>
                      <a:pt x="43" y="119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2" y="116"/>
                    </a:lnTo>
                    <a:lnTo>
                      <a:pt x="42" y="115"/>
                    </a:lnTo>
                    <a:lnTo>
                      <a:pt x="42" y="113"/>
                    </a:lnTo>
                    <a:lnTo>
                      <a:pt x="43" y="113"/>
                    </a:lnTo>
                    <a:lnTo>
                      <a:pt x="43" y="112"/>
                    </a:lnTo>
                    <a:lnTo>
                      <a:pt x="43" y="110"/>
                    </a:lnTo>
                    <a:lnTo>
                      <a:pt x="43" y="109"/>
                    </a:lnTo>
                    <a:lnTo>
                      <a:pt x="42" y="109"/>
                    </a:lnTo>
                    <a:lnTo>
                      <a:pt x="43" y="109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0" y="112"/>
                    </a:lnTo>
                    <a:lnTo>
                      <a:pt x="40" y="110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2" y="106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3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3" y="103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3" y="104"/>
                    </a:lnTo>
                    <a:lnTo>
                      <a:pt x="43" y="106"/>
                    </a:lnTo>
                    <a:lnTo>
                      <a:pt x="42" y="106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40" y="109"/>
                    </a:lnTo>
                    <a:lnTo>
                      <a:pt x="40" y="107"/>
                    </a:lnTo>
                    <a:lnTo>
                      <a:pt x="40" y="109"/>
                    </a:lnTo>
                    <a:lnTo>
                      <a:pt x="40" y="110"/>
                    </a:lnTo>
                    <a:lnTo>
                      <a:pt x="39" y="110"/>
                    </a:lnTo>
                    <a:lnTo>
                      <a:pt x="39" y="112"/>
                    </a:lnTo>
                    <a:lnTo>
                      <a:pt x="39" y="113"/>
                    </a:lnTo>
                    <a:lnTo>
                      <a:pt x="39" y="115"/>
                    </a:lnTo>
                    <a:lnTo>
                      <a:pt x="37" y="116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7" y="118"/>
                    </a:lnTo>
                    <a:lnTo>
                      <a:pt x="37" y="119"/>
                    </a:lnTo>
                    <a:lnTo>
                      <a:pt x="37" y="121"/>
                    </a:lnTo>
                    <a:lnTo>
                      <a:pt x="36" y="121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4" y="118"/>
                    </a:lnTo>
                    <a:lnTo>
                      <a:pt x="34" y="116"/>
                    </a:lnTo>
                    <a:lnTo>
                      <a:pt x="33" y="116"/>
                    </a:lnTo>
                    <a:lnTo>
                      <a:pt x="33" y="118"/>
                    </a:lnTo>
                    <a:lnTo>
                      <a:pt x="33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28" y="116"/>
                    </a:lnTo>
                    <a:lnTo>
                      <a:pt x="27" y="116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2" y="106"/>
                    </a:lnTo>
                    <a:lnTo>
                      <a:pt x="22" y="104"/>
                    </a:lnTo>
                    <a:lnTo>
                      <a:pt x="22" y="106"/>
                    </a:lnTo>
                    <a:lnTo>
                      <a:pt x="22" y="104"/>
                    </a:lnTo>
                    <a:lnTo>
                      <a:pt x="21" y="104"/>
                    </a:lnTo>
                    <a:lnTo>
                      <a:pt x="22" y="104"/>
                    </a:lnTo>
                    <a:lnTo>
                      <a:pt x="22" y="103"/>
                    </a:lnTo>
                    <a:lnTo>
                      <a:pt x="22" y="101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5" y="95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7" y="95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5" y="98"/>
                    </a:lnTo>
                    <a:lnTo>
                      <a:pt x="24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3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0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3" y="97"/>
                    </a:lnTo>
                    <a:lnTo>
                      <a:pt x="12" y="95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8" y="92"/>
                    </a:lnTo>
                    <a:lnTo>
                      <a:pt x="18" y="91"/>
                    </a:lnTo>
                    <a:lnTo>
                      <a:pt x="16" y="91"/>
                    </a:lnTo>
                    <a:lnTo>
                      <a:pt x="18" y="91"/>
                    </a:lnTo>
                    <a:lnTo>
                      <a:pt x="16" y="91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6"/>
                    </a:lnTo>
                    <a:lnTo>
                      <a:pt x="16" y="85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8" y="83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3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3" y="62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2" y="5"/>
                    </a:lnTo>
                    <a:lnTo>
                      <a:pt x="43" y="6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8" y="31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9" y="34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1" y="46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70" y="47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2" y="50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5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7" y="59"/>
                    </a:lnTo>
                    <a:lnTo>
                      <a:pt x="88" y="59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1" y="62"/>
                    </a:lnTo>
                    <a:lnTo>
                      <a:pt x="91" y="64"/>
                    </a:lnTo>
                    <a:lnTo>
                      <a:pt x="88" y="65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5" y="73"/>
                    </a:lnTo>
                    <a:lnTo>
                      <a:pt x="85" y="74"/>
                    </a:lnTo>
                    <a:lnTo>
                      <a:pt x="85" y="76"/>
                    </a:lnTo>
                    <a:lnTo>
                      <a:pt x="87" y="77"/>
                    </a:lnTo>
                    <a:lnTo>
                      <a:pt x="87" y="79"/>
                    </a:lnTo>
                    <a:lnTo>
                      <a:pt x="87" y="82"/>
                    </a:lnTo>
                    <a:lnTo>
                      <a:pt x="93" y="83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3" y="88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4" y="91"/>
                    </a:lnTo>
                    <a:lnTo>
                      <a:pt x="94" y="92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3" y="97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7"/>
                    </a:lnTo>
                    <a:lnTo>
                      <a:pt x="90" y="95"/>
                    </a:lnTo>
                    <a:lnTo>
                      <a:pt x="90" y="97"/>
                    </a:lnTo>
                    <a:lnTo>
                      <a:pt x="90" y="95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88" y="9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750" y="2398"/>
                <a:ext cx="81" cy="98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30" y="6"/>
                  </a:cxn>
                  <a:cxn ang="0">
                    <a:pos x="37" y="4"/>
                  </a:cxn>
                  <a:cxn ang="0">
                    <a:pos x="48" y="7"/>
                  </a:cxn>
                  <a:cxn ang="0">
                    <a:pos x="51" y="7"/>
                  </a:cxn>
                  <a:cxn ang="0">
                    <a:pos x="57" y="4"/>
                  </a:cxn>
                  <a:cxn ang="0">
                    <a:pos x="63" y="4"/>
                  </a:cxn>
                  <a:cxn ang="0">
                    <a:pos x="67" y="3"/>
                  </a:cxn>
                  <a:cxn ang="0">
                    <a:pos x="72" y="3"/>
                  </a:cxn>
                  <a:cxn ang="0">
                    <a:pos x="76" y="7"/>
                  </a:cxn>
                  <a:cxn ang="0">
                    <a:pos x="81" y="9"/>
                  </a:cxn>
                  <a:cxn ang="0">
                    <a:pos x="79" y="13"/>
                  </a:cxn>
                  <a:cxn ang="0">
                    <a:pos x="75" y="18"/>
                  </a:cxn>
                  <a:cxn ang="0">
                    <a:pos x="73" y="22"/>
                  </a:cxn>
                  <a:cxn ang="0">
                    <a:pos x="76" y="28"/>
                  </a:cxn>
                  <a:cxn ang="0">
                    <a:pos x="75" y="34"/>
                  </a:cxn>
                  <a:cxn ang="0">
                    <a:pos x="66" y="37"/>
                  </a:cxn>
                  <a:cxn ang="0">
                    <a:pos x="63" y="43"/>
                  </a:cxn>
                  <a:cxn ang="0">
                    <a:pos x="61" y="45"/>
                  </a:cxn>
                  <a:cxn ang="0">
                    <a:pos x="63" y="52"/>
                  </a:cxn>
                  <a:cxn ang="0">
                    <a:pos x="58" y="60"/>
                  </a:cxn>
                  <a:cxn ang="0">
                    <a:pos x="57" y="66"/>
                  </a:cxn>
                  <a:cxn ang="0">
                    <a:pos x="51" y="61"/>
                  </a:cxn>
                  <a:cxn ang="0">
                    <a:pos x="46" y="58"/>
                  </a:cxn>
                  <a:cxn ang="0">
                    <a:pos x="40" y="60"/>
                  </a:cxn>
                  <a:cxn ang="0">
                    <a:pos x="36" y="61"/>
                  </a:cxn>
                  <a:cxn ang="0">
                    <a:pos x="31" y="67"/>
                  </a:cxn>
                  <a:cxn ang="0">
                    <a:pos x="28" y="70"/>
                  </a:cxn>
                  <a:cxn ang="0">
                    <a:pos x="24" y="66"/>
                  </a:cxn>
                  <a:cxn ang="0">
                    <a:pos x="25" y="72"/>
                  </a:cxn>
                  <a:cxn ang="0">
                    <a:pos x="25" y="79"/>
                  </a:cxn>
                  <a:cxn ang="0">
                    <a:pos x="24" y="84"/>
                  </a:cxn>
                  <a:cxn ang="0">
                    <a:pos x="21" y="92"/>
                  </a:cxn>
                  <a:cxn ang="0">
                    <a:pos x="18" y="98"/>
                  </a:cxn>
                  <a:cxn ang="0">
                    <a:pos x="16" y="90"/>
                  </a:cxn>
                  <a:cxn ang="0">
                    <a:pos x="13" y="84"/>
                  </a:cxn>
                  <a:cxn ang="0">
                    <a:pos x="18" y="79"/>
                  </a:cxn>
                  <a:cxn ang="0">
                    <a:pos x="19" y="72"/>
                  </a:cxn>
                  <a:cxn ang="0">
                    <a:pos x="18" y="64"/>
                  </a:cxn>
                  <a:cxn ang="0">
                    <a:pos x="16" y="58"/>
                  </a:cxn>
                  <a:cxn ang="0">
                    <a:pos x="12" y="55"/>
                  </a:cxn>
                  <a:cxn ang="0">
                    <a:pos x="7" y="49"/>
                  </a:cxn>
                  <a:cxn ang="0">
                    <a:pos x="6" y="48"/>
                  </a:cxn>
                  <a:cxn ang="0">
                    <a:pos x="9" y="42"/>
                  </a:cxn>
                  <a:cxn ang="0">
                    <a:pos x="6" y="42"/>
                  </a:cxn>
                  <a:cxn ang="0">
                    <a:pos x="3" y="40"/>
                  </a:cxn>
                  <a:cxn ang="0">
                    <a:pos x="0" y="42"/>
                  </a:cxn>
                  <a:cxn ang="0">
                    <a:pos x="4" y="39"/>
                  </a:cxn>
                  <a:cxn ang="0">
                    <a:pos x="7" y="34"/>
                  </a:cxn>
                  <a:cxn ang="0">
                    <a:pos x="10" y="39"/>
                  </a:cxn>
                  <a:cxn ang="0">
                    <a:pos x="18" y="39"/>
                  </a:cxn>
                  <a:cxn ang="0">
                    <a:pos x="18" y="36"/>
                  </a:cxn>
                  <a:cxn ang="0">
                    <a:pos x="18" y="33"/>
                  </a:cxn>
                  <a:cxn ang="0">
                    <a:pos x="16" y="34"/>
                  </a:cxn>
                  <a:cxn ang="0">
                    <a:pos x="13" y="31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5" y="22"/>
                  </a:cxn>
                  <a:cxn ang="0">
                    <a:pos x="19" y="21"/>
                  </a:cxn>
                  <a:cxn ang="0">
                    <a:pos x="24" y="19"/>
                  </a:cxn>
                  <a:cxn ang="0">
                    <a:pos x="25" y="12"/>
                  </a:cxn>
                  <a:cxn ang="0">
                    <a:pos x="24" y="7"/>
                  </a:cxn>
                </a:cxnLst>
                <a:rect l="0" t="0" r="r" b="b"/>
                <a:pathLst>
                  <a:path w="81" h="98">
                    <a:moveTo>
                      <a:pt x="22" y="6"/>
                    </a:move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49" y="7"/>
                    </a:lnTo>
                    <a:lnTo>
                      <a:pt x="49" y="9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7" y="3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2" y="1"/>
                    </a:lnTo>
                    <a:lnTo>
                      <a:pt x="72" y="3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6"/>
                    </a:lnTo>
                    <a:lnTo>
                      <a:pt x="78" y="7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81" y="9"/>
                    </a:lnTo>
                    <a:lnTo>
                      <a:pt x="81" y="10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79" y="12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6" y="18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2" y="22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75" y="30"/>
                    </a:lnTo>
                    <a:lnTo>
                      <a:pt x="73" y="30"/>
                    </a:lnTo>
                    <a:lnTo>
                      <a:pt x="73" y="31"/>
                    </a:lnTo>
                    <a:lnTo>
                      <a:pt x="72" y="31"/>
                    </a:lnTo>
                    <a:lnTo>
                      <a:pt x="73" y="33"/>
                    </a:lnTo>
                    <a:lnTo>
                      <a:pt x="75" y="34"/>
                    </a:lnTo>
                    <a:lnTo>
                      <a:pt x="73" y="34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69" y="37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3" y="42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5"/>
                    </a:lnTo>
                    <a:lnTo>
                      <a:pt x="61" y="45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3" y="54"/>
                    </a:lnTo>
                    <a:lnTo>
                      <a:pt x="61" y="54"/>
                    </a:lnTo>
                    <a:lnTo>
                      <a:pt x="61" y="55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1"/>
                    </a:lnTo>
                    <a:lnTo>
                      <a:pt x="60" y="61"/>
                    </a:lnTo>
                    <a:lnTo>
                      <a:pt x="60" y="63"/>
                    </a:lnTo>
                    <a:lnTo>
                      <a:pt x="58" y="64"/>
                    </a:lnTo>
                    <a:lnTo>
                      <a:pt x="57" y="64"/>
                    </a:lnTo>
                    <a:lnTo>
                      <a:pt x="57" y="66"/>
                    </a:lnTo>
                    <a:lnTo>
                      <a:pt x="55" y="67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1" y="61"/>
                    </a:lnTo>
                    <a:lnTo>
                      <a:pt x="49" y="60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9" y="61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3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1" y="69"/>
                    </a:lnTo>
                    <a:lnTo>
                      <a:pt x="30" y="69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7" y="70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4" y="66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27" y="76"/>
                    </a:lnTo>
                    <a:lnTo>
                      <a:pt x="27" y="78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2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5"/>
                    </a:lnTo>
                    <a:lnTo>
                      <a:pt x="24" y="87"/>
                    </a:lnTo>
                    <a:lnTo>
                      <a:pt x="22" y="87"/>
                    </a:lnTo>
                    <a:lnTo>
                      <a:pt x="22" y="89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2" y="93"/>
                    </a:lnTo>
                    <a:lnTo>
                      <a:pt x="21" y="95"/>
                    </a:lnTo>
                    <a:lnTo>
                      <a:pt x="19" y="98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8" y="95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6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3"/>
                    </a:lnTo>
                    <a:lnTo>
                      <a:pt x="19" y="73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8" y="64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5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9" y="45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5" y="40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2" y="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2933" y="2387"/>
                <a:ext cx="118" cy="119"/>
              </a:xfrm>
              <a:custGeom>
                <a:avLst/>
                <a:gdLst/>
                <a:ahLst/>
                <a:cxnLst>
                  <a:cxn ang="0">
                    <a:pos x="29" y="112"/>
                  </a:cxn>
                  <a:cxn ang="0">
                    <a:pos x="27" y="103"/>
                  </a:cxn>
                  <a:cxn ang="0">
                    <a:pos x="30" y="95"/>
                  </a:cxn>
                  <a:cxn ang="0">
                    <a:pos x="26" y="92"/>
                  </a:cxn>
                  <a:cxn ang="0">
                    <a:pos x="29" y="86"/>
                  </a:cxn>
                  <a:cxn ang="0">
                    <a:pos x="24" y="83"/>
                  </a:cxn>
                  <a:cxn ang="0">
                    <a:pos x="18" y="81"/>
                  </a:cxn>
                  <a:cxn ang="0">
                    <a:pos x="12" y="81"/>
                  </a:cxn>
                  <a:cxn ang="0">
                    <a:pos x="9" y="78"/>
                  </a:cxn>
                  <a:cxn ang="0">
                    <a:pos x="5" y="74"/>
                  </a:cxn>
                  <a:cxn ang="0">
                    <a:pos x="3" y="68"/>
                  </a:cxn>
                  <a:cxn ang="0">
                    <a:pos x="3" y="62"/>
                  </a:cxn>
                  <a:cxn ang="0">
                    <a:pos x="6" y="59"/>
                  </a:cxn>
                  <a:cxn ang="0">
                    <a:pos x="11" y="54"/>
                  </a:cxn>
                  <a:cxn ang="0">
                    <a:pos x="15" y="48"/>
                  </a:cxn>
                  <a:cxn ang="0">
                    <a:pos x="23" y="45"/>
                  </a:cxn>
                  <a:cxn ang="0">
                    <a:pos x="27" y="45"/>
                  </a:cxn>
                  <a:cxn ang="0">
                    <a:pos x="33" y="44"/>
                  </a:cxn>
                  <a:cxn ang="0">
                    <a:pos x="41" y="39"/>
                  </a:cxn>
                  <a:cxn ang="0">
                    <a:pos x="47" y="36"/>
                  </a:cxn>
                  <a:cxn ang="0">
                    <a:pos x="53" y="35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65" y="26"/>
                  </a:cxn>
                  <a:cxn ang="0">
                    <a:pos x="72" y="23"/>
                  </a:cxn>
                  <a:cxn ang="0">
                    <a:pos x="71" y="18"/>
                  </a:cxn>
                  <a:cxn ang="0">
                    <a:pos x="68" y="14"/>
                  </a:cxn>
                  <a:cxn ang="0">
                    <a:pos x="65" y="8"/>
                  </a:cxn>
                  <a:cxn ang="0">
                    <a:pos x="71" y="3"/>
                  </a:cxn>
                  <a:cxn ang="0">
                    <a:pos x="77" y="2"/>
                  </a:cxn>
                  <a:cxn ang="0">
                    <a:pos x="83" y="2"/>
                  </a:cxn>
                  <a:cxn ang="0">
                    <a:pos x="89" y="0"/>
                  </a:cxn>
                  <a:cxn ang="0">
                    <a:pos x="95" y="5"/>
                  </a:cxn>
                  <a:cxn ang="0">
                    <a:pos x="100" y="9"/>
                  </a:cxn>
                  <a:cxn ang="0">
                    <a:pos x="103" y="15"/>
                  </a:cxn>
                  <a:cxn ang="0">
                    <a:pos x="107" y="21"/>
                  </a:cxn>
                  <a:cxn ang="0">
                    <a:pos x="110" y="29"/>
                  </a:cxn>
                  <a:cxn ang="0">
                    <a:pos x="113" y="35"/>
                  </a:cxn>
                  <a:cxn ang="0">
                    <a:pos x="118" y="42"/>
                  </a:cxn>
                  <a:cxn ang="0">
                    <a:pos x="112" y="50"/>
                  </a:cxn>
                  <a:cxn ang="0">
                    <a:pos x="103" y="53"/>
                  </a:cxn>
                  <a:cxn ang="0">
                    <a:pos x="97" y="56"/>
                  </a:cxn>
                  <a:cxn ang="0">
                    <a:pos x="97" y="65"/>
                  </a:cxn>
                  <a:cxn ang="0">
                    <a:pos x="89" y="68"/>
                  </a:cxn>
                  <a:cxn ang="0">
                    <a:pos x="83" y="65"/>
                  </a:cxn>
                  <a:cxn ang="0">
                    <a:pos x="77" y="69"/>
                  </a:cxn>
                  <a:cxn ang="0">
                    <a:pos x="72" y="72"/>
                  </a:cxn>
                  <a:cxn ang="0">
                    <a:pos x="68" y="78"/>
                  </a:cxn>
                  <a:cxn ang="0">
                    <a:pos x="60" y="84"/>
                  </a:cxn>
                  <a:cxn ang="0">
                    <a:pos x="62" y="90"/>
                  </a:cxn>
                  <a:cxn ang="0">
                    <a:pos x="60" y="93"/>
                  </a:cxn>
                  <a:cxn ang="0">
                    <a:pos x="54" y="101"/>
                  </a:cxn>
                  <a:cxn ang="0">
                    <a:pos x="48" y="107"/>
                  </a:cxn>
                  <a:cxn ang="0">
                    <a:pos x="41" y="112"/>
                  </a:cxn>
                  <a:cxn ang="0">
                    <a:pos x="36" y="116"/>
                  </a:cxn>
                  <a:cxn ang="0">
                    <a:pos x="32" y="119"/>
                  </a:cxn>
                </a:cxnLst>
                <a:rect l="0" t="0" r="r" b="b"/>
                <a:pathLst>
                  <a:path w="118" h="119">
                    <a:moveTo>
                      <a:pt x="32" y="119"/>
                    </a:moveTo>
                    <a:lnTo>
                      <a:pt x="32" y="118"/>
                    </a:lnTo>
                    <a:lnTo>
                      <a:pt x="32" y="116"/>
                    </a:lnTo>
                    <a:lnTo>
                      <a:pt x="32" y="115"/>
                    </a:lnTo>
                    <a:lnTo>
                      <a:pt x="30" y="113"/>
                    </a:lnTo>
                    <a:lnTo>
                      <a:pt x="30" y="112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7" y="109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4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100"/>
                    </a:lnTo>
                    <a:lnTo>
                      <a:pt x="29" y="100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32" y="93"/>
                    </a:lnTo>
                    <a:lnTo>
                      <a:pt x="32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4" y="89"/>
                    </a:lnTo>
                    <a:lnTo>
                      <a:pt x="26" y="89"/>
                    </a:lnTo>
                    <a:lnTo>
                      <a:pt x="26" y="87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3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4" y="81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4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8" y="81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8" y="78"/>
                    </a:lnTo>
                    <a:lnTo>
                      <a:pt x="8" y="77"/>
                    </a:lnTo>
                    <a:lnTo>
                      <a:pt x="6" y="77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2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3" y="47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41" y="39"/>
                    </a:lnTo>
                    <a:lnTo>
                      <a:pt x="42" y="39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7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5" y="26"/>
                    </a:lnTo>
                    <a:lnTo>
                      <a:pt x="65" y="27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9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4" y="23"/>
                    </a:lnTo>
                    <a:lnTo>
                      <a:pt x="74" y="21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69" y="14"/>
                    </a:lnTo>
                    <a:lnTo>
                      <a:pt x="69" y="12"/>
                    </a:lnTo>
                    <a:lnTo>
                      <a:pt x="69" y="14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3" y="9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3"/>
                    </a:lnTo>
                    <a:lnTo>
                      <a:pt x="76" y="2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8" y="6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0" y="9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3" y="12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6" y="20"/>
                    </a:lnTo>
                    <a:lnTo>
                      <a:pt x="107" y="20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10" y="29"/>
                    </a:lnTo>
                    <a:lnTo>
                      <a:pt x="112" y="30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2" y="33"/>
                    </a:lnTo>
                    <a:lnTo>
                      <a:pt x="112" y="35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8"/>
                    </a:lnTo>
                    <a:lnTo>
                      <a:pt x="113" y="39"/>
                    </a:lnTo>
                    <a:lnTo>
                      <a:pt x="115" y="41"/>
                    </a:lnTo>
                    <a:lnTo>
                      <a:pt x="116" y="41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5" y="44"/>
                    </a:lnTo>
                    <a:lnTo>
                      <a:pt x="116" y="44"/>
                    </a:lnTo>
                    <a:lnTo>
                      <a:pt x="115" y="45"/>
                    </a:lnTo>
                    <a:lnTo>
                      <a:pt x="115" y="47"/>
                    </a:lnTo>
                    <a:lnTo>
                      <a:pt x="113" y="48"/>
                    </a:lnTo>
                    <a:lnTo>
                      <a:pt x="112" y="50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4" y="51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0" y="54"/>
                    </a:lnTo>
                    <a:lnTo>
                      <a:pt x="98" y="54"/>
                    </a:lnTo>
                    <a:lnTo>
                      <a:pt x="97" y="54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7"/>
                    </a:lnTo>
                    <a:lnTo>
                      <a:pt x="97" y="59"/>
                    </a:lnTo>
                    <a:lnTo>
                      <a:pt x="97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7" y="63"/>
                    </a:lnTo>
                    <a:lnTo>
                      <a:pt x="97" y="65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6"/>
                    </a:lnTo>
                    <a:lnTo>
                      <a:pt x="92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8" y="65"/>
                    </a:lnTo>
                    <a:lnTo>
                      <a:pt x="86" y="65"/>
                    </a:lnTo>
                    <a:lnTo>
                      <a:pt x="86" y="66"/>
                    </a:lnTo>
                    <a:lnTo>
                      <a:pt x="85" y="65"/>
                    </a:lnTo>
                    <a:lnTo>
                      <a:pt x="83" y="65"/>
                    </a:lnTo>
                    <a:lnTo>
                      <a:pt x="83" y="66"/>
                    </a:lnTo>
                    <a:lnTo>
                      <a:pt x="82" y="66"/>
                    </a:lnTo>
                    <a:lnTo>
                      <a:pt x="80" y="66"/>
                    </a:lnTo>
                    <a:lnTo>
                      <a:pt x="79" y="66"/>
                    </a:lnTo>
                    <a:lnTo>
                      <a:pt x="79" y="68"/>
                    </a:lnTo>
                    <a:lnTo>
                      <a:pt x="77" y="68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4" y="74"/>
                    </a:lnTo>
                    <a:lnTo>
                      <a:pt x="72" y="74"/>
                    </a:lnTo>
                    <a:lnTo>
                      <a:pt x="72" y="72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5" y="80"/>
                    </a:lnTo>
                    <a:lnTo>
                      <a:pt x="63" y="81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9" y="87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2" y="89"/>
                    </a:lnTo>
                    <a:lnTo>
                      <a:pt x="62" y="90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60" y="90"/>
                    </a:lnTo>
                    <a:lnTo>
                      <a:pt x="60" y="92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60" y="93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6" y="95"/>
                    </a:lnTo>
                    <a:lnTo>
                      <a:pt x="54" y="96"/>
                    </a:lnTo>
                    <a:lnTo>
                      <a:pt x="54" y="100"/>
                    </a:lnTo>
                    <a:lnTo>
                      <a:pt x="54" y="101"/>
                    </a:lnTo>
                    <a:lnTo>
                      <a:pt x="53" y="101"/>
                    </a:lnTo>
                    <a:lnTo>
                      <a:pt x="53" y="103"/>
                    </a:lnTo>
                    <a:lnTo>
                      <a:pt x="51" y="104"/>
                    </a:lnTo>
                    <a:lnTo>
                      <a:pt x="51" y="106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1" y="112"/>
                    </a:lnTo>
                    <a:lnTo>
                      <a:pt x="41" y="113"/>
                    </a:lnTo>
                    <a:lnTo>
                      <a:pt x="39" y="113"/>
                    </a:lnTo>
                    <a:lnTo>
                      <a:pt x="38" y="113"/>
                    </a:lnTo>
                    <a:lnTo>
                      <a:pt x="36" y="113"/>
                    </a:lnTo>
                    <a:lnTo>
                      <a:pt x="35" y="113"/>
                    </a:lnTo>
                    <a:lnTo>
                      <a:pt x="35" y="115"/>
                    </a:lnTo>
                    <a:lnTo>
                      <a:pt x="36" y="116"/>
                    </a:lnTo>
                    <a:lnTo>
                      <a:pt x="35" y="116"/>
                    </a:lnTo>
                    <a:lnTo>
                      <a:pt x="33" y="116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3" y="118"/>
                    </a:lnTo>
                    <a:lnTo>
                      <a:pt x="33" y="119"/>
                    </a:lnTo>
                    <a:lnTo>
                      <a:pt x="32" y="11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2516" y="2312"/>
                <a:ext cx="62" cy="77"/>
              </a:xfrm>
              <a:custGeom>
                <a:avLst/>
                <a:gdLst/>
                <a:ahLst/>
                <a:cxnLst>
                  <a:cxn ang="0">
                    <a:pos x="2" y="48"/>
                  </a:cxn>
                  <a:cxn ang="0">
                    <a:pos x="5" y="40"/>
                  </a:cxn>
                  <a:cxn ang="0">
                    <a:pos x="8" y="37"/>
                  </a:cxn>
                  <a:cxn ang="0">
                    <a:pos x="9" y="31"/>
                  </a:cxn>
                  <a:cxn ang="0">
                    <a:pos x="6" y="28"/>
                  </a:cxn>
                  <a:cxn ang="0">
                    <a:pos x="11" y="25"/>
                  </a:cxn>
                  <a:cxn ang="0">
                    <a:pos x="11" y="24"/>
                  </a:cxn>
                  <a:cxn ang="0">
                    <a:pos x="9" y="22"/>
                  </a:cxn>
                  <a:cxn ang="0">
                    <a:pos x="11" y="18"/>
                  </a:cxn>
                  <a:cxn ang="0">
                    <a:pos x="15" y="15"/>
                  </a:cxn>
                  <a:cxn ang="0">
                    <a:pos x="17" y="15"/>
                  </a:cxn>
                  <a:cxn ang="0">
                    <a:pos x="23" y="12"/>
                  </a:cxn>
                  <a:cxn ang="0">
                    <a:pos x="26" y="7"/>
                  </a:cxn>
                  <a:cxn ang="0">
                    <a:pos x="26" y="15"/>
                  </a:cxn>
                  <a:cxn ang="0">
                    <a:pos x="24" y="22"/>
                  </a:cxn>
                  <a:cxn ang="0">
                    <a:pos x="27" y="21"/>
                  </a:cxn>
                  <a:cxn ang="0">
                    <a:pos x="27" y="16"/>
                  </a:cxn>
                  <a:cxn ang="0">
                    <a:pos x="30" y="12"/>
                  </a:cxn>
                  <a:cxn ang="0">
                    <a:pos x="35" y="9"/>
                  </a:cxn>
                  <a:cxn ang="0">
                    <a:pos x="41" y="4"/>
                  </a:cxn>
                  <a:cxn ang="0">
                    <a:pos x="45" y="1"/>
                  </a:cxn>
                  <a:cxn ang="0">
                    <a:pos x="51" y="0"/>
                  </a:cxn>
                  <a:cxn ang="0">
                    <a:pos x="51" y="6"/>
                  </a:cxn>
                  <a:cxn ang="0">
                    <a:pos x="53" y="12"/>
                  </a:cxn>
                  <a:cxn ang="0">
                    <a:pos x="53" y="13"/>
                  </a:cxn>
                  <a:cxn ang="0">
                    <a:pos x="54" y="19"/>
                  </a:cxn>
                  <a:cxn ang="0">
                    <a:pos x="53" y="25"/>
                  </a:cxn>
                  <a:cxn ang="0">
                    <a:pos x="54" y="31"/>
                  </a:cxn>
                  <a:cxn ang="0">
                    <a:pos x="59" y="39"/>
                  </a:cxn>
                  <a:cxn ang="0">
                    <a:pos x="60" y="45"/>
                  </a:cxn>
                  <a:cxn ang="0">
                    <a:pos x="59" y="49"/>
                  </a:cxn>
                  <a:cxn ang="0">
                    <a:pos x="60" y="52"/>
                  </a:cxn>
                  <a:cxn ang="0">
                    <a:pos x="60" y="56"/>
                  </a:cxn>
                  <a:cxn ang="0">
                    <a:pos x="57" y="59"/>
                  </a:cxn>
                  <a:cxn ang="0">
                    <a:pos x="54" y="60"/>
                  </a:cxn>
                  <a:cxn ang="0">
                    <a:pos x="54" y="63"/>
                  </a:cxn>
                  <a:cxn ang="0">
                    <a:pos x="53" y="63"/>
                  </a:cxn>
                  <a:cxn ang="0">
                    <a:pos x="48" y="65"/>
                  </a:cxn>
                  <a:cxn ang="0">
                    <a:pos x="44" y="66"/>
                  </a:cxn>
                  <a:cxn ang="0">
                    <a:pos x="39" y="66"/>
                  </a:cxn>
                  <a:cxn ang="0">
                    <a:pos x="38" y="68"/>
                  </a:cxn>
                  <a:cxn ang="0">
                    <a:pos x="35" y="74"/>
                  </a:cxn>
                  <a:cxn ang="0">
                    <a:pos x="29" y="77"/>
                  </a:cxn>
                  <a:cxn ang="0">
                    <a:pos x="23" y="74"/>
                  </a:cxn>
                  <a:cxn ang="0">
                    <a:pos x="23" y="71"/>
                  </a:cxn>
                  <a:cxn ang="0">
                    <a:pos x="24" y="65"/>
                  </a:cxn>
                  <a:cxn ang="0">
                    <a:pos x="29" y="60"/>
                  </a:cxn>
                  <a:cxn ang="0">
                    <a:pos x="32" y="57"/>
                  </a:cxn>
                  <a:cxn ang="0">
                    <a:pos x="29" y="49"/>
                  </a:cxn>
                  <a:cxn ang="0">
                    <a:pos x="23" y="46"/>
                  </a:cxn>
                  <a:cxn ang="0">
                    <a:pos x="24" y="42"/>
                  </a:cxn>
                  <a:cxn ang="0">
                    <a:pos x="29" y="39"/>
                  </a:cxn>
                  <a:cxn ang="0">
                    <a:pos x="33" y="36"/>
                  </a:cxn>
                  <a:cxn ang="0">
                    <a:pos x="35" y="33"/>
                  </a:cxn>
                  <a:cxn ang="0">
                    <a:pos x="30" y="33"/>
                  </a:cxn>
                  <a:cxn ang="0">
                    <a:pos x="24" y="31"/>
                  </a:cxn>
                  <a:cxn ang="0">
                    <a:pos x="20" y="37"/>
                  </a:cxn>
                  <a:cxn ang="0">
                    <a:pos x="18" y="40"/>
                  </a:cxn>
                  <a:cxn ang="0">
                    <a:pos x="14" y="48"/>
                  </a:cxn>
                  <a:cxn ang="0">
                    <a:pos x="9" y="51"/>
                  </a:cxn>
                  <a:cxn ang="0">
                    <a:pos x="5" y="54"/>
                  </a:cxn>
                </a:cxnLst>
                <a:rect l="0" t="0" r="r" b="b"/>
                <a:pathLst>
                  <a:path w="62" h="77">
                    <a:moveTo>
                      <a:pt x="2" y="51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6" y="34"/>
                    </a:lnTo>
                    <a:lnTo>
                      <a:pt x="57" y="36"/>
                    </a:lnTo>
                    <a:lnTo>
                      <a:pt x="59" y="37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9" y="51"/>
                    </a:lnTo>
                    <a:lnTo>
                      <a:pt x="60" y="51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2" y="52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6"/>
                    </a:lnTo>
                    <a:lnTo>
                      <a:pt x="62" y="56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4" y="63"/>
                    </a:lnTo>
                    <a:lnTo>
                      <a:pt x="54" y="65"/>
                    </a:lnTo>
                    <a:lnTo>
                      <a:pt x="53" y="65"/>
                    </a:lnTo>
                    <a:lnTo>
                      <a:pt x="54" y="65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5" y="68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2" y="74"/>
                    </a:lnTo>
                    <a:lnTo>
                      <a:pt x="30" y="75"/>
                    </a:lnTo>
                    <a:lnTo>
                      <a:pt x="30" y="77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3" y="72"/>
                    </a:lnTo>
                    <a:lnTo>
                      <a:pt x="21" y="72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3" y="68"/>
                    </a:lnTo>
                    <a:lnTo>
                      <a:pt x="23" y="66"/>
                    </a:lnTo>
                    <a:lnTo>
                      <a:pt x="24" y="66"/>
                    </a:lnTo>
                    <a:lnTo>
                      <a:pt x="24" y="65"/>
                    </a:lnTo>
                    <a:lnTo>
                      <a:pt x="26" y="63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9" y="6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17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2570" y="2268"/>
                <a:ext cx="53" cy="77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20" y="39"/>
                  </a:cxn>
                  <a:cxn ang="0">
                    <a:pos x="17" y="39"/>
                  </a:cxn>
                  <a:cxn ang="0">
                    <a:pos x="14" y="36"/>
                  </a:cxn>
                  <a:cxn ang="0">
                    <a:pos x="14" y="33"/>
                  </a:cxn>
                  <a:cxn ang="0">
                    <a:pos x="17" y="29"/>
                  </a:cxn>
                  <a:cxn ang="0">
                    <a:pos x="20" y="26"/>
                  </a:cxn>
                  <a:cxn ang="0">
                    <a:pos x="21" y="23"/>
                  </a:cxn>
                  <a:cxn ang="0">
                    <a:pos x="26" y="20"/>
                  </a:cxn>
                  <a:cxn ang="0">
                    <a:pos x="30" y="17"/>
                  </a:cxn>
                  <a:cxn ang="0">
                    <a:pos x="35" y="14"/>
                  </a:cxn>
                  <a:cxn ang="0">
                    <a:pos x="36" y="12"/>
                  </a:cxn>
                  <a:cxn ang="0">
                    <a:pos x="39" y="11"/>
                  </a:cxn>
                  <a:cxn ang="0">
                    <a:pos x="41" y="9"/>
                  </a:cxn>
                  <a:cxn ang="0">
                    <a:pos x="46" y="6"/>
                  </a:cxn>
                  <a:cxn ang="0">
                    <a:pos x="47" y="2"/>
                  </a:cxn>
                  <a:cxn ang="0">
                    <a:pos x="50" y="2"/>
                  </a:cxn>
                  <a:cxn ang="0">
                    <a:pos x="53" y="3"/>
                  </a:cxn>
                  <a:cxn ang="0">
                    <a:pos x="53" y="9"/>
                  </a:cxn>
                  <a:cxn ang="0">
                    <a:pos x="50" y="14"/>
                  </a:cxn>
                  <a:cxn ang="0">
                    <a:pos x="44" y="23"/>
                  </a:cxn>
                  <a:cxn ang="0">
                    <a:pos x="43" y="27"/>
                  </a:cxn>
                  <a:cxn ang="0">
                    <a:pos x="39" y="32"/>
                  </a:cxn>
                  <a:cxn ang="0">
                    <a:pos x="36" y="36"/>
                  </a:cxn>
                  <a:cxn ang="0">
                    <a:pos x="33" y="39"/>
                  </a:cxn>
                  <a:cxn ang="0">
                    <a:pos x="32" y="45"/>
                  </a:cxn>
                  <a:cxn ang="0">
                    <a:pos x="29" y="50"/>
                  </a:cxn>
                  <a:cxn ang="0">
                    <a:pos x="29" y="54"/>
                  </a:cxn>
                  <a:cxn ang="0">
                    <a:pos x="27" y="57"/>
                  </a:cxn>
                  <a:cxn ang="0">
                    <a:pos x="27" y="56"/>
                  </a:cxn>
                  <a:cxn ang="0">
                    <a:pos x="24" y="59"/>
                  </a:cxn>
                  <a:cxn ang="0">
                    <a:pos x="23" y="59"/>
                  </a:cxn>
                  <a:cxn ang="0">
                    <a:pos x="18" y="63"/>
                  </a:cxn>
                  <a:cxn ang="0">
                    <a:pos x="18" y="69"/>
                  </a:cxn>
                  <a:cxn ang="0">
                    <a:pos x="17" y="71"/>
                  </a:cxn>
                  <a:cxn ang="0">
                    <a:pos x="17" y="74"/>
                  </a:cxn>
                  <a:cxn ang="0">
                    <a:pos x="15" y="77"/>
                  </a:cxn>
                  <a:cxn ang="0">
                    <a:pos x="11" y="74"/>
                  </a:cxn>
                  <a:cxn ang="0">
                    <a:pos x="6" y="74"/>
                  </a:cxn>
                  <a:cxn ang="0">
                    <a:pos x="3" y="71"/>
                  </a:cxn>
                  <a:cxn ang="0">
                    <a:pos x="2" y="66"/>
                  </a:cxn>
                  <a:cxn ang="0">
                    <a:pos x="2" y="60"/>
                  </a:cxn>
                  <a:cxn ang="0">
                    <a:pos x="2" y="57"/>
                  </a:cxn>
                  <a:cxn ang="0">
                    <a:pos x="2" y="54"/>
                  </a:cxn>
                  <a:cxn ang="0">
                    <a:pos x="5" y="50"/>
                  </a:cxn>
                  <a:cxn ang="0">
                    <a:pos x="8" y="44"/>
                  </a:cxn>
                  <a:cxn ang="0">
                    <a:pos x="14" y="41"/>
                  </a:cxn>
                  <a:cxn ang="0">
                    <a:pos x="17" y="42"/>
                  </a:cxn>
                  <a:cxn ang="0">
                    <a:pos x="23" y="41"/>
                  </a:cxn>
                  <a:cxn ang="0">
                    <a:pos x="27" y="39"/>
                  </a:cxn>
                </a:cxnLst>
                <a:rect l="0" t="0" r="r" b="b"/>
                <a:pathLst>
                  <a:path w="53" h="77">
                    <a:moveTo>
                      <a:pt x="29" y="38"/>
                    </a:moveTo>
                    <a:lnTo>
                      <a:pt x="27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0" y="14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5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29" y="56"/>
                    </a:lnTo>
                    <a:lnTo>
                      <a:pt x="27" y="57"/>
                    </a:lnTo>
                    <a:lnTo>
                      <a:pt x="26" y="59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7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7" y="74"/>
                    </a:lnTo>
                    <a:lnTo>
                      <a:pt x="15" y="75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7" y="39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2540" y="2155"/>
                <a:ext cx="92" cy="84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7" y="30"/>
                  </a:cxn>
                  <a:cxn ang="0">
                    <a:pos x="66" y="32"/>
                  </a:cxn>
                  <a:cxn ang="0">
                    <a:pos x="76" y="33"/>
                  </a:cxn>
                  <a:cxn ang="0">
                    <a:pos x="79" y="39"/>
                  </a:cxn>
                  <a:cxn ang="0">
                    <a:pos x="86" y="44"/>
                  </a:cxn>
                  <a:cxn ang="0">
                    <a:pos x="89" y="48"/>
                  </a:cxn>
                  <a:cxn ang="0">
                    <a:pos x="91" y="54"/>
                  </a:cxn>
                  <a:cxn ang="0">
                    <a:pos x="91" y="54"/>
                  </a:cxn>
                  <a:cxn ang="0">
                    <a:pos x="88" y="62"/>
                  </a:cxn>
                  <a:cxn ang="0">
                    <a:pos x="83" y="56"/>
                  </a:cxn>
                  <a:cxn ang="0">
                    <a:pos x="79" y="59"/>
                  </a:cxn>
                  <a:cxn ang="0">
                    <a:pos x="80" y="63"/>
                  </a:cxn>
                  <a:cxn ang="0">
                    <a:pos x="85" y="68"/>
                  </a:cxn>
                  <a:cxn ang="0">
                    <a:pos x="73" y="74"/>
                  </a:cxn>
                  <a:cxn ang="0">
                    <a:pos x="63" y="75"/>
                  </a:cxn>
                  <a:cxn ang="0">
                    <a:pos x="63" y="68"/>
                  </a:cxn>
                  <a:cxn ang="0">
                    <a:pos x="54" y="75"/>
                  </a:cxn>
                  <a:cxn ang="0">
                    <a:pos x="45" y="78"/>
                  </a:cxn>
                  <a:cxn ang="0">
                    <a:pos x="36" y="78"/>
                  </a:cxn>
                  <a:cxn ang="0">
                    <a:pos x="27" y="80"/>
                  </a:cxn>
                  <a:cxn ang="0">
                    <a:pos x="23" y="78"/>
                  </a:cxn>
                  <a:cxn ang="0">
                    <a:pos x="17" y="80"/>
                  </a:cxn>
                  <a:cxn ang="0">
                    <a:pos x="11" y="81"/>
                  </a:cxn>
                  <a:cxn ang="0">
                    <a:pos x="6" y="80"/>
                  </a:cxn>
                  <a:cxn ang="0">
                    <a:pos x="3" y="75"/>
                  </a:cxn>
                  <a:cxn ang="0">
                    <a:pos x="5" y="68"/>
                  </a:cxn>
                  <a:cxn ang="0">
                    <a:pos x="12" y="66"/>
                  </a:cxn>
                  <a:cxn ang="0">
                    <a:pos x="14" y="71"/>
                  </a:cxn>
                  <a:cxn ang="0">
                    <a:pos x="20" y="72"/>
                  </a:cxn>
                  <a:cxn ang="0">
                    <a:pos x="20" y="68"/>
                  </a:cxn>
                  <a:cxn ang="0">
                    <a:pos x="26" y="69"/>
                  </a:cxn>
                  <a:cxn ang="0">
                    <a:pos x="35" y="68"/>
                  </a:cxn>
                  <a:cxn ang="0">
                    <a:pos x="44" y="65"/>
                  </a:cxn>
                  <a:cxn ang="0">
                    <a:pos x="48" y="60"/>
                  </a:cxn>
                  <a:cxn ang="0">
                    <a:pos x="45" y="59"/>
                  </a:cxn>
                  <a:cxn ang="0">
                    <a:pos x="38" y="62"/>
                  </a:cxn>
                  <a:cxn ang="0">
                    <a:pos x="24" y="63"/>
                  </a:cxn>
                  <a:cxn ang="0">
                    <a:pos x="29" y="54"/>
                  </a:cxn>
                  <a:cxn ang="0">
                    <a:pos x="36" y="45"/>
                  </a:cxn>
                  <a:cxn ang="0">
                    <a:pos x="50" y="39"/>
                  </a:cxn>
                  <a:cxn ang="0">
                    <a:pos x="42" y="38"/>
                  </a:cxn>
                  <a:cxn ang="0">
                    <a:pos x="32" y="39"/>
                  </a:cxn>
                  <a:cxn ang="0">
                    <a:pos x="27" y="41"/>
                  </a:cxn>
                  <a:cxn ang="0">
                    <a:pos x="23" y="39"/>
                  </a:cxn>
                  <a:cxn ang="0">
                    <a:pos x="21" y="35"/>
                  </a:cxn>
                  <a:cxn ang="0">
                    <a:pos x="27" y="36"/>
                  </a:cxn>
                  <a:cxn ang="0">
                    <a:pos x="33" y="35"/>
                  </a:cxn>
                  <a:cxn ang="0">
                    <a:pos x="24" y="29"/>
                  </a:cxn>
                  <a:cxn ang="0">
                    <a:pos x="14" y="27"/>
                  </a:cxn>
                  <a:cxn ang="0">
                    <a:pos x="15" y="20"/>
                  </a:cxn>
                  <a:cxn ang="0">
                    <a:pos x="14" y="17"/>
                  </a:cxn>
                  <a:cxn ang="0">
                    <a:pos x="17" y="9"/>
                  </a:cxn>
                  <a:cxn ang="0">
                    <a:pos x="24" y="9"/>
                  </a:cxn>
                  <a:cxn ang="0">
                    <a:pos x="30" y="3"/>
                  </a:cxn>
                  <a:cxn ang="0">
                    <a:pos x="38" y="3"/>
                  </a:cxn>
                  <a:cxn ang="0">
                    <a:pos x="44" y="8"/>
                  </a:cxn>
                  <a:cxn ang="0">
                    <a:pos x="50" y="14"/>
                  </a:cxn>
                </a:cxnLst>
                <a:rect l="0" t="0" r="r" b="b"/>
                <a:pathLst>
                  <a:path w="92" h="84">
                    <a:moveTo>
                      <a:pt x="50" y="14"/>
                    </a:moveTo>
                    <a:lnTo>
                      <a:pt x="50" y="15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8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4" y="26"/>
                    </a:lnTo>
                    <a:lnTo>
                      <a:pt x="56" y="27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60" y="32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6" y="35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6" y="38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7" y="38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3" y="41"/>
                    </a:lnTo>
                    <a:lnTo>
                      <a:pt x="85" y="39"/>
                    </a:lnTo>
                    <a:lnTo>
                      <a:pt x="85" y="41"/>
                    </a:lnTo>
                    <a:lnTo>
                      <a:pt x="85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5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9" y="48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2" y="48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91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1" y="51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91" y="56"/>
                    </a:lnTo>
                    <a:lnTo>
                      <a:pt x="91" y="54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9"/>
                    </a:lnTo>
                    <a:lnTo>
                      <a:pt x="89" y="59"/>
                    </a:lnTo>
                    <a:lnTo>
                      <a:pt x="89" y="60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5" y="62"/>
                    </a:lnTo>
                    <a:lnTo>
                      <a:pt x="83" y="62"/>
                    </a:lnTo>
                    <a:lnTo>
                      <a:pt x="83" y="60"/>
                    </a:lnTo>
                    <a:lnTo>
                      <a:pt x="83" y="59"/>
                    </a:lnTo>
                    <a:lnTo>
                      <a:pt x="83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3" y="56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79" y="56"/>
                    </a:lnTo>
                    <a:lnTo>
                      <a:pt x="80" y="56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79" y="59"/>
                    </a:lnTo>
                    <a:lnTo>
                      <a:pt x="79" y="60"/>
                    </a:lnTo>
                    <a:lnTo>
                      <a:pt x="79" y="62"/>
                    </a:lnTo>
                    <a:lnTo>
                      <a:pt x="77" y="63"/>
                    </a:lnTo>
                    <a:lnTo>
                      <a:pt x="74" y="65"/>
                    </a:lnTo>
                    <a:lnTo>
                      <a:pt x="74" y="66"/>
                    </a:lnTo>
                    <a:lnTo>
                      <a:pt x="76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0" y="63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5" y="62"/>
                    </a:lnTo>
                    <a:lnTo>
                      <a:pt x="86" y="62"/>
                    </a:lnTo>
                    <a:lnTo>
                      <a:pt x="86" y="63"/>
                    </a:lnTo>
                    <a:lnTo>
                      <a:pt x="86" y="65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3" y="68"/>
                    </a:lnTo>
                    <a:lnTo>
                      <a:pt x="82" y="69"/>
                    </a:lnTo>
                    <a:lnTo>
                      <a:pt x="80" y="69"/>
                    </a:lnTo>
                    <a:lnTo>
                      <a:pt x="80" y="71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74" y="74"/>
                    </a:lnTo>
                    <a:lnTo>
                      <a:pt x="73" y="74"/>
                    </a:lnTo>
                    <a:lnTo>
                      <a:pt x="73" y="75"/>
                    </a:lnTo>
                    <a:lnTo>
                      <a:pt x="71" y="75"/>
                    </a:lnTo>
                    <a:lnTo>
                      <a:pt x="69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3" y="75"/>
                    </a:lnTo>
                    <a:lnTo>
                      <a:pt x="62" y="75"/>
                    </a:lnTo>
                    <a:lnTo>
                      <a:pt x="62" y="74"/>
                    </a:lnTo>
                    <a:lnTo>
                      <a:pt x="65" y="72"/>
                    </a:lnTo>
                    <a:lnTo>
                      <a:pt x="65" y="71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59" y="71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3" y="75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2" y="80"/>
                    </a:lnTo>
                    <a:lnTo>
                      <a:pt x="30" y="81"/>
                    </a:lnTo>
                    <a:lnTo>
                      <a:pt x="30" y="80"/>
                    </a:lnTo>
                    <a:lnTo>
                      <a:pt x="29" y="81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1" y="81"/>
                    </a:lnTo>
                    <a:lnTo>
                      <a:pt x="11" y="83"/>
                    </a:lnTo>
                    <a:lnTo>
                      <a:pt x="11" y="84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8" y="81"/>
                    </a:lnTo>
                    <a:lnTo>
                      <a:pt x="8" y="80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3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68"/>
                    </a:lnTo>
                    <a:lnTo>
                      <a:pt x="15" y="68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2"/>
                    </a:lnTo>
                    <a:lnTo>
                      <a:pt x="17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4" y="69"/>
                    </a:lnTo>
                    <a:lnTo>
                      <a:pt x="23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3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38" y="66"/>
                    </a:lnTo>
                    <a:lnTo>
                      <a:pt x="39" y="66"/>
                    </a:lnTo>
                    <a:lnTo>
                      <a:pt x="41" y="66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7" y="63"/>
                    </a:lnTo>
                    <a:lnTo>
                      <a:pt x="48" y="62"/>
                    </a:lnTo>
                    <a:lnTo>
                      <a:pt x="48" y="60"/>
                    </a:lnTo>
                    <a:lnTo>
                      <a:pt x="47" y="62"/>
                    </a:lnTo>
                    <a:lnTo>
                      <a:pt x="47" y="60"/>
                    </a:lnTo>
                    <a:lnTo>
                      <a:pt x="47" y="59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6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5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4" y="44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8" y="41"/>
                    </a:lnTo>
                    <a:lnTo>
                      <a:pt x="50" y="39"/>
                    </a:lnTo>
                    <a:lnTo>
                      <a:pt x="51" y="38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7" y="36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50" y="1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2653" y="2364"/>
                <a:ext cx="39" cy="6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8" y="0"/>
                  </a:cxn>
                  <a:cxn ang="0">
                    <a:pos x="23" y="4"/>
                  </a:cxn>
                  <a:cxn ang="0">
                    <a:pos x="26" y="7"/>
                  </a:cxn>
                  <a:cxn ang="0">
                    <a:pos x="30" y="10"/>
                  </a:cxn>
                  <a:cxn ang="0">
                    <a:pos x="32" y="13"/>
                  </a:cxn>
                  <a:cxn ang="0">
                    <a:pos x="32" y="17"/>
                  </a:cxn>
                  <a:cxn ang="0">
                    <a:pos x="33" y="22"/>
                  </a:cxn>
                  <a:cxn ang="0">
                    <a:pos x="33" y="26"/>
                  </a:cxn>
                  <a:cxn ang="0">
                    <a:pos x="32" y="29"/>
                  </a:cxn>
                  <a:cxn ang="0">
                    <a:pos x="29" y="31"/>
                  </a:cxn>
                  <a:cxn ang="0">
                    <a:pos x="30" y="31"/>
                  </a:cxn>
                  <a:cxn ang="0">
                    <a:pos x="33" y="32"/>
                  </a:cxn>
                  <a:cxn ang="0">
                    <a:pos x="36" y="34"/>
                  </a:cxn>
                  <a:cxn ang="0">
                    <a:pos x="38" y="37"/>
                  </a:cxn>
                  <a:cxn ang="0">
                    <a:pos x="36" y="40"/>
                  </a:cxn>
                  <a:cxn ang="0">
                    <a:pos x="33" y="41"/>
                  </a:cxn>
                  <a:cxn ang="0">
                    <a:pos x="35" y="44"/>
                  </a:cxn>
                  <a:cxn ang="0">
                    <a:pos x="36" y="47"/>
                  </a:cxn>
                  <a:cxn ang="0">
                    <a:pos x="38" y="47"/>
                  </a:cxn>
                  <a:cxn ang="0">
                    <a:pos x="36" y="50"/>
                  </a:cxn>
                  <a:cxn ang="0">
                    <a:pos x="38" y="53"/>
                  </a:cxn>
                  <a:cxn ang="0">
                    <a:pos x="38" y="58"/>
                  </a:cxn>
                  <a:cxn ang="0">
                    <a:pos x="35" y="61"/>
                  </a:cxn>
                  <a:cxn ang="0">
                    <a:pos x="32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27" y="62"/>
                  </a:cxn>
                  <a:cxn ang="0">
                    <a:pos x="23" y="62"/>
                  </a:cxn>
                  <a:cxn ang="0">
                    <a:pos x="18" y="62"/>
                  </a:cxn>
                  <a:cxn ang="0">
                    <a:pos x="15" y="61"/>
                  </a:cxn>
                  <a:cxn ang="0">
                    <a:pos x="12" y="59"/>
                  </a:cxn>
                  <a:cxn ang="0">
                    <a:pos x="9" y="56"/>
                  </a:cxn>
                  <a:cxn ang="0">
                    <a:pos x="8" y="50"/>
                  </a:cxn>
                  <a:cxn ang="0">
                    <a:pos x="6" y="47"/>
                  </a:cxn>
                  <a:cxn ang="0">
                    <a:pos x="5" y="44"/>
                  </a:cxn>
                  <a:cxn ang="0">
                    <a:pos x="6" y="40"/>
                  </a:cxn>
                  <a:cxn ang="0">
                    <a:pos x="6" y="35"/>
                  </a:cxn>
                  <a:cxn ang="0">
                    <a:pos x="5" y="31"/>
                  </a:cxn>
                  <a:cxn ang="0">
                    <a:pos x="3" y="26"/>
                  </a:cxn>
                  <a:cxn ang="0">
                    <a:pos x="2" y="23"/>
                  </a:cxn>
                  <a:cxn ang="0">
                    <a:pos x="2" y="20"/>
                  </a:cxn>
                  <a:cxn ang="0">
                    <a:pos x="3" y="16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11" y="7"/>
                  </a:cxn>
                  <a:cxn ang="0">
                    <a:pos x="12" y="4"/>
                  </a:cxn>
                  <a:cxn ang="0">
                    <a:pos x="15" y="4"/>
                  </a:cxn>
                </a:cxnLst>
                <a:rect l="0" t="0" r="r" b="b"/>
                <a:pathLst>
                  <a:path w="39" h="64">
                    <a:moveTo>
                      <a:pt x="15" y="4"/>
                    </a:moveTo>
                    <a:lnTo>
                      <a:pt x="15" y="2"/>
                    </a:lnTo>
                    <a:lnTo>
                      <a:pt x="14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9" y="8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3" y="32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8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43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8" y="55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8" y="59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7" y="62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3" y="62"/>
                    </a:lnTo>
                    <a:lnTo>
                      <a:pt x="21" y="62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7" y="61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2731" y="2322"/>
                <a:ext cx="53" cy="44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14" y="20"/>
                  </a:cxn>
                  <a:cxn ang="0">
                    <a:pos x="19" y="18"/>
                  </a:cxn>
                  <a:cxn ang="0">
                    <a:pos x="22" y="15"/>
                  </a:cxn>
                  <a:cxn ang="0">
                    <a:pos x="23" y="12"/>
                  </a:cxn>
                  <a:cxn ang="0">
                    <a:pos x="22" y="11"/>
                  </a:cxn>
                  <a:cxn ang="0">
                    <a:pos x="22" y="8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25" y="2"/>
                  </a:cxn>
                  <a:cxn ang="0">
                    <a:pos x="31" y="2"/>
                  </a:cxn>
                  <a:cxn ang="0">
                    <a:pos x="37" y="2"/>
                  </a:cxn>
                  <a:cxn ang="0">
                    <a:pos x="40" y="5"/>
                  </a:cxn>
                  <a:cxn ang="0">
                    <a:pos x="41" y="6"/>
                  </a:cxn>
                  <a:cxn ang="0">
                    <a:pos x="44" y="6"/>
                  </a:cxn>
                  <a:cxn ang="0">
                    <a:pos x="46" y="9"/>
                  </a:cxn>
                  <a:cxn ang="0">
                    <a:pos x="46" y="11"/>
                  </a:cxn>
                  <a:cxn ang="0">
                    <a:pos x="44" y="12"/>
                  </a:cxn>
                  <a:cxn ang="0">
                    <a:pos x="40" y="14"/>
                  </a:cxn>
                  <a:cxn ang="0">
                    <a:pos x="40" y="17"/>
                  </a:cxn>
                  <a:cxn ang="0">
                    <a:pos x="41" y="12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44" y="15"/>
                  </a:cxn>
                  <a:cxn ang="0">
                    <a:pos x="44" y="15"/>
                  </a:cxn>
                  <a:cxn ang="0">
                    <a:pos x="47" y="12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53" y="15"/>
                  </a:cxn>
                  <a:cxn ang="0">
                    <a:pos x="50" y="20"/>
                  </a:cxn>
                  <a:cxn ang="0">
                    <a:pos x="50" y="23"/>
                  </a:cxn>
                  <a:cxn ang="0">
                    <a:pos x="50" y="27"/>
                  </a:cxn>
                  <a:cxn ang="0">
                    <a:pos x="50" y="30"/>
                  </a:cxn>
                  <a:cxn ang="0">
                    <a:pos x="50" y="33"/>
                  </a:cxn>
                  <a:cxn ang="0">
                    <a:pos x="47" y="33"/>
                  </a:cxn>
                  <a:cxn ang="0">
                    <a:pos x="44" y="36"/>
                  </a:cxn>
                  <a:cxn ang="0">
                    <a:pos x="44" y="39"/>
                  </a:cxn>
                  <a:cxn ang="0">
                    <a:pos x="40" y="42"/>
                  </a:cxn>
                  <a:cxn ang="0">
                    <a:pos x="38" y="42"/>
                  </a:cxn>
                  <a:cxn ang="0">
                    <a:pos x="38" y="39"/>
                  </a:cxn>
                  <a:cxn ang="0">
                    <a:pos x="35" y="38"/>
                  </a:cxn>
                  <a:cxn ang="0">
                    <a:pos x="32" y="38"/>
                  </a:cxn>
                  <a:cxn ang="0">
                    <a:pos x="29" y="39"/>
                  </a:cxn>
                  <a:cxn ang="0">
                    <a:pos x="28" y="35"/>
                  </a:cxn>
                  <a:cxn ang="0">
                    <a:pos x="25" y="32"/>
                  </a:cxn>
                  <a:cxn ang="0">
                    <a:pos x="22" y="35"/>
                  </a:cxn>
                  <a:cxn ang="0">
                    <a:pos x="19" y="35"/>
                  </a:cxn>
                  <a:cxn ang="0">
                    <a:pos x="19" y="33"/>
                  </a:cxn>
                  <a:cxn ang="0">
                    <a:pos x="14" y="36"/>
                  </a:cxn>
                  <a:cxn ang="0">
                    <a:pos x="14" y="33"/>
                  </a:cxn>
                  <a:cxn ang="0">
                    <a:pos x="12" y="32"/>
                  </a:cxn>
                  <a:cxn ang="0">
                    <a:pos x="11" y="27"/>
                  </a:cxn>
                  <a:cxn ang="0">
                    <a:pos x="6" y="26"/>
                  </a:cxn>
                  <a:cxn ang="0">
                    <a:pos x="2" y="21"/>
                  </a:cxn>
                  <a:cxn ang="0">
                    <a:pos x="3" y="18"/>
                  </a:cxn>
                </a:cxnLst>
                <a:rect l="0" t="0" r="r" b="b"/>
                <a:pathLst>
                  <a:path w="53" h="44">
                    <a:moveTo>
                      <a:pt x="3" y="17"/>
                    </a:moveTo>
                    <a:lnTo>
                      <a:pt x="5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1" y="44"/>
                    </a:lnTo>
                    <a:lnTo>
                      <a:pt x="40" y="42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7" y="41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2721" y="2233"/>
                <a:ext cx="54" cy="91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12" y="20"/>
                  </a:cxn>
                  <a:cxn ang="0">
                    <a:pos x="12" y="14"/>
                  </a:cxn>
                  <a:cxn ang="0">
                    <a:pos x="7" y="9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7" y="3"/>
                  </a:cxn>
                  <a:cxn ang="0">
                    <a:pos x="30" y="5"/>
                  </a:cxn>
                  <a:cxn ang="0">
                    <a:pos x="26" y="9"/>
                  </a:cxn>
                  <a:cxn ang="0">
                    <a:pos x="27" y="14"/>
                  </a:cxn>
                  <a:cxn ang="0">
                    <a:pos x="22" y="8"/>
                  </a:cxn>
                  <a:cxn ang="0">
                    <a:pos x="24" y="17"/>
                  </a:cxn>
                  <a:cxn ang="0">
                    <a:pos x="24" y="25"/>
                  </a:cxn>
                  <a:cxn ang="0">
                    <a:pos x="24" y="32"/>
                  </a:cxn>
                  <a:cxn ang="0">
                    <a:pos x="27" y="40"/>
                  </a:cxn>
                  <a:cxn ang="0">
                    <a:pos x="30" y="50"/>
                  </a:cxn>
                  <a:cxn ang="0">
                    <a:pos x="30" y="58"/>
                  </a:cxn>
                  <a:cxn ang="0">
                    <a:pos x="30" y="65"/>
                  </a:cxn>
                  <a:cxn ang="0">
                    <a:pos x="33" y="70"/>
                  </a:cxn>
                  <a:cxn ang="0">
                    <a:pos x="36" y="73"/>
                  </a:cxn>
                  <a:cxn ang="0">
                    <a:pos x="36" y="65"/>
                  </a:cxn>
                  <a:cxn ang="0">
                    <a:pos x="44" y="62"/>
                  </a:cxn>
                  <a:cxn ang="0">
                    <a:pos x="44" y="59"/>
                  </a:cxn>
                  <a:cxn ang="0">
                    <a:pos x="47" y="59"/>
                  </a:cxn>
                  <a:cxn ang="0">
                    <a:pos x="50" y="62"/>
                  </a:cxn>
                  <a:cxn ang="0">
                    <a:pos x="47" y="67"/>
                  </a:cxn>
                  <a:cxn ang="0">
                    <a:pos x="48" y="73"/>
                  </a:cxn>
                  <a:cxn ang="0">
                    <a:pos x="54" y="77"/>
                  </a:cxn>
                  <a:cxn ang="0">
                    <a:pos x="50" y="85"/>
                  </a:cxn>
                  <a:cxn ang="0">
                    <a:pos x="48" y="89"/>
                  </a:cxn>
                  <a:cxn ang="0">
                    <a:pos x="42" y="89"/>
                  </a:cxn>
                  <a:cxn ang="0">
                    <a:pos x="36" y="86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5" y="88"/>
                  </a:cxn>
                  <a:cxn ang="0">
                    <a:pos x="29" y="85"/>
                  </a:cxn>
                  <a:cxn ang="0">
                    <a:pos x="22" y="80"/>
                  </a:cxn>
                  <a:cxn ang="0">
                    <a:pos x="21" y="76"/>
                  </a:cxn>
                  <a:cxn ang="0">
                    <a:pos x="18" y="73"/>
                  </a:cxn>
                  <a:cxn ang="0">
                    <a:pos x="13" y="71"/>
                  </a:cxn>
                  <a:cxn ang="0">
                    <a:pos x="13" y="71"/>
                  </a:cxn>
                  <a:cxn ang="0">
                    <a:pos x="12" y="70"/>
                  </a:cxn>
                  <a:cxn ang="0">
                    <a:pos x="9" y="62"/>
                  </a:cxn>
                  <a:cxn ang="0">
                    <a:pos x="6" y="56"/>
                  </a:cxn>
                  <a:cxn ang="0">
                    <a:pos x="6" y="65"/>
                  </a:cxn>
                  <a:cxn ang="0">
                    <a:pos x="10" y="73"/>
                  </a:cxn>
                  <a:cxn ang="0">
                    <a:pos x="10" y="76"/>
                  </a:cxn>
                  <a:cxn ang="0">
                    <a:pos x="4" y="76"/>
                  </a:cxn>
                  <a:cxn ang="0">
                    <a:pos x="1" y="70"/>
                  </a:cxn>
                  <a:cxn ang="0">
                    <a:pos x="0" y="61"/>
                  </a:cxn>
                  <a:cxn ang="0">
                    <a:pos x="4" y="49"/>
                  </a:cxn>
                  <a:cxn ang="0">
                    <a:pos x="13" y="35"/>
                  </a:cxn>
                  <a:cxn ang="0">
                    <a:pos x="18" y="31"/>
                  </a:cxn>
                </a:cxnLst>
                <a:rect l="0" t="0" r="r" b="b"/>
                <a:pathLst>
                  <a:path w="54" h="91">
                    <a:moveTo>
                      <a:pt x="16" y="29"/>
                    </a:moveTo>
                    <a:lnTo>
                      <a:pt x="18" y="29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7"/>
                    </a:lnTo>
                    <a:lnTo>
                      <a:pt x="30" y="49"/>
                    </a:lnTo>
                    <a:lnTo>
                      <a:pt x="30" y="50"/>
                    </a:lnTo>
                    <a:lnTo>
                      <a:pt x="30" y="52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0" y="67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3" y="73"/>
                    </a:lnTo>
                    <a:lnTo>
                      <a:pt x="35" y="73"/>
                    </a:lnTo>
                    <a:lnTo>
                      <a:pt x="36" y="73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5" y="62"/>
                    </a:lnTo>
                    <a:lnTo>
                      <a:pt x="47" y="62"/>
                    </a:lnTo>
                    <a:lnTo>
                      <a:pt x="47" y="61"/>
                    </a:lnTo>
                    <a:lnTo>
                      <a:pt x="47" y="59"/>
                    </a:lnTo>
                    <a:lnTo>
                      <a:pt x="47" y="61"/>
                    </a:lnTo>
                    <a:lnTo>
                      <a:pt x="48" y="61"/>
                    </a:lnTo>
                    <a:lnTo>
                      <a:pt x="48" y="62"/>
                    </a:lnTo>
                    <a:lnTo>
                      <a:pt x="50" y="62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7" y="64"/>
                    </a:lnTo>
                    <a:lnTo>
                      <a:pt x="48" y="65"/>
                    </a:lnTo>
                    <a:lnTo>
                      <a:pt x="48" y="67"/>
                    </a:lnTo>
                    <a:lnTo>
                      <a:pt x="47" y="67"/>
                    </a:lnTo>
                    <a:lnTo>
                      <a:pt x="48" y="67"/>
                    </a:lnTo>
                    <a:lnTo>
                      <a:pt x="47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53" y="74"/>
                    </a:lnTo>
                    <a:lnTo>
                      <a:pt x="53" y="76"/>
                    </a:lnTo>
                    <a:lnTo>
                      <a:pt x="53" y="77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4" y="77"/>
                    </a:lnTo>
                    <a:lnTo>
                      <a:pt x="54" y="79"/>
                    </a:lnTo>
                    <a:lnTo>
                      <a:pt x="53" y="80"/>
                    </a:lnTo>
                    <a:lnTo>
                      <a:pt x="50" y="82"/>
                    </a:lnTo>
                    <a:lnTo>
                      <a:pt x="50" y="85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50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41" y="88"/>
                    </a:lnTo>
                    <a:lnTo>
                      <a:pt x="39" y="88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5"/>
                    </a:lnTo>
                    <a:lnTo>
                      <a:pt x="36" y="85"/>
                    </a:lnTo>
                    <a:lnTo>
                      <a:pt x="36" y="83"/>
                    </a:lnTo>
                    <a:lnTo>
                      <a:pt x="36" y="82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8"/>
                    </a:lnTo>
                    <a:lnTo>
                      <a:pt x="36" y="88"/>
                    </a:lnTo>
                    <a:lnTo>
                      <a:pt x="35" y="88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0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2" y="79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6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3" y="71"/>
                    </a:lnTo>
                    <a:lnTo>
                      <a:pt x="15" y="71"/>
                    </a:lnTo>
                    <a:lnTo>
                      <a:pt x="13" y="71"/>
                    </a:lnTo>
                    <a:lnTo>
                      <a:pt x="13" y="70"/>
                    </a:lnTo>
                    <a:lnTo>
                      <a:pt x="13" y="71"/>
                    </a:lnTo>
                    <a:lnTo>
                      <a:pt x="13" y="70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10" y="67"/>
                    </a:lnTo>
                    <a:lnTo>
                      <a:pt x="9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6" y="65"/>
                    </a:lnTo>
                    <a:lnTo>
                      <a:pt x="7" y="67"/>
                    </a:lnTo>
                    <a:lnTo>
                      <a:pt x="7" y="68"/>
                    </a:lnTo>
                    <a:lnTo>
                      <a:pt x="9" y="70"/>
                    </a:lnTo>
                    <a:lnTo>
                      <a:pt x="10" y="70"/>
                    </a:lnTo>
                    <a:lnTo>
                      <a:pt x="10" y="71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12" y="38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2882" y="2349"/>
                <a:ext cx="77" cy="92"/>
              </a:xfrm>
              <a:custGeom>
                <a:avLst/>
                <a:gdLst/>
                <a:ahLst/>
                <a:cxnLst>
                  <a:cxn ang="0">
                    <a:pos x="62" y="26"/>
                  </a:cxn>
                  <a:cxn ang="0">
                    <a:pos x="66" y="31"/>
                  </a:cxn>
                  <a:cxn ang="0">
                    <a:pos x="71" y="37"/>
                  </a:cxn>
                  <a:cxn ang="0">
                    <a:pos x="72" y="43"/>
                  </a:cxn>
                  <a:cxn ang="0">
                    <a:pos x="77" y="46"/>
                  </a:cxn>
                  <a:cxn ang="0">
                    <a:pos x="71" y="44"/>
                  </a:cxn>
                  <a:cxn ang="0">
                    <a:pos x="71" y="49"/>
                  </a:cxn>
                  <a:cxn ang="0">
                    <a:pos x="65" y="52"/>
                  </a:cxn>
                  <a:cxn ang="0">
                    <a:pos x="63" y="56"/>
                  </a:cxn>
                  <a:cxn ang="0">
                    <a:pos x="59" y="55"/>
                  </a:cxn>
                  <a:cxn ang="0">
                    <a:pos x="56" y="53"/>
                  </a:cxn>
                  <a:cxn ang="0">
                    <a:pos x="54" y="59"/>
                  </a:cxn>
                  <a:cxn ang="0">
                    <a:pos x="54" y="62"/>
                  </a:cxn>
                  <a:cxn ang="0">
                    <a:pos x="51" y="62"/>
                  </a:cxn>
                  <a:cxn ang="0">
                    <a:pos x="45" y="58"/>
                  </a:cxn>
                  <a:cxn ang="0">
                    <a:pos x="39" y="59"/>
                  </a:cxn>
                  <a:cxn ang="0">
                    <a:pos x="36" y="64"/>
                  </a:cxn>
                  <a:cxn ang="0">
                    <a:pos x="32" y="68"/>
                  </a:cxn>
                  <a:cxn ang="0">
                    <a:pos x="27" y="68"/>
                  </a:cxn>
                  <a:cxn ang="0">
                    <a:pos x="23" y="73"/>
                  </a:cxn>
                  <a:cxn ang="0">
                    <a:pos x="24" y="79"/>
                  </a:cxn>
                  <a:cxn ang="0">
                    <a:pos x="27" y="83"/>
                  </a:cxn>
                  <a:cxn ang="0">
                    <a:pos x="24" y="88"/>
                  </a:cxn>
                  <a:cxn ang="0">
                    <a:pos x="21" y="89"/>
                  </a:cxn>
                  <a:cxn ang="0">
                    <a:pos x="15" y="89"/>
                  </a:cxn>
                  <a:cxn ang="0">
                    <a:pos x="9" y="91"/>
                  </a:cxn>
                  <a:cxn ang="0">
                    <a:pos x="8" y="91"/>
                  </a:cxn>
                  <a:cxn ang="0">
                    <a:pos x="3" y="91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3" y="74"/>
                  </a:cxn>
                  <a:cxn ang="0">
                    <a:pos x="3" y="70"/>
                  </a:cxn>
                  <a:cxn ang="0">
                    <a:pos x="5" y="65"/>
                  </a:cxn>
                  <a:cxn ang="0">
                    <a:pos x="5" y="59"/>
                  </a:cxn>
                  <a:cxn ang="0">
                    <a:pos x="5" y="55"/>
                  </a:cxn>
                  <a:cxn ang="0">
                    <a:pos x="2" y="49"/>
                  </a:cxn>
                  <a:cxn ang="0">
                    <a:pos x="6" y="46"/>
                  </a:cxn>
                  <a:cxn ang="0">
                    <a:pos x="8" y="43"/>
                  </a:cxn>
                  <a:cxn ang="0">
                    <a:pos x="8" y="37"/>
                  </a:cxn>
                  <a:cxn ang="0">
                    <a:pos x="12" y="34"/>
                  </a:cxn>
                  <a:cxn ang="0">
                    <a:pos x="18" y="28"/>
                  </a:cxn>
                  <a:cxn ang="0">
                    <a:pos x="15" y="25"/>
                  </a:cxn>
                  <a:cxn ang="0">
                    <a:pos x="12" y="20"/>
                  </a:cxn>
                  <a:cxn ang="0">
                    <a:pos x="12" y="15"/>
                  </a:cxn>
                  <a:cxn ang="0">
                    <a:pos x="11" y="12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4" y="8"/>
                  </a:cxn>
                  <a:cxn ang="0">
                    <a:pos x="27" y="6"/>
                  </a:cxn>
                  <a:cxn ang="0">
                    <a:pos x="30" y="8"/>
                  </a:cxn>
                  <a:cxn ang="0">
                    <a:pos x="33" y="11"/>
                  </a:cxn>
                  <a:cxn ang="0">
                    <a:pos x="41" y="9"/>
                  </a:cxn>
                  <a:cxn ang="0">
                    <a:pos x="44" y="6"/>
                  </a:cxn>
                  <a:cxn ang="0">
                    <a:pos x="45" y="11"/>
                  </a:cxn>
                  <a:cxn ang="0">
                    <a:pos x="48" y="15"/>
                  </a:cxn>
                  <a:cxn ang="0">
                    <a:pos x="50" y="20"/>
                  </a:cxn>
                  <a:cxn ang="0">
                    <a:pos x="50" y="26"/>
                  </a:cxn>
                </a:cxnLst>
                <a:rect l="0" t="0" r="r" b="b"/>
                <a:pathLst>
                  <a:path w="77" h="92">
                    <a:moveTo>
                      <a:pt x="56" y="23"/>
                    </a:moveTo>
                    <a:lnTo>
                      <a:pt x="56" y="25"/>
                    </a:lnTo>
                    <a:lnTo>
                      <a:pt x="59" y="25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69" y="38"/>
                    </a:lnTo>
                    <a:lnTo>
                      <a:pt x="71" y="40"/>
                    </a:lnTo>
                    <a:lnTo>
                      <a:pt x="71" y="41"/>
                    </a:lnTo>
                    <a:lnTo>
                      <a:pt x="72" y="41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4" y="44"/>
                    </a:lnTo>
                    <a:lnTo>
                      <a:pt x="75" y="44"/>
                    </a:lnTo>
                    <a:lnTo>
                      <a:pt x="75" y="46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6"/>
                    </a:lnTo>
                    <a:lnTo>
                      <a:pt x="71" y="44"/>
                    </a:lnTo>
                    <a:lnTo>
                      <a:pt x="69" y="44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9" y="49"/>
                    </a:lnTo>
                    <a:lnTo>
                      <a:pt x="71" y="49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8" y="53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3" y="56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3" y="61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7" y="59"/>
                    </a:lnTo>
                    <a:lnTo>
                      <a:pt x="45" y="58"/>
                    </a:lnTo>
                    <a:lnTo>
                      <a:pt x="44" y="56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0" y="67"/>
                    </a:lnTo>
                    <a:lnTo>
                      <a:pt x="29" y="65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3" y="76"/>
                    </a:lnTo>
                    <a:lnTo>
                      <a:pt x="23" y="77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7" y="82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6" y="85"/>
                    </a:lnTo>
                    <a:lnTo>
                      <a:pt x="24" y="85"/>
                    </a:lnTo>
                    <a:lnTo>
                      <a:pt x="24" y="86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1" y="91"/>
                    </a:lnTo>
                    <a:lnTo>
                      <a:pt x="21" y="89"/>
                    </a:lnTo>
                    <a:lnTo>
                      <a:pt x="20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7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9" y="92"/>
                    </a:lnTo>
                    <a:lnTo>
                      <a:pt x="8" y="92"/>
                    </a:lnTo>
                    <a:lnTo>
                      <a:pt x="8" y="91"/>
                    </a:lnTo>
                    <a:lnTo>
                      <a:pt x="8" y="92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1"/>
                    </a:lnTo>
                    <a:lnTo>
                      <a:pt x="3" y="91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6"/>
                    </a:lnTo>
                    <a:lnTo>
                      <a:pt x="3" y="76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6" y="9"/>
                    </a:lnTo>
                    <a:lnTo>
                      <a:pt x="38" y="11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3" y="25"/>
                    </a:lnTo>
                    <a:lnTo>
                      <a:pt x="56" y="2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2905" y="2327"/>
                <a:ext cx="63" cy="48"/>
              </a:xfrm>
              <a:custGeom>
                <a:avLst/>
                <a:gdLst/>
                <a:ahLst/>
                <a:cxnLst>
                  <a:cxn ang="0">
                    <a:pos x="61" y="24"/>
                  </a:cxn>
                  <a:cxn ang="0">
                    <a:pos x="60" y="27"/>
                  </a:cxn>
                  <a:cxn ang="0">
                    <a:pos x="55" y="27"/>
                  </a:cxn>
                  <a:cxn ang="0">
                    <a:pos x="54" y="30"/>
                  </a:cxn>
                  <a:cxn ang="0">
                    <a:pos x="51" y="25"/>
                  </a:cxn>
                  <a:cxn ang="0">
                    <a:pos x="48" y="25"/>
                  </a:cxn>
                  <a:cxn ang="0">
                    <a:pos x="48" y="28"/>
                  </a:cxn>
                  <a:cxn ang="0">
                    <a:pos x="45" y="31"/>
                  </a:cxn>
                  <a:cxn ang="0">
                    <a:pos x="40" y="33"/>
                  </a:cxn>
                  <a:cxn ang="0">
                    <a:pos x="37" y="34"/>
                  </a:cxn>
                  <a:cxn ang="0">
                    <a:pos x="36" y="37"/>
                  </a:cxn>
                  <a:cxn ang="0">
                    <a:pos x="33" y="39"/>
                  </a:cxn>
                  <a:cxn ang="0">
                    <a:pos x="31" y="44"/>
                  </a:cxn>
                  <a:cxn ang="0">
                    <a:pos x="28" y="48"/>
                  </a:cxn>
                  <a:cxn ang="0">
                    <a:pos x="27" y="45"/>
                  </a:cxn>
                  <a:cxn ang="0">
                    <a:pos x="27" y="42"/>
                  </a:cxn>
                  <a:cxn ang="0">
                    <a:pos x="24" y="39"/>
                  </a:cxn>
                  <a:cxn ang="0">
                    <a:pos x="25" y="36"/>
                  </a:cxn>
                  <a:cxn ang="0">
                    <a:pos x="24" y="33"/>
                  </a:cxn>
                  <a:cxn ang="0">
                    <a:pos x="21" y="31"/>
                  </a:cxn>
                  <a:cxn ang="0">
                    <a:pos x="21" y="28"/>
                  </a:cxn>
                  <a:cxn ang="0">
                    <a:pos x="19" y="28"/>
                  </a:cxn>
                  <a:cxn ang="0">
                    <a:pos x="16" y="31"/>
                  </a:cxn>
                  <a:cxn ang="0">
                    <a:pos x="12" y="33"/>
                  </a:cxn>
                  <a:cxn ang="0">
                    <a:pos x="9" y="31"/>
                  </a:cxn>
                  <a:cxn ang="0">
                    <a:pos x="7" y="30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3" y="30"/>
                  </a:cxn>
                  <a:cxn ang="0">
                    <a:pos x="3" y="28"/>
                  </a:cxn>
                  <a:cxn ang="0">
                    <a:pos x="1" y="25"/>
                  </a:cxn>
                  <a:cxn ang="0">
                    <a:pos x="0" y="22"/>
                  </a:cxn>
                  <a:cxn ang="0">
                    <a:pos x="4" y="19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5" y="10"/>
                  </a:cxn>
                  <a:cxn ang="0">
                    <a:pos x="19" y="10"/>
                  </a:cxn>
                  <a:cxn ang="0">
                    <a:pos x="22" y="9"/>
                  </a:cxn>
                  <a:cxn ang="0">
                    <a:pos x="24" y="9"/>
                  </a:cxn>
                  <a:cxn ang="0">
                    <a:pos x="25" y="10"/>
                  </a:cxn>
                  <a:cxn ang="0">
                    <a:pos x="28" y="9"/>
                  </a:cxn>
                  <a:cxn ang="0">
                    <a:pos x="31" y="7"/>
                  </a:cxn>
                  <a:cxn ang="0">
                    <a:pos x="31" y="6"/>
                  </a:cxn>
                  <a:cxn ang="0">
                    <a:pos x="30" y="3"/>
                  </a:cxn>
                  <a:cxn ang="0">
                    <a:pos x="33" y="0"/>
                  </a:cxn>
                  <a:cxn ang="0">
                    <a:pos x="34" y="3"/>
                  </a:cxn>
                  <a:cxn ang="0">
                    <a:pos x="37" y="4"/>
                  </a:cxn>
                  <a:cxn ang="0">
                    <a:pos x="40" y="6"/>
                  </a:cxn>
                  <a:cxn ang="0">
                    <a:pos x="43" y="4"/>
                  </a:cxn>
                  <a:cxn ang="0">
                    <a:pos x="48" y="4"/>
                  </a:cxn>
                  <a:cxn ang="0">
                    <a:pos x="49" y="7"/>
                  </a:cxn>
                  <a:cxn ang="0">
                    <a:pos x="51" y="10"/>
                  </a:cxn>
                  <a:cxn ang="0">
                    <a:pos x="52" y="13"/>
                  </a:cxn>
                  <a:cxn ang="0">
                    <a:pos x="55" y="16"/>
                  </a:cxn>
                  <a:cxn ang="0">
                    <a:pos x="57" y="18"/>
                  </a:cxn>
                  <a:cxn ang="0">
                    <a:pos x="58" y="18"/>
                  </a:cxn>
                  <a:cxn ang="0">
                    <a:pos x="60" y="21"/>
                  </a:cxn>
                  <a:cxn ang="0">
                    <a:pos x="61" y="22"/>
                  </a:cxn>
                  <a:cxn ang="0">
                    <a:pos x="63" y="25"/>
                  </a:cxn>
                </a:cxnLst>
                <a:rect l="0" t="0" r="r" b="b"/>
                <a:pathLst>
                  <a:path w="63" h="48">
                    <a:moveTo>
                      <a:pt x="63" y="25"/>
                    </a:moveTo>
                    <a:lnTo>
                      <a:pt x="63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52" y="27"/>
                    </a:lnTo>
                    <a:lnTo>
                      <a:pt x="51" y="25"/>
                    </a:lnTo>
                    <a:lnTo>
                      <a:pt x="51" y="24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33" y="45"/>
                    </a:lnTo>
                    <a:lnTo>
                      <a:pt x="30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2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33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5" y="16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3" y="2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2814" y="2336"/>
                <a:ext cx="48" cy="32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8" y="10"/>
                  </a:cxn>
                  <a:cxn ang="0">
                    <a:pos x="21" y="10"/>
                  </a:cxn>
                  <a:cxn ang="0">
                    <a:pos x="24" y="12"/>
                  </a:cxn>
                  <a:cxn ang="0">
                    <a:pos x="29" y="12"/>
                  </a:cxn>
                  <a:cxn ang="0">
                    <a:pos x="32" y="10"/>
                  </a:cxn>
                  <a:cxn ang="0">
                    <a:pos x="36" y="10"/>
                  </a:cxn>
                  <a:cxn ang="0">
                    <a:pos x="36" y="7"/>
                  </a:cxn>
                  <a:cxn ang="0">
                    <a:pos x="39" y="6"/>
                  </a:cxn>
                  <a:cxn ang="0">
                    <a:pos x="38" y="4"/>
                  </a:cxn>
                  <a:cxn ang="0">
                    <a:pos x="36" y="1"/>
                  </a:cxn>
                  <a:cxn ang="0">
                    <a:pos x="41" y="1"/>
                  </a:cxn>
                  <a:cxn ang="0">
                    <a:pos x="42" y="1"/>
                  </a:cxn>
                  <a:cxn ang="0">
                    <a:pos x="45" y="0"/>
                  </a:cxn>
                  <a:cxn ang="0">
                    <a:pos x="47" y="0"/>
                  </a:cxn>
                  <a:cxn ang="0">
                    <a:pos x="47" y="3"/>
                  </a:cxn>
                  <a:cxn ang="0">
                    <a:pos x="44" y="4"/>
                  </a:cxn>
                  <a:cxn ang="0">
                    <a:pos x="45" y="12"/>
                  </a:cxn>
                  <a:cxn ang="0">
                    <a:pos x="47" y="15"/>
                  </a:cxn>
                  <a:cxn ang="0">
                    <a:pos x="47" y="16"/>
                  </a:cxn>
                  <a:cxn ang="0">
                    <a:pos x="45" y="19"/>
                  </a:cxn>
                  <a:cxn ang="0">
                    <a:pos x="44" y="22"/>
                  </a:cxn>
                  <a:cxn ang="0">
                    <a:pos x="41" y="24"/>
                  </a:cxn>
                  <a:cxn ang="0">
                    <a:pos x="36" y="24"/>
                  </a:cxn>
                  <a:cxn ang="0">
                    <a:pos x="32" y="25"/>
                  </a:cxn>
                  <a:cxn ang="0">
                    <a:pos x="27" y="25"/>
                  </a:cxn>
                  <a:cxn ang="0">
                    <a:pos x="26" y="27"/>
                  </a:cxn>
                  <a:cxn ang="0">
                    <a:pos x="23" y="28"/>
                  </a:cxn>
                  <a:cxn ang="0">
                    <a:pos x="23" y="30"/>
                  </a:cxn>
                  <a:cxn ang="0">
                    <a:pos x="21" y="30"/>
                  </a:cxn>
                  <a:cxn ang="0">
                    <a:pos x="18" y="28"/>
                  </a:cxn>
                  <a:cxn ang="0">
                    <a:pos x="17" y="25"/>
                  </a:cxn>
                  <a:cxn ang="0">
                    <a:pos x="14" y="24"/>
                  </a:cxn>
                  <a:cxn ang="0">
                    <a:pos x="12" y="21"/>
                  </a:cxn>
                  <a:cxn ang="0">
                    <a:pos x="9" y="19"/>
                  </a:cxn>
                  <a:cxn ang="0">
                    <a:pos x="6" y="18"/>
                  </a:cxn>
                  <a:cxn ang="0">
                    <a:pos x="8" y="15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2" y="7"/>
                  </a:cxn>
                </a:cxnLst>
                <a:rect l="0" t="0" r="r" b="b"/>
                <a:pathLst>
                  <a:path w="48" h="32">
                    <a:moveTo>
                      <a:pt x="3" y="7"/>
                    </a:moveTo>
                    <a:lnTo>
                      <a:pt x="5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2847" y="2310"/>
                <a:ext cx="55" cy="51"/>
              </a:xfrm>
              <a:custGeom>
                <a:avLst/>
                <a:gdLst/>
                <a:ahLst/>
                <a:cxnLst>
                  <a:cxn ang="0">
                    <a:pos x="12" y="45"/>
                  </a:cxn>
                  <a:cxn ang="0">
                    <a:pos x="14" y="41"/>
                  </a:cxn>
                  <a:cxn ang="0">
                    <a:pos x="12" y="39"/>
                  </a:cxn>
                  <a:cxn ang="0">
                    <a:pos x="11" y="30"/>
                  </a:cxn>
                  <a:cxn ang="0">
                    <a:pos x="15" y="27"/>
                  </a:cxn>
                  <a:cxn ang="0">
                    <a:pos x="14" y="26"/>
                  </a:cxn>
                  <a:cxn ang="0">
                    <a:pos x="9" y="27"/>
                  </a:cxn>
                  <a:cxn ang="0">
                    <a:pos x="6" y="27"/>
                  </a:cxn>
                  <a:cxn ang="0">
                    <a:pos x="2" y="26"/>
                  </a:cxn>
                  <a:cxn ang="0">
                    <a:pos x="2" y="23"/>
                  </a:cxn>
                  <a:cxn ang="0">
                    <a:pos x="6" y="21"/>
                  </a:cxn>
                  <a:cxn ang="0">
                    <a:pos x="9" y="18"/>
                  </a:cxn>
                  <a:cxn ang="0">
                    <a:pos x="12" y="15"/>
                  </a:cxn>
                  <a:cxn ang="0">
                    <a:pos x="14" y="14"/>
                  </a:cxn>
                  <a:cxn ang="0">
                    <a:pos x="17" y="14"/>
                  </a:cxn>
                  <a:cxn ang="0">
                    <a:pos x="18" y="12"/>
                  </a:cxn>
                  <a:cxn ang="0">
                    <a:pos x="20" y="11"/>
                  </a:cxn>
                  <a:cxn ang="0">
                    <a:pos x="23" y="8"/>
                  </a:cxn>
                  <a:cxn ang="0">
                    <a:pos x="26" y="5"/>
                  </a:cxn>
                  <a:cxn ang="0">
                    <a:pos x="29" y="2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8" y="2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0" y="3"/>
                  </a:cxn>
                  <a:cxn ang="0">
                    <a:pos x="52" y="3"/>
                  </a:cxn>
                  <a:cxn ang="0">
                    <a:pos x="49" y="6"/>
                  </a:cxn>
                  <a:cxn ang="0">
                    <a:pos x="50" y="11"/>
                  </a:cxn>
                  <a:cxn ang="0">
                    <a:pos x="49" y="12"/>
                  </a:cxn>
                  <a:cxn ang="0">
                    <a:pos x="50" y="15"/>
                  </a:cxn>
                  <a:cxn ang="0">
                    <a:pos x="50" y="18"/>
                  </a:cxn>
                  <a:cxn ang="0">
                    <a:pos x="50" y="21"/>
                  </a:cxn>
                  <a:cxn ang="0">
                    <a:pos x="55" y="23"/>
                  </a:cxn>
                  <a:cxn ang="0">
                    <a:pos x="53" y="27"/>
                  </a:cxn>
                  <a:cxn ang="0">
                    <a:pos x="53" y="30"/>
                  </a:cxn>
                  <a:cxn ang="0">
                    <a:pos x="52" y="35"/>
                  </a:cxn>
                  <a:cxn ang="0">
                    <a:pos x="55" y="38"/>
                  </a:cxn>
                  <a:cxn ang="0">
                    <a:pos x="53" y="41"/>
                  </a:cxn>
                  <a:cxn ang="0">
                    <a:pos x="49" y="45"/>
                  </a:cxn>
                  <a:cxn ang="0">
                    <a:pos x="49" y="48"/>
                  </a:cxn>
                  <a:cxn ang="0">
                    <a:pos x="44" y="51"/>
                  </a:cxn>
                  <a:cxn ang="0">
                    <a:pos x="37" y="48"/>
                  </a:cxn>
                  <a:cxn ang="0">
                    <a:pos x="32" y="45"/>
                  </a:cxn>
                  <a:cxn ang="0">
                    <a:pos x="29" y="42"/>
                  </a:cxn>
                  <a:cxn ang="0">
                    <a:pos x="24" y="44"/>
                  </a:cxn>
                  <a:cxn ang="0">
                    <a:pos x="18" y="45"/>
                  </a:cxn>
                  <a:cxn ang="0">
                    <a:pos x="14" y="47"/>
                  </a:cxn>
                </a:cxnLst>
                <a:rect l="0" t="0" r="r" b="b"/>
                <a:pathLst>
                  <a:path w="55" h="51">
                    <a:moveTo>
                      <a:pt x="11" y="48"/>
                    </a:moveTo>
                    <a:lnTo>
                      <a:pt x="11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9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49" y="44"/>
                    </a:lnTo>
                    <a:lnTo>
                      <a:pt x="49" y="45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0" y="48"/>
                    </a:lnTo>
                    <a:lnTo>
                      <a:pt x="37" y="48"/>
                    </a:lnTo>
                    <a:lnTo>
                      <a:pt x="37" y="47"/>
                    </a:lnTo>
                    <a:lnTo>
                      <a:pt x="35" y="47"/>
                    </a:lnTo>
                    <a:lnTo>
                      <a:pt x="34" y="47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0" y="44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4" y="47"/>
                    </a:lnTo>
                    <a:lnTo>
                      <a:pt x="12" y="48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2825" y="2286"/>
                <a:ext cx="62" cy="47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4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9" y="12"/>
                  </a:cxn>
                  <a:cxn ang="0">
                    <a:pos x="21" y="14"/>
                  </a:cxn>
                  <a:cxn ang="0">
                    <a:pos x="22" y="12"/>
                  </a:cxn>
                  <a:cxn ang="0">
                    <a:pos x="25" y="12"/>
                  </a:cxn>
                  <a:cxn ang="0">
                    <a:pos x="27" y="11"/>
                  </a:cxn>
                  <a:cxn ang="0">
                    <a:pos x="27" y="8"/>
                  </a:cxn>
                  <a:cxn ang="0">
                    <a:pos x="25" y="5"/>
                  </a:cxn>
                  <a:cxn ang="0">
                    <a:pos x="27" y="0"/>
                  </a:cxn>
                  <a:cxn ang="0">
                    <a:pos x="30" y="5"/>
                  </a:cxn>
                  <a:cxn ang="0">
                    <a:pos x="33" y="8"/>
                  </a:cxn>
                  <a:cxn ang="0">
                    <a:pos x="36" y="14"/>
                  </a:cxn>
                  <a:cxn ang="0">
                    <a:pos x="36" y="18"/>
                  </a:cxn>
                  <a:cxn ang="0">
                    <a:pos x="31" y="20"/>
                  </a:cxn>
                  <a:cxn ang="0">
                    <a:pos x="30" y="18"/>
                  </a:cxn>
                  <a:cxn ang="0">
                    <a:pos x="27" y="21"/>
                  </a:cxn>
                  <a:cxn ang="0">
                    <a:pos x="30" y="18"/>
                  </a:cxn>
                  <a:cxn ang="0">
                    <a:pos x="31" y="20"/>
                  </a:cxn>
                  <a:cxn ang="0">
                    <a:pos x="37" y="20"/>
                  </a:cxn>
                  <a:cxn ang="0">
                    <a:pos x="37" y="20"/>
                  </a:cxn>
                  <a:cxn ang="0">
                    <a:pos x="40" y="17"/>
                  </a:cxn>
                  <a:cxn ang="0">
                    <a:pos x="42" y="18"/>
                  </a:cxn>
                  <a:cxn ang="0">
                    <a:pos x="42" y="21"/>
                  </a:cxn>
                  <a:cxn ang="0">
                    <a:pos x="46" y="23"/>
                  </a:cxn>
                  <a:cxn ang="0">
                    <a:pos x="51" y="21"/>
                  </a:cxn>
                  <a:cxn ang="0">
                    <a:pos x="51" y="21"/>
                  </a:cxn>
                  <a:cxn ang="0">
                    <a:pos x="54" y="21"/>
                  </a:cxn>
                  <a:cxn ang="0">
                    <a:pos x="59" y="23"/>
                  </a:cxn>
                  <a:cxn ang="0">
                    <a:pos x="62" y="26"/>
                  </a:cxn>
                  <a:cxn ang="0">
                    <a:pos x="60" y="27"/>
                  </a:cxn>
                  <a:cxn ang="0">
                    <a:pos x="59" y="29"/>
                  </a:cxn>
                  <a:cxn ang="0">
                    <a:pos x="54" y="27"/>
                  </a:cxn>
                  <a:cxn ang="0">
                    <a:pos x="49" y="26"/>
                  </a:cxn>
                  <a:cxn ang="0">
                    <a:pos x="48" y="30"/>
                  </a:cxn>
                  <a:cxn ang="0">
                    <a:pos x="45" y="33"/>
                  </a:cxn>
                  <a:cxn ang="0">
                    <a:pos x="42" y="36"/>
                  </a:cxn>
                  <a:cxn ang="0">
                    <a:pos x="40" y="38"/>
                  </a:cxn>
                  <a:cxn ang="0">
                    <a:pos x="37" y="38"/>
                  </a:cxn>
                  <a:cxn ang="0">
                    <a:pos x="34" y="38"/>
                  </a:cxn>
                  <a:cxn ang="0">
                    <a:pos x="34" y="41"/>
                  </a:cxn>
                  <a:cxn ang="0">
                    <a:pos x="31" y="44"/>
                  </a:cxn>
                  <a:cxn ang="0">
                    <a:pos x="27" y="45"/>
                  </a:cxn>
                  <a:cxn ang="0">
                    <a:pos x="25" y="45"/>
                  </a:cxn>
                  <a:cxn ang="0">
                    <a:pos x="24" y="44"/>
                  </a:cxn>
                  <a:cxn ang="0">
                    <a:pos x="19" y="42"/>
                  </a:cxn>
                  <a:cxn ang="0">
                    <a:pos x="16" y="39"/>
                  </a:cxn>
                  <a:cxn ang="0">
                    <a:pos x="16" y="36"/>
                  </a:cxn>
                  <a:cxn ang="0">
                    <a:pos x="19" y="32"/>
                  </a:cxn>
                  <a:cxn ang="0">
                    <a:pos x="13" y="32"/>
                  </a:cxn>
                  <a:cxn ang="0">
                    <a:pos x="10" y="32"/>
                  </a:cxn>
                  <a:cxn ang="0">
                    <a:pos x="10" y="29"/>
                  </a:cxn>
                  <a:cxn ang="0">
                    <a:pos x="6" y="27"/>
                  </a:cxn>
                  <a:cxn ang="0">
                    <a:pos x="6" y="24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1" y="18"/>
                  </a:cxn>
                </a:cxnLst>
                <a:rect l="0" t="0" r="r" b="b"/>
                <a:pathLst>
                  <a:path w="62" h="47">
                    <a:moveTo>
                      <a:pt x="1" y="17"/>
                    </a:moveTo>
                    <a:lnTo>
                      <a:pt x="3" y="17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9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1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2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2894" y="2310"/>
                <a:ext cx="47" cy="41"/>
              </a:xfrm>
              <a:custGeom>
                <a:avLst/>
                <a:gdLst/>
                <a:ahLst/>
                <a:cxnLst>
                  <a:cxn ang="0">
                    <a:pos x="45" y="12"/>
                  </a:cxn>
                  <a:cxn ang="0">
                    <a:pos x="45" y="14"/>
                  </a:cxn>
                  <a:cxn ang="0">
                    <a:pos x="44" y="17"/>
                  </a:cxn>
                  <a:cxn ang="0">
                    <a:pos x="41" y="20"/>
                  </a:cxn>
                  <a:cxn ang="0">
                    <a:pos x="42" y="23"/>
                  </a:cxn>
                  <a:cxn ang="0">
                    <a:pos x="42" y="24"/>
                  </a:cxn>
                  <a:cxn ang="0">
                    <a:pos x="39" y="26"/>
                  </a:cxn>
                  <a:cxn ang="0">
                    <a:pos x="36" y="27"/>
                  </a:cxn>
                  <a:cxn ang="0">
                    <a:pos x="35" y="26"/>
                  </a:cxn>
                  <a:cxn ang="0">
                    <a:pos x="33" y="26"/>
                  </a:cxn>
                  <a:cxn ang="0">
                    <a:pos x="30" y="27"/>
                  </a:cxn>
                  <a:cxn ang="0">
                    <a:pos x="26" y="27"/>
                  </a:cxn>
                  <a:cxn ang="0">
                    <a:pos x="24" y="30"/>
                  </a:cxn>
                  <a:cxn ang="0">
                    <a:pos x="21" y="30"/>
                  </a:cxn>
                  <a:cxn ang="0">
                    <a:pos x="15" y="36"/>
                  </a:cxn>
                  <a:cxn ang="0">
                    <a:pos x="11" y="39"/>
                  </a:cxn>
                  <a:cxn ang="0">
                    <a:pos x="8" y="41"/>
                  </a:cxn>
                  <a:cxn ang="0">
                    <a:pos x="8" y="38"/>
                  </a:cxn>
                  <a:cxn ang="0">
                    <a:pos x="5" y="36"/>
                  </a:cxn>
                  <a:cxn ang="0">
                    <a:pos x="5" y="32"/>
                  </a:cxn>
                  <a:cxn ang="0">
                    <a:pos x="8" y="30"/>
                  </a:cxn>
                  <a:cxn ang="0">
                    <a:pos x="6" y="27"/>
                  </a:cxn>
                  <a:cxn ang="0">
                    <a:pos x="8" y="24"/>
                  </a:cxn>
                  <a:cxn ang="0">
                    <a:pos x="5" y="23"/>
                  </a:cxn>
                  <a:cxn ang="0">
                    <a:pos x="2" y="21"/>
                  </a:cxn>
                  <a:cxn ang="0">
                    <a:pos x="3" y="18"/>
                  </a:cxn>
                  <a:cxn ang="0">
                    <a:pos x="5" y="15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3" y="11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5" y="3"/>
                  </a:cxn>
                  <a:cxn ang="0">
                    <a:pos x="18" y="6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29" y="6"/>
                  </a:cxn>
                  <a:cxn ang="0">
                    <a:pos x="30" y="6"/>
                  </a:cxn>
                  <a:cxn ang="0">
                    <a:pos x="33" y="5"/>
                  </a:cxn>
                  <a:cxn ang="0">
                    <a:pos x="32" y="5"/>
                  </a:cxn>
                  <a:cxn ang="0">
                    <a:pos x="33" y="6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6" y="6"/>
                  </a:cxn>
                  <a:cxn ang="0">
                    <a:pos x="39" y="8"/>
                  </a:cxn>
                  <a:cxn ang="0">
                    <a:pos x="41" y="11"/>
                  </a:cxn>
                </a:cxnLst>
                <a:rect l="0" t="0" r="r" b="b"/>
                <a:pathLst>
                  <a:path w="47" h="41">
                    <a:moveTo>
                      <a:pt x="42" y="12"/>
                    </a:moveTo>
                    <a:lnTo>
                      <a:pt x="44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2653" y="2166"/>
                <a:ext cx="50" cy="40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30" y="9"/>
                  </a:cxn>
                  <a:cxn ang="0">
                    <a:pos x="33" y="6"/>
                  </a:cxn>
                  <a:cxn ang="0">
                    <a:pos x="33" y="1"/>
                  </a:cxn>
                  <a:cxn ang="0">
                    <a:pos x="36" y="1"/>
                  </a:cxn>
                  <a:cxn ang="0">
                    <a:pos x="41" y="3"/>
                  </a:cxn>
                  <a:cxn ang="0">
                    <a:pos x="44" y="4"/>
                  </a:cxn>
                  <a:cxn ang="0">
                    <a:pos x="48" y="6"/>
                  </a:cxn>
                  <a:cxn ang="0">
                    <a:pos x="48" y="7"/>
                  </a:cxn>
                  <a:cxn ang="0">
                    <a:pos x="47" y="10"/>
                  </a:cxn>
                  <a:cxn ang="0">
                    <a:pos x="45" y="13"/>
                  </a:cxn>
                  <a:cxn ang="0">
                    <a:pos x="47" y="16"/>
                  </a:cxn>
                  <a:cxn ang="0">
                    <a:pos x="45" y="19"/>
                  </a:cxn>
                  <a:cxn ang="0">
                    <a:pos x="45" y="21"/>
                  </a:cxn>
                  <a:cxn ang="0">
                    <a:pos x="45" y="24"/>
                  </a:cxn>
                  <a:cxn ang="0">
                    <a:pos x="44" y="27"/>
                  </a:cxn>
                  <a:cxn ang="0">
                    <a:pos x="41" y="28"/>
                  </a:cxn>
                  <a:cxn ang="0">
                    <a:pos x="39" y="31"/>
                  </a:cxn>
                  <a:cxn ang="0">
                    <a:pos x="36" y="33"/>
                  </a:cxn>
                  <a:cxn ang="0">
                    <a:pos x="35" y="37"/>
                  </a:cxn>
                  <a:cxn ang="0">
                    <a:pos x="32" y="39"/>
                  </a:cxn>
                  <a:cxn ang="0">
                    <a:pos x="29" y="40"/>
                  </a:cxn>
                  <a:cxn ang="0">
                    <a:pos x="27" y="37"/>
                  </a:cxn>
                  <a:cxn ang="0">
                    <a:pos x="24" y="36"/>
                  </a:cxn>
                  <a:cxn ang="0">
                    <a:pos x="21" y="37"/>
                  </a:cxn>
                  <a:cxn ang="0">
                    <a:pos x="18" y="36"/>
                  </a:cxn>
                  <a:cxn ang="0">
                    <a:pos x="15" y="34"/>
                  </a:cxn>
                  <a:cxn ang="0">
                    <a:pos x="14" y="37"/>
                  </a:cxn>
                  <a:cxn ang="0">
                    <a:pos x="9" y="37"/>
                  </a:cxn>
                  <a:cxn ang="0">
                    <a:pos x="9" y="36"/>
                  </a:cxn>
                  <a:cxn ang="0">
                    <a:pos x="8" y="31"/>
                  </a:cxn>
                  <a:cxn ang="0">
                    <a:pos x="6" y="28"/>
                  </a:cxn>
                  <a:cxn ang="0">
                    <a:pos x="5" y="31"/>
                  </a:cxn>
                  <a:cxn ang="0">
                    <a:pos x="3" y="33"/>
                  </a:cxn>
                  <a:cxn ang="0">
                    <a:pos x="2" y="31"/>
                  </a:cxn>
                  <a:cxn ang="0">
                    <a:pos x="2" y="28"/>
                  </a:cxn>
                  <a:cxn ang="0">
                    <a:pos x="5" y="27"/>
                  </a:cxn>
                  <a:cxn ang="0">
                    <a:pos x="5" y="25"/>
                  </a:cxn>
                  <a:cxn ang="0">
                    <a:pos x="8" y="21"/>
                  </a:cxn>
                  <a:cxn ang="0">
                    <a:pos x="9" y="22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12" y="25"/>
                  </a:cxn>
                  <a:cxn ang="0">
                    <a:pos x="15" y="24"/>
                  </a:cxn>
                  <a:cxn ang="0">
                    <a:pos x="20" y="22"/>
                  </a:cxn>
                  <a:cxn ang="0">
                    <a:pos x="21" y="19"/>
                  </a:cxn>
                  <a:cxn ang="0">
                    <a:pos x="21" y="18"/>
                  </a:cxn>
                  <a:cxn ang="0">
                    <a:pos x="18" y="21"/>
                  </a:cxn>
                  <a:cxn ang="0">
                    <a:pos x="14" y="22"/>
                  </a:cxn>
                  <a:cxn ang="0">
                    <a:pos x="11" y="21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9" y="15"/>
                  </a:cxn>
                  <a:cxn ang="0">
                    <a:pos x="12" y="13"/>
                  </a:cxn>
                  <a:cxn ang="0">
                    <a:pos x="12" y="15"/>
                  </a:cxn>
                  <a:cxn ang="0">
                    <a:pos x="14" y="13"/>
                  </a:cxn>
                  <a:cxn ang="0">
                    <a:pos x="12" y="10"/>
                  </a:cxn>
                  <a:cxn ang="0">
                    <a:pos x="14" y="10"/>
                  </a:cxn>
                  <a:cxn ang="0">
                    <a:pos x="15" y="7"/>
                  </a:cxn>
                  <a:cxn ang="0">
                    <a:pos x="18" y="4"/>
                  </a:cxn>
                </a:cxnLst>
                <a:rect l="0" t="0" r="r" b="b"/>
                <a:pathLst>
                  <a:path w="50" h="40">
                    <a:moveTo>
                      <a:pt x="20" y="3"/>
                    </a:moveTo>
                    <a:lnTo>
                      <a:pt x="21" y="3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2632" y="1988"/>
                <a:ext cx="86" cy="7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42" y="18"/>
                  </a:cxn>
                  <a:cxn ang="0">
                    <a:pos x="51" y="12"/>
                  </a:cxn>
                  <a:cxn ang="0">
                    <a:pos x="56" y="1"/>
                  </a:cxn>
                  <a:cxn ang="0">
                    <a:pos x="57" y="3"/>
                  </a:cxn>
                  <a:cxn ang="0">
                    <a:pos x="65" y="7"/>
                  </a:cxn>
                  <a:cxn ang="0">
                    <a:pos x="75" y="9"/>
                  </a:cxn>
                  <a:cxn ang="0">
                    <a:pos x="74" y="16"/>
                  </a:cxn>
                  <a:cxn ang="0">
                    <a:pos x="81" y="19"/>
                  </a:cxn>
                  <a:cxn ang="0">
                    <a:pos x="80" y="27"/>
                  </a:cxn>
                  <a:cxn ang="0">
                    <a:pos x="68" y="30"/>
                  </a:cxn>
                  <a:cxn ang="0">
                    <a:pos x="65" y="32"/>
                  </a:cxn>
                  <a:cxn ang="0">
                    <a:pos x="77" y="29"/>
                  </a:cxn>
                  <a:cxn ang="0">
                    <a:pos x="83" y="32"/>
                  </a:cxn>
                  <a:cxn ang="0">
                    <a:pos x="74" y="36"/>
                  </a:cxn>
                  <a:cxn ang="0">
                    <a:pos x="65" y="42"/>
                  </a:cxn>
                  <a:cxn ang="0">
                    <a:pos x="59" y="45"/>
                  </a:cxn>
                  <a:cxn ang="0">
                    <a:pos x="53" y="51"/>
                  </a:cxn>
                  <a:cxn ang="0">
                    <a:pos x="57" y="56"/>
                  </a:cxn>
                  <a:cxn ang="0">
                    <a:pos x="59" y="60"/>
                  </a:cxn>
                  <a:cxn ang="0">
                    <a:pos x="62" y="56"/>
                  </a:cxn>
                  <a:cxn ang="0">
                    <a:pos x="66" y="59"/>
                  </a:cxn>
                  <a:cxn ang="0">
                    <a:pos x="71" y="60"/>
                  </a:cxn>
                  <a:cxn ang="0">
                    <a:pos x="75" y="62"/>
                  </a:cxn>
                  <a:cxn ang="0">
                    <a:pos x="75" y="68"/>
                  </a:cxn>
                  <a:cxn ang="0">
                    <a:pos x="77" y="72"/>
                  </a:cxn>
                  <a:cxn ang="0">
                    <a:pos x="81" y="77"/>
                  </a:cxn>
                  <a:cxn ang="0">
                    <a:pos x="68" y="77"/>
                  </a:cxn>
                  <a:cxn ang="0">
                    <a:pos x="60" y="71"/>
                  </a:cxn>
                  <a:cxn ang="0">
                    <a:pos x="53" y="69"/>
                  </a:cxn>
                  <a:cxn ang="0">
                    <a:pos x="47" y="66"/>
                  </a:cxn>
                  <a:cxn ang="0">
                    <a:pos x="35" y="66"/>
                  </a:cxn>
                  <a:cxn ang="0">
                    <a:pos x="26" y="69"/>
                  </a:cxn>
                  <a:cxn ang="0">
                    <a:pos x="21" y="74"/>
                  </a:cxn>
                  <a:cxn ang="0">
                    <a:pos x="17" y="68"/>
                  </a:cxn>
                  <a:cxn ang="0">
                    <a:pos x="11" y="65"/>
                  </a:cxn>
                  <a:cxn ang="0">
                    <a:pos x="5" y="62"/>
                  </a:cxn>
                  <a:cxn ang="0">
                    <a:pos x="5" y="56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15" y="41"/>
                  </a:cxn>
                  <a:cxn ang="0">
                    <a:pos x="21" y="38"/>
                  </a:cxn>
                  <a:cxn ang="0">
                    <a:pos x="26" y="42"/>
                  </a:cxn>
                  <a:cxn ang="0">
                    <a:pos x="30" y="47"/>
                  </a:cxn>
                  <a:cxn ang="0">
                    <a:pos x="35" y="51"/>
                  </a:cxn>
                  <a:cxn ang="0">
                    <a:pos x="36" y="47"/>
                  </a:cxn>
                  <a:cxn ang="0">
                    <a:pos x="30" y="42"/>
                  </a:cxn>
                  <a:cxn ang="0">
                    <a:pos x="26" y="35"/>
                  </a:cxn>
                  <a:cxn ang="0">
                    <a:pos x="30" y="30"/>
                  </a:cxn>
                  <a:cxn ang="0">
                    <a:pos x="30" y="30"/>
                  </a:cxn>
                  <a:cxn ang="0">
                    <a:pos x="26" y="35"/>
                  </a:cxn>
                  <a:cxn ang="0">
                    <a:pos x="23" y="35"/>
                  </a:cxn>
                  <a:cxn ang="0">
                    <a:pos x="21" y="36"/>
                  </a:cxn>
                  <a:cxn ang="0">
                    <a:pos x="17" y="36"/>
                  </a:cxn>
                  <a:cxn ang="0">
                    <a:pos x="14" y="35"/>
                  </a:cxn>
                  <a:cxn ang="0">
                    <a:pos x="8" y="35"/>
                  </a:cxn>
                  <a:cxn ang="0">
                    <a:pos x="0" y="33"/>
                  </a:cxn>
                  <a:cxn ang="0">
                    <a:pos x="3" y="27"/>
                  </a:cxn>
                  <a:cxn ang="0">
                    <a:pos x="6" y="24"/>
                  </a:cxn>
                  <a:cxn ang="0">
                    <a:pos x="9" y="21"/>
                  </a:cxn>
                  <a:cxn ang="0">
                    <a:pos x="11" y="22"/>
                  </a:cxn>
                  <a:cxn ang="0">
                    <a:pos x="17" y="21"/>
                  </a:cxn>
                  <a:cxn ang="0">
                    <a:pos x="24" y="19"/>
                  </a:cxn>
                </a:cxnLst>
                <a:rect l="0" t="0" r="r" b="b"/>
                <a:pathLst>
                  <a:path w="86" h="78">
                    <a:moveTo>
                      <a:pt x="27" y="16"/>
                    </a:moveTo>
                    <a:lnTo>
                      <a:pt x="29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6" y="19"/>
                    </a:lnTo>
                    <a:lnTo>
                      <a:pt x="36" y="18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8" y="13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4"/>
                    </a:lnTo>
                    <a:lnTo>
                      <a:pt x="54" y="3"/>
                    </a:lnTo>
                    <a:lnTo>
                      <a:pt x="56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59" y="1"/>
                    </a:lnTo>
                    <a:lnTo>
                      <a:pt x="59" y="3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62" y="9"/>
                    </a:lnTo>
                    <a:lnTo>
                      <a:pt x="65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7" y="7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8" y="19"/>
                    </a:lnTo>
                    <a:lnTo>
                      <a:pt x="80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3" y="24"/>
                    </a:lnTo>
                    <a:lnTo>
                      <a:pt x="84" y="26"/>
                    </a:lnTo>
                    <a:lnTo>
                      <a:pt x="86" y="27"/>
                    </a:lnTo>
                    <a:lnTo>
                      <a:pt x="80" y="27"/>
                    </a:lnTo>
                    <a:lnTo>
                      <a:pt x="77" y="27"/>
                    </a:lnTo>
                    <a:lnTo>
                      <a:pt x="75" y="29"/>
                    </a:lnTo>
                    <a:lnTo>
                      <a:pt x="72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74" y="29"/>
                    </a:lnTo>
                    <a:lnTo>
                      <a:pt x="77" y="29"/>
                    </a:lnTo>
                    <a:lnTo>
                      <a:pt x="78" y="27"/>
                    </a:lnTo>
                    <a:lnTo>
                      <a:pt x="80" y="29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5"/>
                    </a:lnTo>
                    <a:lnTo>
                      <a:pt x="77" y="36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1" y="39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9" y="54"/>
                    </a:lnTo>
                    <a:lnTo>
                      <a:pt x="57" y="56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6" y="59"/>
                    </a:lnTo>
                    <a:lnTo>
                      <a:pt x="56" y="60"/>
                    </a:lnTo>
                    <a:lnTo>
                      <a:pt x="57" y="60"/>
                    </a:lnTo>
                    <a:lnTo>
                      <a:pt x="59" y="60"/>
                    </a:lnTo>
                    <a:lnTo>
                      <a:pt x="59" y="59"/>
                    </a:lnTo>
                    <a:lnTo>
                      <a:pt x="60" y="59"/>
                    </a:lnTo>
                    <a:lnTo>
                      <a:pt x="60" y="57"/>
                    </a:lnTo>
                    <a:lnTo>
                      <a:pt x="60" y="56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6" y="57"/>
                    </a:lnTo>
                    <a:lnTo>
                      <a:pt x="68" y="59"/>
                    </a:lnTo>
                    <a:lnTo>
                      <a:pt x="66" y="59"/>
                    </a:lnTo>
                    <a:lnTo>
                      <a:pt x="68" y="59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9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3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5" y="72"/>
                    </a:lnTo>
                    <a:lnTo>
                      <a:pt x="74" y="72"/>
                    </a:lnTo>
                    <a:lnTo>
                      <a:pt x="75" y="72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8" y="74"/>
                    </a:lnTo>
                    <a:lnTo>
                      <a:pt x="78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1" y="77"/>
                    </a:lnTo>
                    <a:lnTo>
                      <a:pt x="78" y="78"/>
                    </a:lnTo>
                    <a:lnTo>
                      <a:pt x="74" y="78"/>
                    </a:lnTo>
                    <a:lnTo>
                      <a:pt x="74" y="77"/>
                    </a:lnTo>
                    <a:lnTo>
                      <a:pt x="72" y="77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5" y="75"/>
                    </a:lnTo>
                    <a:lnTo>
                      <a:pt x="63" y="75"/>
                    </a:lnTo>
                    <a:lnTo>
                      <a:pt x="62" y="74"/>
                    </a:lnTo>
                    <a:lnTo>
                      <a:pt x="62" y="72"/>
                    </a:lnTo>
                    <a:lnTo>
                      <a:pt x="60" y="71"/>
                    </a:lnTo>
                    <a:lnTo>
                      <a:pt x="59" y="72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6" y="71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4" y="65"/>
                    </a:lnTo>
                    <a:lnTo>
                      <a:pt x="41" y="66"/>
                    </a:lnTo>
                    <a:lnTo>
                      <a:pt x="38" y="65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0" y="68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7" y="71"/>
                    </a:lnTo>
                    <a:lnTo>
                      <a:pt x="27" y="72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0" y="72"/>
                    </a:lnTo>
                    <a:lnTo>
                      <a:pt x="20" y="71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1" y="42"/>
                    </a:lnTo>
                    <a:lnTo>
                      <a:pt x="12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8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2831" y="1955"/>
                <a:ext cx="43" cy="63"/>
              </a:xfrm>
              <a:custGeom>
                <a:avLst/>
                <a:gdLst/>
                <a:ahLst/>
                <a:cxnLst>
                  <a:cxn ang="0">
                    <a:pos x="21" y="62"/>
                  </a:cxn>
                  <a:cxn ang="0">
                    <a:pos x="19" y="57"/>
                  </a:cxn>
                  <a:cxn ang="0">
                    <a:pos x="16" y="54"/>
                  </a:cxn>
                  <a:cxn ang="0">
                    <a:pos x="13" y="49"/>
                  </a:cxn>
                  <a:cxn ang="0">
                    <a:pos x="10" y="48"/>
                  </a:cxn>
                  <a:cxn ang="0">
                    <a:pos x="10" y="43"/>
                  </a:cxn>
                  <a:cxn ang="0">
                    <a:pos x="6" y="42"/>
                  </a:cxn>
                  <a:cxn ang="0">
                    <a:pos x="4" y="39"/>
                  </a:cxn>
                  <a:cxn ang="0">
                    <a:pos x="3" y="37"/>
                  </a:cxn>
                  <a:cxn ang="0">
                    <a:pos x="1" y="33"/>
                  </a:cxn>
                  <a:cxn ang="0">
                    <a:pos x="1" y="31"/>
                  </a:cxn>
                  <a:cxn ang="0">
                    <a:pos x="4" y="30"/>
                  </a:cxn>
                  <a:cxn ang="0">
                    <a:pos x="6" y="27"/>
                  </a:cxn>
                  <a:cxn ang="0">
                    <a:pos x="4" y="24"/>
                  </a:cxn>
                  <a:cxn ang="0">
                    <a:pos x="7" y="22"/>
                  </a:cxn>
                  <a:cxn ang="0">
                    <a:pos x="9" y="18"/>
                  </a:cxn>
                  <a:cxn ang="0">
                    <a:pos x="12" y="16"/>
                  </a:cxn>
                  <a:cxn ang="0">
                    <a:pos x="10" y="13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0" y="7"/>
                  </a:cxn>
                  <a:cxn ang="0">
                    <a:pos x="15" y="9"/>
                  </a:cxn>
                  <a:cxn ang="0">
                    <a:pos x="19" y="9"/>
                  </a:cxn>
                  <a:cxn ang="0">
                    <a:pos x="24" y="9"/>
                  </a:cxn>
                  <a:cxn ang="0">
                    <a:pos x="22" y="9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7" y="7"/>
                  </a:cxn>
                  <a:cxn ang="0">
                    <a:pos x="30" y="4"/>
                  </a:cxn>
                  <a:cxn ang="0">
                    <a:pos x="33" y="3"/>
                  </a:cxn>
                  <a:cxn ang="0">
                    <a:pos x="31" y="3"/>
                  </a:cxn>
                  <a:cxn ang="0">
                    <a:pos x="27" y="4"/>
                  </a:cxn>
                  <a:cxn ang="0">
                    <a:pos x="30" y="3"/>
                  </a:cxn>
                  <a:cxn ang="0">
                    <a:pos x="34" y="1"/>
                  </a:cxn>
                  <a:cxn ang="0">
                    <a:pos x="36" y="3"/>
                  </a:cxn>
                  <a:cxn ang="0">
                    <a:pos x="37" y="7"/>
                  </a:cxn>
                  <a:cxn ang="0">
                    <a:pos x="37" y="10"/>
                  </a:cxn>
                  <a:cxn ang="0">
                    <a:pos x="40" y="13"/>
                  </a:cxn>
                  <a:cxn ang="0">
                    <a:pos x="39" y="16"/>
                  </a:cxn>
                  <a:cxn ang="0">
                    <a:pos x="39" y="22"/>
                  </a:cxn>
                  <a:cxn ang="0">
                    <a:pos x="43" y="24"/>
                  </a:cxn>
                  <a:cxn ang="0">
                    <a:pos x="40" y="27"/>
                  </a:cxn>
                  <a:cxn ang="0">
                    <a:pos x="43" y="33"/>
                  </a:cxn>
                  <a:cxn ang="0">
                    <a:pos x="42" y="42"/>
                  </a:cxn>
                  <a:cxn ang="0">
                    <a:pos x="39" y="46"/>
                  </a:cxn>
                  <a:cxn ang="0">
                    <a:pos x="39" y="49"/>
                  </a:cxn>
                  <a:cxn ang="0">
                    <a:pos x="34" y="52"/>
                  </a:cxn>
                  <a:cxn ang="0">
                    <a:pos x="31" y="59"/>
                  </a:cxn>
                  <a:cxn ang="0">
                    <a:pos x="28" y="60"/>
                  </a:cxn>
                  <a:cxn ang="0">
                    <a:pos x="25" y="63"/>
                  </a:cxn>
                </a:cxnLst>
                <a:rect l="0" t="0" r="r" b="b"/>
                <a:pathLst>
                  <a:path w="43" h="63">
                    <a:moveTo>
                      <a:pt x="24" y="63"/>
                    </a:moveTo>
                    <a:lnTo>
                      <a:pt x="22" y="62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5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40" y="21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2" y="36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3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7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6" y="51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5" y="63"/>
                    </a:lnTo>
                    <a:lnTo>
                      <a:pt x="24" y="6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2986" y="2325"/>
                <a:ext cx="81" cy="68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51" y="3"/>
                  </a:cxn>
                  <a:cxn ang="0">
                    <a:pos x="57" y="3"/>
                  </a:cxn>
                  <a:cxn ang="0">
                    <a:pos x="60" y="5"/>
                  </a:cxn>
                  <a:cxn ang="0">
                    <a:pos x="66" y="6"/>
                  </a:cxn>
                  <a:cxn ang="0">
                    <a:pos x="69" y="8"/>
                  </a:cxn>
                  <a:cxn ang="0">
                    <a:pos x="69" y="9"/>
                  </a:cxn>
                  <a:cxn ang="0">
                    <a:pos x="71" y="12"/>
                  </a:cxn>
                  <a:cxn ang="0">
                    <a:pos x="74" y="14"/>
                  </a:cxn>
                  <a:cxn ang="0">
                    <a:pos x="75" y="14"/>
                  </a:cxn>
                  <a:cxn ang="0">
                    <a:pos x="75" y="15"/>
                  </a:cxn>
                  <a:cxn ang="0">
                    <a:pos x="77" y="15"/>
                  </a:cxn>
                  <a:cxn ang="0">
                    <a:pos x="77" y="20"/>
                  </a:cxn>
                  <a:cxn ang="0">
                    <a:pos x="80" y="24"/>
                  </a:cxn>
                  <a:cxn ang="0">
                    <a:pos x="81" y="30"/>
                  </a:cxn>
                  <a:cxn ang="0">
                    <a:pos x="77" y="33"/>
                  </a:cxn>
                  <a:cxn ang="0">
                    <a:pos x="75" y="39"/>
                  </a:cxn>
                  <a:cxn ang="0">
                    <a:pos x="71" y="43"/>
                  </a:cxn>
                  <a:cxn ang="0">
                    <a:pos x="68" y="46"/>
                  </a:cxn>
                  <a:cxn ang="0">
                    <a:pos x="65" y="50"/>
                  </a:cxn>
                  <a:cxn ang="0">
                    <a:pos x="62" y="56"/>
                  </a:cxn>
                  <a:cxn ang="0">
                    <a:pos x="57" y="61"/>
                  </a:cxn>
                  <a:cxn ang="0">
                    <a:pos x="57" y="67"/>
                  </a:cxn>
                  <a:cxn ang="0">
                    <a:pos x="50" y="65"/>
                  </a:cxn>
                  <a:cxn ang="0">
                    <a:pos x="45" y="68"/>
                  </a:cxn>
                  <a:cxn ang="0">
                    <a:pos x="39" y="65"/>
                  </a:cxn>
                  <a:cxn ang="0">
                    <a:pos x="36" y="64"/>
                  </a:cxn>
                  <a:cxn ang="0">
                    <a:pos x="30" y="62"/>
                  </a:cxn>
                  <a:cxn ang="0">
                    <a:pos x="26" y="64"/>
                  </a:cxn>
                  <a:cxn ang="0">
                    <a:pos x="23" y="64"/>
                  </a:cxn>
                  <a:cxn ang="0">
                    <a:pos x="19" y="61"/>
                  </a:cxn>
                  <a:cxn ang="0">
                    <a:pos x="13" y="59"/>
                  </a:cxn>
                  <a:cxn ang="0">
                    <a:pos x="7" y="58"/>
                  </a:cxn>
                  <a:cxn ang="0">
                    <a:pos x="12" y="53"/>
                  </a:cxn>
                  <a:cxn ang="0">
                    <a:pos x="6" y="50"/>
                  </a:cxn>
                  <a:cxn ang="0">
                    <a:pos x="6" y="46"/>
                  </a:cxn>
                  <a:cxn ang="0">
                    <a:pos x="6" y="41"/>
                  </a:cxn>
                  <a:cxn ang="0">
                    <a:pos x="9" y="36"/>
                  </a:cxn>
                  <a:cxn ang="0">
                    <a:pos x="9" y="32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6" y="21"/>
                  </a:cxn>
                  <a:cxn ang="0">
                    <a:pos x="7" y="23"/>
                  </a:cxn>
                  <a:cxn ang="0">
                    <a:pos x="10" y="24"/>
                  </a:cxn>
                  <a:cxn ang="0">
                    <a:pos x="16" y="21"/>
                  </a:cxn>
                  <a:cxn ang="0">
                    <a:pos x="19" y="20"/>
                  </a:cxn>
                  <a:cxn ang="0">
                    <a:pos x="21" y="17"/>
                  </a:cxn>
                  <a:cxn ang="0">
                    <a:pos x="19" y="14"/>
                  </a:cxn>
                  <a:cxn ang="0">
                    <a:pos x="18" y="9"/>
                  </a:cxn>
                  <a:cxn ang="0">
                    <a:pos x="21" y="6"/>
                  </a:cxn>
                  <a:cxn ang="0">
                    <a:pos x="27" y="12"/>
                  </a:cxn>
                  <a:cxn ang="0">
                    <a:pos x="33" y="9"/>
                  </a:cxn>
                  <a:cxn ang="0">
                    <a:pos x="38" y="5"/>
                  </a:cxn>
                  <a:cxn ang="0">
                    <a:pos x="41" y="0"/>
                  </a:cxn>
                </a:cxnLst>
                <a:rect l="0" t="0" r="r" b="b"/>
                <a:pathLst>
                  <a:path w="81" h="68">
                    <a:moveTo>
                      <a:pt x="41" y="0"/>
                    </a:move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1" y="11"/>
                    </a:lnTo>
                    <a:lnTo>
                      <a:pt x="69" y="11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7" y="20"/>
                    </a:lnTo>
                    <a:lnTo>
                      <a:pt x="77" y="18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8" y="23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8" y="46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3" y="53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59" y="59"/>
                    </a:lnTo>
                    <a:lnTo>
                      <a:pt x="59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4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5" y="67"/>
                    </a:lnTo>
                    <a:lnTo>
                      <a:pt x="45" y="68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5"/>
                    </a:lnTo>
                    <a:lnTo>
                      <a:pt x="39" y="65"/>
                    </a:lnTo>
                    <a:lnTo>
                      <a:pt x="39" y="64"/>
                    </a:lnTo>
                    <a:lnTo>
                      <a:pt x="38" y="64"/>
                    </a:lnTo>
                    <a:lnTo>
                      <a:pt x="38" y="62"/>
                    </a:lnTo>
                    <a:lnTo>
                      <a:pt x="36" y="62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3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4" y="65"/>
                    </a:lnTo>
                    <a:lnTo>
                      <a:pt x="24" y="64"/>
                    </a:lnTo>
                    <a:lnTo>
                      <a:pt x="24" y="65"/>
                    </a:lnTo>
                    <a:lnTo>
                      <a:pt x="23" y="64"/>
                    </a:lnTo>
                    <a:lnTo>
                      <a:pt x="21" y="65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2" y="53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2939" y="2298"/>
                <a:ext cx="88" cy="54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3" y="33"/>
                  </a:cxn>
                  <a:cxn ang="0">
                    <a:pos x="79" y="36"/>
                  </a:cxn>
                  <a:cxn ang="0">
                    <a:pos x="74" y="39"/>
                  </a:cxn>
                  <a:cxn ang="0">
                    <a:pos x="70" y="35"/>
                  </a:cxn>
                  <a:cxn ang="0">
                    <a:pos x="63" y="35"/>
                  </a:cxn>
                  <a:cxn ang="0">
                    <a:pos x="63" y="38"/>
                  </a:cxn>
                  <a:cxn ang="0">
                    <a:pos x="65" y="41"/>
                  </a:cxn>
                  <a:cxn ang="0">
                    <a:pos x="68" y="44"/>
                  </a:cxn>
                  <a:cxn ang="0">
                    <a:pos x="66" y="45"/>
                  </a:cxn>
                  <a:cxn ang="0">
                    <a:pos x="65" y="50"/>
                  </a:cxn>
                  <a:cxn ang="0">
                    <a:pos x="62" y="50"/>
                  </a:cxn>
                  <a:cxn ang="0">
                    <a:pos x="57" y="50"/>
                  </a:cxn>
                  <a:cxn ang="0">
                    <a:pos x="54" y="50"/>
                  </a:cxn>
                  <a:cxn ang="0">
                    <a:pos x="54" y="50"/>
                  </a:cxn>
                  <a:cxn ang="0">
                    <a:pos x="48" y="50"/>
                  </a:cxn>
                  <a:cxn ang="0">
                    <a:pos x="42" y="51"/>
                  </a:cxn>
                  <a:cxn ang="0">
                    <a:pos x="38" y="48"/>
                  </a:cxn>
                  <a:cxn ang="0">
                    <a:pos x="33" y="51"/>
                  </a:cxn>
                  <a:cxn ang="0">
                    <a:pos x="30" y="54"/>
                  </a:cxn>
                  <a:cxn ang="0">
                    <a:pos x="27" y="51"/>
                  </a:cxn>
                  <a:cxn ang="0">
                    <a:pos x="26" y="48"/>
                  </a:cxn>
                  <a:cxn ang="0">
                    <a:pos x="23" y="45"/>
                  </a:cxn>
                  <a:cxn ang="0">
                    <a:pos x="21" y="45"/>
                  </a:cxn>
                  <a:cxn ang="0">
                    <a:pos x="18" y="41"/>
                  </a:cxn>
                  <a:cxn ang="0">
                    <a:pos x="15" y="38"/>
                  </a:cxn>
                  <a:cxn ang="0">
                    <a:pos x="14" y="33"/>
                  </a:cxn>
                  <a:cxn ang="0">
                    <a:pos x="9" y="35"/>
                  </a:cxn>
                  <a:cxn ang="0">
                    <a:pos x="5" y="33"/>
                  </a:cxn>
                  <a:cxn ang="0">
                    <a:pos x="0" y="32"/>
                  </a:cxn>
                  <a:cxn ang="0">
                    <a:pos x="0" y="26"/>
                  </a:cxn>
                  <a:cxn ang="0">
                    <a:pos x="3" y="26"/>
                  </a:cxn>
                  <a:cxn ang="0">
                    <a:pos x="8" y="24"/>
                  </a:cxn>
                  <a:cxn ang="0">
                    <a:pos x="12" y="23"/>
                  </a:cxn>
                  <a:cxn ang="0">
                    <a:pos x="15" y="20"/>
                  </a:cxn>
                  <a:cxn ang="0">
                    <a:pos x="18" y="20"/>
                  </a:cxn>
                  <a:cxn ang="0">
                    <a:pos x="23" y="18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7" y="11"/>
                  </a:cxn>
                  <a:cxn ang="0">
                    <a:pos x="29" y="6"/>
                  </a:cxn>
                  <a:cxn ang="0">
                    <a:pos x="32" y="3"/>
                  </a:cxn>
                  <a:cxn ang="0">
                    <a:pos x="35" y="2"/>
                  </a:cxn>
                  <a:cxn ang="0">
                    <a:pos x="39" y="0"/>
                  </a:cxn>
                  <a:cxn ang="0">
                    <a:pos x="44" y="2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4" y="3"/>
                  </a:cxn>
                  <a:cxn ang="0">
                    <a:pos x="57" y="6"/>
                  </a:cxn>
                  <a:cxn ang="0">
                    <a:pos x="59" y="8"/>
                  </a:cxn>
                  <a:cxn ang="0">
                    <a:pos x="60" y="11"/>
                  </a:cxn>
                  <a:cxn ang="0">
                    <a:pos x="60" y="14"/>
                  </a:cxn>
                  <a:cxn ang="0">
                    <a:pos x="62" y="14"/>
                  </a:cxn>
                  <a:cxn ang="0">
                    <a:pos x="65" y="15"/>
                  </a:cxn>
                  <a:cxn ang="0">
                    <a:pos x="70" y="14"/>
                  </a:cxn>
                  <a:cxn ang="0">
                    <a:pos x="70" y="14"/>
                  </a:cxn>
                  <a:cxn ang="0">
                    <a:pos x="74" y="15"/>
                  </a:cxn>
                  <a:cxn ang="0">
                    <a:pos x="77" y="17"/>
                  </a:cxn>
                  <a:cxn ang="0">
                    <a:pos x="80" y="20"/>
                  </a:cxn>
                  <a:cxn ang="0">
                    <a:pos x="85" y="23"/>
                  </a:cxn>
                  <a:cxn ang="0">
                    <a:pos x="88" y="26"/>
                  </a:cxn>
                </a:cxnLst>
                <a:rect l="0" t="0" r="r" b="b"/>
                <a:pathLst>
                  <a:path w="88" h="54">
                    <a:moveTo>
                      <a:pt x="88" y="27"/>
                    </a:moveTo>
                    <a:lnTo>
                      <a:pt x="88" y="29"/>
                    </a:lnTo>
                    <a:lnTo>
                      <a:pt x="86" y="29"/>
                    </a:lnTo>
                    <a:lnTo>
                      <a:pt x="85" y="29"/>
                    </a:lnTo>
                    <a:lnTo>
                      <a:pt x="85" y="30"/>
                    </a:lnTo>
                    <a:lnTo>
                      <a:pt x="85" y="32"/>
                    </a:lnTo>
                    <a:lnTo>
                      <a:pt x="83" y="32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8"/>
                    </a:lnTo>
                    <a:lnTo>
                      <a:pt x="77" y="38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4" y="38"/>
                    </a:lnTo>
                    <a:lnTo>
                      <a:pt x="73" y="35"/>
                    </a:lnTo>
                    <a:lnTo>
                      <a:pt x="71" y="33"/>
                    </a:lnTo>
                    <a:lnTo>
                      <a:pt x="70" y="35"/>
                    </a:lnTo>
                    <a:lnTo>
                      <a:pt x="68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5" y="50"/>
                    </a:lnTo>
                    <a:lnTo>
                      <a:pt x="63" y="50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0"/>
                    </a:lnTo>
                    <a:lnTo>
                      <a:pt x="54" y="50"/>
                    </a:lnTo>
                    <a:lnTo>
                      <a:pt x="53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1" y="45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7" y="18"/>
                    </a:lnTo>
                    <a:lnTo>
                      <a:pt x="77" y="17"/>
                    </a:lnTo>
                    <a:lnTo>
                      <a:pt x="79" y="18"/>
                    </a:lnTo>
                    <a:lnTo>
                      <a:pt x="79" y="17"/>
                    </a:lnTo>
                    <a:lnTo>
                      <a:pt x="79" y="18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8" y="26"/>
                    </a:lnTo>
                    <a:lnTo>
                      <a:pt x="88" y="2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2905" y="2214"/>
                <a:ext cx="96" cy="59"/>
              </a:xfrm>
              <a:custGeom>
                <a:avLst/>
                <a:gdLst/>
                <a:ahLst/>
                <a:cxnLst>
                  <a:cxn ang="0">
                    <a:pos x="57" y="53"/>
                  </a:cxn>
                  <a:cxn ang="0">
                    <a:pos x="49" y="53"/>
                  </a:cxn>
                  <a:cxn ang="0">
                    <a:pos x="45" y="48"/>
                  </a:cxn>
                  <a:cxn ang="0">
                    <a:pos x="40" y="47"/>
                  </a:cxn>
                  <a:cxn ang="0">
                    <a:pos x="37" y="48"/>
                  </a:cxn>
                  <a:cxn ang="0">
                    <a:pos x="31" y="47"/>
                  </a:cxn>
                  <a:cxn ang="0">
                    <a:pos x="25" y="48"/>
                  </a:cxn>
                  <a:cxn ang="0">
                    <a:pos x="19" y="50"/>
                  </a:cxn>
                  <a:cxn ang="0">
                    <a:pos x="15" y="48"/>
                  </a:cxn>
                  <a:cxn ang="0">
                    <a:pos x="9" y="47"/>
                  </a:cxn>
                  <a:cxn ang="0">
                    <a:pos x="3" y="45"/>
                  </a:cxn>
                  <a:cxn ang="0">
                    <a:pos x="1" y="41"/>
                  </a:cxn>
                  <a:cxn ang="0">
                    <a:pos x="3" y="36"/>
                  </a:cxn>
                  <a:cxn ang="0">
                    <a:pos x="4" y="35"/>
                  </a:cxn>
                  <a:cxn ang="0">
                    <a:pos x="10" y="35"/>
                  </a:cxn>
                  <a:cxn ang="0">
                    <a:pos x="10" y="27"/>
                  </a:cxn>
                  <a:cxn ang="0">
                    <a:pos x="15" y="24"/>
                  </a:cxn>
                  <a:cxn ang="0">
                    <a:pos x="13" y="21"/>
                  </a:cxn>
                  <a:cxn ang="0">
                    <a:pos x="19" y="19"/>
                  </a:cxn>
                  <a:cxn ang="0">
                    <a:pos x="25" y="16"/>
                  </a:cxn>
                  <a:cxn ang="0">
                    <a:pos x="30" y="13"/>
                  </a:cxn>
                  <a:cxn ang="0">
                    <a:pos x="36" y="12"/>
                  </a:cxn>
                  <a:cxn ang="0">
                    <a:pos x="42" y="7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6" y="3"/>
                  </a:cxn>
                  <a:cxn ang="0">
                    <a:pos x="69" y="3"/>
                  </a:cxn>
                  <a:cxn ang="0">
                    <a:pos x="69" y="7"/>
                  </a:cxn>
                  <a:cxn ang="0">
                    <a:pos x="67" y="13"/>
                  </a:cxn>
                  <a:cxn ang="0">
                    <a:pos x="66" y="16"/>
                  </a:cxn>
                  <a:cxn ang="0">
                    <a:pos x="61" y="19"/>
                  </a:cxn>
                  <a:cxn ang="0">
                    <a:pos x="67" y="21"/>
                  </a:cxn>
                  <a:cxn ang="0">
                    <a:pos x="69" y="24"/>
                  </a:cxn>
                  <a:cxn ang="0">
                    <a:pos x="75" y="25"/>
                  </a:cxn>
                  <a:cxn ang="0">
                    <a:pos x="78" y="27"/>
                  </a:cxn>
                  <a:cxn ang="0">
                    <a:pos x="82" y="27"/>
                  </a:cxn>
                  <a:cxn ang="0">
                    <a:pos x="87" y="30"/>
                  </a:cxn>
                  <a:cxn ang="0">
                    <a:pos x="90" y="35"/>
                  </a:cxn>
                  <a:cxn ang="0">
                    <a:pos x="94" y="38"/>
                  </a:cxn>
                  <a:cxn ang="0">
                    <a:pos x="93" y="42"/>
                  </a:cxn>
                  <a:cxn ang="0">
                    <a:pos x="90" y="44"/>
                  </a:cxn>
                  <a:cxn ang="0">
                    <a:pos x="85" y="47"/>
                  </a:cxn>
                  <a:cxn ang="0">
                    <a:pos x="82" y="51"/>
                  </a:cxn>
                  <a:cxn ang="0">
                    <a:pos x="82" y="50"/>
                  </a:cxn>
                  <a:cxn ang="0">
                    <a:pos x="78" y="53"/>
                  </a:cxn>
                  <a:cxn ang="0">
                    <a:pos x="76" y="53"/>
                  </a:cxn>
                  <a:cxn ang="0">
                    <a:pos x="70" y="56"/>
                  </a:cxn>
                  <a:cxn ang="0">
                    <a:pos x="69" y="57"/>
                  </a:cxn>
                  <a:cxn ang="0">
                    <a:pos x="66" y="59"/>
                  </a:cxn>
                  <a:cxn ang="0">
                    <a:pos x="63" y="57"/>
                  </a:cxn>
                  <a:cxn ang="0">
                    <a:pos x="60" y="56"/>
                  </a:cxn>
                </a:cxnLst>
                <a:rect l="0" t="0" r="r" b="b"/>
                <a:pathLst>
                  <a:path w="96" h="59">
                    <a:moveTo>
                      <a:pt x="60" y="56"/>
                    </a:moveTo>
                    <a:lnTo>
                      <a:pt x="60" y="54"/>
                    </a:lnTo>
                    <a:lnTo>
                      <a:pt x="58" y="54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4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8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5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9" y="1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7" y="16"/>
                    </a:lnTo>
                    <a:lnTo>
                      <a:pt x="66" y="16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9" y="19"/>
                    </a:lnTo>
                    <a:lnTo>
                      <a:pt x="69" y="22"/>
                    </a:lnTo>
                    <a:lnTo>
                      <a:pt x="69" y="24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1" y="27"/>
                    </a:lnTo>
                    <a:lnTo>
                      <a:pt x="81" y="28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4" y="27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1" y="35"/>
                    </a:lnTo>
                    <a:lnTo>
                      <a:pt x="91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3" y="42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90" y="44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8" y="47"/>
                    </a:lnTo>
                    <a:lnTo>
                      <a:pt x="87" y="47"/>
                    </a:lnTo>
                    <a:lnTo>
                      <a:pt x="85" y="47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79" y="51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9" y="53"/>
                    </a:lnTo>
                    <a:lnTo>
                      <a:pt x="78" y="53"/>
                    </a:lnTo>
                    <a:lnTo>
                      <a:pt x="76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2" y="56"/>
                    </a:lnTo>
                    <a:lnTo>
                      <a:pt x="70" y="56"/>
                    </a:lnTo>
                    <a:lnTo>
                      <a:pt x="69" y="57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7" y="57"/>
                    </a:lnTo>
                    <a:lnTo>
                      <a:pt x="66" y="57"/>
                    </a:lnTo>
                    <a:lnTo>
                      <a:pt x="66" y="59"/>
                    </a:lnTo>
                    <a:lnTo>
                      <a:pt x="64" y="59"/>
                    </a:lnTo>
                    <a:lnTo>
                      <a:pt x="66" y="59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0" y="5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2921" y="2187"/>
                <a:ext cx="56" cy="31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27"/>
                  </a:cxn>
                  <a:cxn ang="0">
                    <a:pos x="11" y="27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8" y="21"/>
                  </a:cxn>
                  <a:cxn ang="0">
                    <a:pos x="3" y="19"/>
                  </a:cxn>
                  <a:cxn ang="0">
                    <a:pos x="0" y="18"/>
                  </a:cxn>
                  <a:cxn ang="0">
                    <a:pos x="3" y="16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5" y="12"/>
                  </a:cxn>
                  <a:cxn ang="0">
                    <a:pos x="8" y="10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7" y="9"/>
                  </a:cxn>
                  <a:cxn ang="0">
                    <a:pos x="20" y="6"/>
                  </a:cxn>
                  <a:cxn ang="0">
                    <a:pos x="21" y="3"/>
                  </a:cxn>
                  <a:cxn ang="0">
                    <a:pos x="24" y="4"/>
                  </a:cxn>
                  <a:cxn ang="0">
                    <a:pos x="26" y="7"/>
                  </a:cxn>
                  <a:cxn ang="0">
                    <a:pos x="29" y="6"/>
                  </a:cxn>
                  <a:cxn ang="0">
                    <a:pos x="33" y="4"/>
                  </a:cxn>
                  <a:cxn ang="0">
                    <a:pos x="35" y="1"/>
                  </a:cxn>
                  <a:cxn ang="0">
                    <a:pos x="38" y="0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44" y="7"/>
                  </a:cxn>
                  <a:cxn ang="0">
                    <a:pos x="44" y="9"/>
                  </a:cxn>
                  <a:cxn ang="0">
                    <a:pos x="48" y="9"/>
                  </a:cxn>
                  <a:cxn ang="0">
                    <a:pos x="51" y="13"/>
                  </a:cxn>
                  <a:cxn ang="0">
                    <a:pos x="51" y="15"/>
                  </a:cxn>
                  <a:cxn ang="0">
                    <a:pos x="53" y="18"/>
                  </a:cxn>
                  <a:cxn ang="0">
                    <a:pos x="54" y="18"/>
                  </a:cxn>
                  <a:cxn ang="0">
                    <a:pos x="54" y="21"/>
                  </a:cxn>
                  <a:cxn ang="0">
                    <a:pos x="50" y="22"/>
                  </a:cxn>
                  <a:cxn ang="0">
                    <a:pos x="47" y="24"/>
                  </a:cxn>
                  <a:cxn ang="0">
                    <a:pos x="45" y="24"/>
                  </a:cxn>
                  <a:cxn ang="0">
                    <a:pos x="41" y="24"/>
                  </a:cxn>
                  <a:cxn ang="0">
                    <a:pos x="36" y="24"/>
                  </a:cxn>
                  <a:cxn ang="0">
                    <a:pos x="35" y="24"/>
                  </a:cxn>
                  <a:cxn ang="0">
                    <a:pos x="36" y="24"/>
                  </a:cxn>
                  <a:cxn ang="0">
                    <a:pos x="33" y="25"/>
                  </a:cxn>
                  <a:cxn ang="0">
                    <a:pos x="30" y="27"/>
                  </a:cxn>
                  <a:cxn ang="0">
                    <a:pos x="27" y="25"/>
                  </a:cxn>
                  <a:cxn ang="0">
                    <a:pos x="23" y="25"/>
                  </a:cxn>
                  <a:cxn ang="0">
                    <a:pos x="20" y="27"/>
                  </a:cxn>
                  <a:cxn ang="0">
                    <a:pos x="18" y="30"/>
                  </a:cxn>
                  <a:cxn ang="0">
                    <a:pos x="15" y="31"/>
                  </a:cxn>
                </a:cxnLst>
                <a:rect l="0" t="0" r="r" b="b"/>
                <a:pathLst>
                  <a:path w="56" h="31">
                    <a:moveTo>
                      <a:pt x="14" y="31"/>
                    </a:moveTo>
                    <a:lnTo>
                      <a:pt x="12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10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9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2977" y="1943"/>
                <a:ext cx="122" cy="78"/>
              </a:xfrm>
              <a:custGeom>
                <a:avLst/>
                <a:gdLst/>
                <a:ahLst/>
                <a:cxnLst>
                  <a:cxn ang="0">
                    <a:pos x="105" y="66"/>
                  </a:cxn>
                  <a:cxn ang="0">
                    <a:pos x="99" y="63"/>
                  </a:cxn>
                  <a:cxn ang="0">
                    <a:pos x="95" y="60"/>
                  </a:cxn>
                  <a:cxn ang="0">
                    <a:pos x="92" y="55"/>
                  </a:cxn>
                  <a:cxn ang="0">
                    <a:pos x="86" y="54"/>
                  </a:cxn>
                  <a:cxn ang="0">
                    <a:pos x="81" y="57"/>
                  </a:cxn>
                  <a:cxn ang="0">
                    <a:pos x="77" y="57"/>
                  </a:cxn>
                  <a:cxn ang="0">
                    <a:pos x="72" y="49"/>
                  </a:cxn>
                  <a:cxn ang="0">
                    <a:pos x="66" y="45"/>
                  </a:cxn>
                  <a:cxn ang="0">
                    <a:pos x="65" y="48"/>
                  </a:cxn>
                  <a:cxn ang="0">
                    <a:pos x="63" y="54"/>
                  </a:cxn>
                  <a:cxn ang="0">
                    <a:pos x="60" y="57"/>
                  </a:cxn>
                  <a:cxn ang="0">
                    <a:pos x="59" y="61"/>
                  </a:cxn>
                  <a:cxn ang="0">
                    <a:pos x="56" y="64"/>
                  </a:cxn>
                  <a:cxn ang="0">
                    <a:pos x="50" y="66"/>
                  </a:cxn>
                  <a:cxn ang="0">
                    <a:pos x="47" y="67"/>
                  </a:cxn>
                  <a:cxn ang="0">
                    <a:pos x="51" y="74"/>
                  </a:cxn>
                  <a:cxn ang="0">
                    <a:pos x="50" y="77"/>
                  </a:cxn>
                  <a:cxn ang="0">
                    <a:pos x="42" y="69"/>
                  </a:cxn>
                  <a:cxn ang="0">
                    <a:pos x="36" y="69"/>
                  </a:cxn>
                  <a:cxn ang="0">
                    <a:pos x="32" y="64"/>
                  </a:cxn>
                  <a:cxn ang="0">
                    <a:pos x="25" y="58"/>
                  </a:cxn>
                  <a:cxn ang="0">
                    <a:pos x="30" y="52"/>
                  </a:cxn>
                  <a:cxn ang="0">
                    <a:pos x="27" y="48"/>
                  </a:cxn>
                  <a:cxn ang="0">
                    <a:pos x="21" y="46"/>
                  </a:cxn>
                  <a:cxn ang="0">
                    <a:pos x="21" y="42"/>
                  </a:cxn>
                  <a:cxn ang="0">
                    <a:pos x="16" y="37"/>
                  </a:cxn>
                  <a:cxn ang="0">
                    <a:pos x="13" y="36"/>
                  </a:cxn>
                  <a:cxn ang="0">
                    <a:pos x="10" y="28"/>
                  </a:cxn>
                  <a:cxn ang="0">
                    <a:pos x="4" y="24"/>
                  </a:cxn>
                  <a:cxn ang="0">
                    <a:pos x="1" y="18"/>
                  </a:cxn>
                  <a:cxn ang="0">
                    <a:pos x="4" y="10"/>
                  </a:cxn>
                  <a:cxn ang="0">
                    <a:pos x="1" y="3"/>
                  </a:cxn>
                  <a:cxn ang="0">
                    <a:pos x="7" y="1"/>
                  </a:cxn>
                  <a:cxn ang="0">
                    <a:pos x="13" y="3"/>
                  </a:cxn>
                  <a:cxn ang="0">
                    <a:pos x="18" y="3"/>
                  </a:cxn>
                  <a:cxn ang="0">
                    <a:pos x="25" y="4"/>
                  </a:cxn>
                  <a:cxn ang="0">
                    <a:pos x="28" y="3"/>
                  </a:cxn>
                  <a:cxn ang="0">
                    <a:pos x="33" y="6"/>
                  </a:cxn>
                  <a:cxn ang="0">
                    <a:pos x="35" y="9"/>
                  </a:cxn>
                  <a:cxn ang="0">
                    <a:pos x="36" y="6"/>
                  </a:cxn>
                  <a:cxn ang="0">
                    <a:pos x="47" y="6"/>
                  </a:cxn>
                  <a:cxn ang="0">
                    <a:pos x="54" y="6"/>
                  </a:cxn>
                  <a:cxn ang="0">
                    <a:pos x="62" y="1"/>
                  </a:cxn>
                  <a:cxn ang="0">
                    <a:pos x="66" y="4"/>
                  </a:cxn>
                  <a:cxn ang="0">
                    <a:pos x="75" y="6"/>
                  </a:cxn>
                  <a:cxn ang="0">
                    <a:pos x="77" y="3"/>
                  </a:cxn>
                  <a:cxn ang="0">
                    <a:pos x="83" y="0"/>
                  </a:cxn>
                  <a:cxn ang="0">
                    <a:pos x="92" y="1"/>
                  </a:cxn>
                  <a:cxn ang="0">
                    <a:pos x="95" y="0"/>
                  </a:cxn>
                  <a:cxn ang="0">
                    <a:pos x="99" y="6"/>
                  </a:cxn>
                  <a:cxn ang="0">
                    <a:pos x="105" y="7"/>
                  </a:cxn>
                  <a:cxn ang="0">
                    <a:pos x="108" y="15"/>
                  </a:cxn>
                  <a:cxn ang="0">
                    <a:pos x="114" y="25"/>
                  </a:cxn>
                  <a:cxn ang="0">
                    <a:pos x="117" y="33"/>
                  </a:cxn>
                  <a:cxn ang="0">
                    <a:pos x="117" y="40"/>
                  </a:cxn>
                  <a:cxn ang="0">
                    <a:pos x="117" y="40"/>
                  </a:cxn>
                  <a:cxn ang="0">
                    <a:pos x="120" y="42"/>
                  </a:cxn>
                  <a:cxn ang="0">
                    <a:pos x="120" y="43"/>
                  </a:cxn>
                  <a:cxn ang="0">
                    <a:pos x="120" y="51"/>
                  </a:cxn>
                  <a:cxn ang="0">
                    <a:pos x="117" y="55"/>
                  </a:cxn>
                  <a:cxn ang="0">
                    <a:pos x="114" y="63"/>
                  </a:cxn>
                  <a:cxn ang="0">
                    <a:pos x="111" y="67"/>
                  </a:cxn>
                </a:cxnLst>
                <a:rect l="0" t="0" r="r" b="b"/>
                <a:pathLst>
                  <a:path w="122" h="78">
                    <a:moveTo>
                      <a:pt x="110" y="69"/>
                    </a:moveTo>
                    <a:lnTo>
                      <a:pt x="108" y="69"/>
                    </a:lnTo>
                    <a:lnTo>
                      <a:pt x="107" y="69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5" y="67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2" y="64"/>
                    </a:lnTo>
                    <a:lnTo>
                      <a:pt x="101" y="64"/>
                    </a:lnTo>
                    <a:lnTo>
                      <a:pt x="101" y="63"/>
                    </a:lnTo>
                    <a:lnTo>
                      <a:pt x="99" y="63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5" y="63"/>
                    </a:lnTo>
                    <a:lnTo>
                      <a:pt x="95" y="61"/>
                    </a:lnTo>
                    <a:lnTo>
                      <a:pt x="95" y="60"/>
                    </a:lnTo>
                    <a:lnTo>
                      <a:pt x="93" y="60"/>
                    </a:lnTo>
                    <a:lnTo>
                      <a:pt x="92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3" y="57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89" y="54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1" y="55"/>
                    </a:lnTo>
                    <a:lnTo>
                      <a:pt x="81" y="57"/>
                    </a:lnTo>
                    <a:lnTo>
                      <a:pt x="81" y="58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7" y="58"/>
                    </a:lnTo>
                    <a:lnTo>
                      <a:pt x="77" y="57"/>
                    </a:lnTo>
                    <a:lnTo>
                      <a:pt x="75" y="57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4" y="54"/>
                    </a:lnTo>
                    <a:lnTo>
                      <a:pt x="72" y="52"/>
                    </a:lnTo>
                    <a:lnTo>
                      <a:pt x="72" y="51"/>
                    </a:lnTo>
                    <a:lnTo>
                      <a:pt x="72" y="49"/>
                    </a:lnTo>
                    <a:lnTo>
                      <a:pt x="72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69" y="46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5" y="48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5" y="49"/>
                    </a:lnTo>
                    <a:lnTo>
                      <a:pt x="65" y="51"/>
                    </a:lnTo>
                    <a:lnTo>
                      <a:pt x="65" y="52"/>
                    </a:lnTo>
                    <a:lnTo>
                      <a:pt x="63" y="52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2" y="57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57" y="61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57" y="61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4" y="64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9"/>
                    </a:lnTo>
                    <a:lnTo>
                      <a:pt x="48" y="69"/>
                    </a:lnTo>
                    <a:lnTo>
                      <a:pt x="50" y="69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1" y="75"/>
                    </a:lnTo>
                    <a:lnTo>
                      <a:pt x="53" y="75"/>
                    </a:lnTo>
                    <a:lnTo>
                      <a:pt x="53" y="77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48" y="75"/>
                    </a:lnTo>
                    <a:lnTo>
                      <a:pt x="48" y="74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3" y="64"/>
                    </a:lnTo>
                    <a:lnTo>
                      <a:pt x="32" y="64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30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60"/>
                    </a:lnTo>
                    <a:lnTo>
                      <a:pt x="25" y="58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3"/>
                    </a:lnTo>
                    <a:lnTo>
                      <a:pt x="77" y="4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2" y="1"/>
                    </a:lnTo>
                    <a:lnTo>
                      <a:pt x="92" y="0"/>
                    </a:lnTo>
                    <a:lnTo>
                      <a:pt x="92" y="1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5" y="1"/>
                    </a:lnTo>
                    <a:lnTo>
                      <a:pt x="95" y="3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7" y="10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8" y="13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3" y="18"/>
                    </a:lnTo>
                    <a:lnTo>
                      <a:pt x="114" y="18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4" y="22"/>
                    </a:lnTo>
                    <a:lnTo>
                      <a:pt x="114" y="25"/>
                    </a:lnTo>
                    <a:lnTo>
                      <a:pt x="116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30"/>
                    </a:lnTo>
                    <a:lnTo>
                      <a:pt x="117" y="30"/>
                    </a:lnTo>
                    <a:lnTo>
                      <a:pt x="117" y="31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7" y="36"/>
                    </a:lnTo>
                    <a:lnTo>
                      <a:pt x="117" y="37"/>
                    </a:lnTo>
                    <a:lnTo>
                      <a:pt x="119" y="37"/>
                    </a:lnTo>
                    <a:lnTo>
                      <a:pt x="119" y="39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39"/>
                    </a:lnTo>
                    <a:lnTo>
                      <a:pt x="117" y="40"/>
                    </a:lnTo>
                    <a:lnTo>
                      <a:pt x="117" y="39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17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20" y="43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0" y="42"/>
                    </a:lnTo>
                    <a:lnTo>
                      <a:pt x="119" y="42"/>
                    </a:lnTo>
                    <a:lnTo>
                      <a:pt x="119" y="43"/>
                    </a:lnTo>
                    <a:lnTo>
                      <a:pt x="119" y="45"/>
                    </a:lnTo>
                    <a:lnTo>
                      <a:pt x="120" y="45"/>
                    </a:lnTo>
                    <a:lnTo>
                      <a:pt x="120" y="43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20" y="51"/>
                    </a:lnTo>
                    <a:lnTo>
                      <a:pt x="120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6" y="58"/>
                    </a:lnTo>
                    <a:lnTo>
                      <a:pt x="116" y="60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3" y="61"/>
                    </a:lnTo>
                    <a:lnTo>
                      <a:pt x="113" y="63"/>
                    </a:lnTo>
                    <a:lnTo>
                      <a:pt x="111" y="63"/>
                    </a:lnTo>
                    <a:lnTo>
                      <a:pt x="111" y="64"/>
                    </a:lnTo>
                    <a:lnTo>
                      <a:pt x="111" y="66"/>
                    </a:lnTo>
                    <a:lnTo>
                      <a:pt x="111" y="67"/>
                    </a:lnTo>
                    <a:lnTo>
                      <a:pt x="110" y="67"/>
                    </a:lnTo>
                    <a:lnTo>
                      <a:pt x="110" y="6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2918" y="1625"/>
                <a:ext cx="74" cy="62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8" y="41"/>
                  </a:cxn>
                  <a:cxn ang="0">
                    <a:pos x="6" y="44"/>
                  </a:cxn>
                  <a:cxn ang="0">
                    <a:pos x="2" y="42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3" y="19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5" y="4"/>
                  </a:cxn>
                  <a:cxn ang="0">
                    <a:pos x="9" y="3"/>
                  </a:cxn>
                  <a:cxn ang="0">
                    <a:pos x="17" y="0"/>
                  </a:cxn>
                  <a:cxn ang="0">
                    <a:pos x="20" y="1"/>
                  </a:cxn>
                  <a:cxn ang="0">
                    <a:pos x="27" y="6"/>
                  </a:cxn>
                  <a:cxn ang="0">
                    <a:pos x="33" y="7"/>
                  </a:cxn>
                  <a:cxn ang="0">
                    <a:pos x="36" y="10"/>
                  </a:cxn>
                  <a:cxn ang="0">
                    <a:pos x="36" y="15"/>
                  </a:cxn>
                  <a:cxn ang="0">
                    <a:pos x="41" y="18"/>
                  </a:cxn>
                  <a:cxn ang="0">
                    <a:pos x="39" y="24"/>
                  </a:cxn>
                  <a:cxn ang="0">
                    <a:pos x="35" y="24"/>
                  </a:cxn>
                  <a:cxn ang="0">
                    <a:pos x="32" y="28"/>
                  </a:cxn>
                  <a:cxn ang="0">
                    <a:pos x="29" y="33"/>
                  </a:cxn>
                  <a:cxn ang="0">
                    <a:pos x="36" y="35"/>
                  </a:cxn>
                  <a:cxn ang="0">
                    <a:pos x="41" y="32"/>
                  </a:cxn>
                  <a:cxn ang="0">
                    <a:pos x="45" y="35"/>
                  </a:cxn>
                  <a:cxn ang="0">
                    <a:pos x="47" y="35"/>
                  </a:cxn>
                  <a:cxn ang="0">
                    <a:pos x="50" y="32"/>
                  </a:cxn>
                  <a:cxn ang="0">
                    <a:pos x="53" y="33"/>
                  </a:cxn>
                  <a:cxn ang="0">
                    <a:pos x="54" y="35"/>
                  </a:cxn>
                  <a:cxn ang="0">
                    <a:pos x="50" y="38"/>
                  </a:cxn>
                  <a:cxn ang="0">
                    <a:pos x="51" y="42"/>
                  </a:cxn>
                  <a:cxn ang="0">
                    <a:pos x="57" y="41"/>
                  </a:cxn>
                  <a:cxn ang="0">
                    <a:pos x="59" y="38"/>
                  </a:cxn>
                  <a:cxn ang="0">
                    <a:pos x="63" y="36"/>
                  </a:cxn>
                  <a:cxn ang="0">
                    <a:pos x="65" y="41"/>
                  </a:cxn>
                  <a:cxn ang="0">
                    <a:pos x="60" y="45"/>
                  </a:cxn>
                  <a:cxn ang="0">
                    <a:pos x="60" y="50"/>
                  </a:cxn>
                  <a:cxn ang="0">
                    <a:pos x="65" y="53"/>
                  </a:cxn>
                  <a:cxn ang="0">
                    <a:pos x="65" y="48"/>
                  </a:cxn>
                  <a:cxn ang="0">
                    <a:pos x="63" y="45"/>
                  </a:cxn>
                  <a:cxn ang="0">
                    <a:pos x="69" y="42"/>
                  </a:cxn>
                  <a:cxn ang="0">
                    <a:pos x="74" y="42"/>
                  </a:cxn>
                  <a:cxn ang="0">
                    <a:pos x="74" y="48"/>
                  </a:cxn>
                  <a:cxn ang="0">
                    <a:pos x="71" y="51"/>
                  </a:cxn>
                  <a:cxn ang="0">
                    <a:pos x="65" y="53"/>
                  </a:cxn>
                  <a:cxn ang="0">
                    <a:pos x="62" y="60"/>
                  </a:cxn>
                  <a:cxn ang="0">
                    <a:pos x="59" y="59"/>
                  </a:cxn>
                  <a:cxn ang="0">
                    <a:pos x="53" y="57"/>
                  </a:cxn>
                  <a:cxn ang="0">
                    <a:pos x="50" y="59"/>
                  </a:cxn>
                  <a:cxn ang="0">
                    <a:pos x="44" y="45"/>
                  </a:cxn>
                  <a:cxn ang="0">
                    <a:pos x="41" y="45"/>
                  </a:cxn>
                  <a:cxn ang="0">
                    <a:pos x="33" y="48"/>
                  </a:cxn>
                  <a:cxn ang="0">
                    <a:pos x="27" y="51"/>
                  </a:cxn>
                  <a:cxn ang="0">
                    <a:pos x="21" y="53"/>
                  </a:cxn>
                  <a:cxn ang="0">
                    <a:pos x="15" y="50"/>
                  </a:cxn>
                  <a:cxn ang="0">
                    <a:pos x="14" y="39"/>
                  </a:cxn>
                </a:cxnLst>
                <a:rect l="0" t="0" r="r" b="b"/>
                <a:pathLst>
                  <a:path w="74" h="62">
                    <a:moveTo>
                      <a:pt x="12" y="38"/>
                    </a:moveTo>
                    <a:lnTo>
                      <a:pt x="12" y="39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39" y="24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1" y="42"/>
                    </a:lnTo>
                    <a:lnTo>
                      <a:pt x="53" y="42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39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2" y="39"/>
                    </a:lnTo>
                    <a:lnTo>
                      <a:pt x="62" y="38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5" y="42"/>
                    </a:lnTo>
                    <a:lnTo>
                      <a:pt x="65" y="41"/>
                    </a:lnTo>
                    <a:lnTo>
                      <a:pt x="62" y="42"/>
                    </a:lnTo>
                    <a:lnTo>
                      <a:pt x="60" y="42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8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5" y="47"/>
                    </a:lnTo>
                    <a:lnTo>
                      <a:pt x="63" y="47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3" y="45"/>
                    </a:lnTo>
                    <a:lnTo>
                      <a:pt x="65" y="45"/>
                    </a:lnTo>
                    <a:lnTo>
                      <a:pt x="66" y="45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4" y="47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74" y="51"/>
                    </a:lnTo>
                    <a:lnTo>
                      <a:pt x="72" y="53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6"/>
                    </a:lnTo>
                    <a:lnTo>
                      <a:pt x="62" y="59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4" y="56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5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41" y="45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3" y="48"/>
                    </a:lnTo>
                    <a:lnTo>
                      <a:pt x="32" y="47"/>
                    </a:lnTo>
                    <a:lnTo>
                      <a:pt x="32" y="50"/>
                    </a:lnTo>
                    <a:lnTo>
                      <a:pt x="30" y="48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6" y="53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18" y="53"/>
                    </a:lnTo>
                    <a:lnTo>
                      <a:pt x="17" y="51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5" y="44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3158" y="1281"/>
                <a:ext cx="22" cy="5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0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19" y="5"/>
                  </a:cxn>
                  <a:cxn ang="0">
                    <a:pos x="21" y="6"/>
                  </a:cxn>
                  <a:cxn ang="0">
                    <a:pos x="21" y="9"/>
                  </a:cxn>
                  <a:cxn ang="0">
                    <a:pos x="21" y="15"/>
                  </a:cxn>
                  <a:cxn ang="0">
                    <a:pos x="21" y="20"/>
                  </a:cxn>
                  <a:cxn ang="0">
                    <a:pos x="21" y="22"/>
                  </a:cxn>
                  <a:cxn ang="0">
                    <a:pos x="16" y="20"/>
                  </a:cxn>
                  <a:cxn ang="0">
                    <a:pos x="15" y="15"/>
                  </a:cxn>
                  <a:cxn ang="0">
                    <a:pos x="15" y="17"/>
                  </a:cxn>
                  <a:cxn ang="0">
                    <a:pos x="16" y="23"/>
                  </a:cxn>
                  <a:cxn ang="0">
                    <a:pos x="18" y="28"/>
                  </a:cxn>
                  <a:cxn ang="0">
                    <a:pos x="13" y="28"/>
                  </a:cxn>
                  <a:cxn ang="0">
                    <a:pos x="15" y="31"/>
                  </a:cxn>
                  <a:cxn ang="0">
                    <a:pos x="19" y="32"/>
                  </a:cxn>
                  <a:cxn ang="0">
                    <a:pos x="19" y="35"/>
                  </a:cxn>
                  <a:cxn ang="0">
                    <a:pos x="19" y="38"/>
                  </a:cxn>
                  <a:cxn ang="0">
                    <a:pos x="16" y="41"/>
                  </a:cxn>
                  <a:cxn ang="0">
                    <a:pos x="18" y="43"/>
                  </a:cxn>
                  <a:cxn ang="0">
                    <a:pos x="19" y="44"/>
                  </a:cxn>
                  <a:cxn ang="0">
                    <a:pos x="18" y="47"/>
                  </a:cxn>
                  <a:cxn ang="0">
                    <a:pos x="18" y="50"/>
                  </a:cxn>
                  <a:cxn ang="0">
                    <a:pos x="18" y="53"/>
                  </a:cxn>
                  <a:cxn ang="0">
                    <a:pos x="16" y="53"/>
                  </a:cxn>
                  <a:cxn ang="0">
                    <a:pos x="12" y="52"/>
                  </a:cxn>
                  <a:cxn ang="0">
                    <a:pos x="9" y="49"/>
                  </a:cxn>
                  <a:cxn ang="0">
                    <a:pos x="10" y="53"/>
                  </a:cxn>
                  <a:cxn ang="0">
                    <a:pos x="6" y="55"/>
                  </a:cxn>
                  <a:cxn ang="0">
                    <a:pos x="3" y="52"/>
                  </a:cxn>
                  <a:cxn ang="0">
                    <a:pos x="1" y="47"/>
                  </a:cxn>
                  <a:cxn ang="0">
                    <a:pos x="1" y="43"/>
                  </a:cxn>
                  <a:cxn ang="0">
                    <a:pos x="1" y="37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1" y="23"/>
                  </a:cxn>
                  <a:cxn ang="0">
                    <a:pos x="3" y="19"/>
                  </a:cxn>
                  <a:cxn ang="0">
                    <a:pos x="4" y="22"/>
                  </a:cxn>
                  <a:cxn ang="0">
                    <a:pos x="6" y="25"/>
                  </a:cxn>
                  <a:cxn ang="0">
                    <a:pos x="9" y="26"/>
                  </a:cxn>
                  <a:cxn ang="0">
                    <a:pos x="6" y="20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6" y="8"/>
                  </a:cxn>
                  <a:cxn ang="0">
                    <a:pos x="7" y="3"/>
                  </a:cxn>
                  <a:cxn ang="0">
                    <a:pos x="12" y="2"/>
                  </a:cxn>
                  <a:cxn ang="0">
                    <a:pos x="13" y="6"/>
                  </a:cxn>
                </a:cxnLst>
                <a:rect l="0" t="0" r="r" b="b"/>
                <a:pathLst>
                  <a:path w="22" h="55">
                    <a:moveTo>
                      <a:pt x="13" y="6"/>
                    </a:moveTo>
                    <a:lnTo>
                      <a:pt x="13" y="5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1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3"/>
                    </a:lnTo>
                    <a:lnTo>
                      <a:pt x="18" y="52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7" y="26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2551" y="2268"/>
                <a:ext cx="19" cy="29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12" y="15"/>
                  </a:cxn>
                  <a:cxn ang="0">
                    <a:pos x="10" y="17"/>
                  </a:cxn>
                  <a:cxn ang="0">
                    <a:pos x="12" y="18"/>
                  </a:cxn>
                  <a:cxn ang="0">
                    <a:pos x="12" y="20"/>
                  </a:cxn>
                  <a:cxn ang="0">
                    <a:pos x="10" y="21"/>
                  </a:cxn>
                  <a:cxn ang="0">
                    <a:pos x="7" y="24"/>
                  </a:cxn>
                  <a:cxn ang="0">
                    <a:pos x="9" y="24"/>
                  </a:cxn>
                  <a:cxn ang="0">
                    <a:pos x="9" y="26"/>
                  </a:cxn>
                  <a:cxn ang="0">
                    <a:pos x="7" y="26"/>
                  </a:cxn>
                  <a:cxn ang="0">
                    <a:pos x="6" y="26"/>
                  </a:cxn>
                  <a:cxn ang="0">
                    <a:pos x="4" y="27"/>
                  </a:cxn>
                  <a:cxn ang="0">
                    <a:pos x="3" y="29"/>
                  </a:cxn>
                  <a:cxn ang="0">
                    <a:pos x="1" y="29"/>
                  </a:cxn>
                  <a:cxn ang="0">
                    <a:pos x="3" y="26"/>
                  </a:cxn>
                  <a:cxn ang="0">
                    <a:pos x="0" y="26"/>
                  </a:cxn>
                  <a:cxn ang="0">
                    <a:pos x="1" y="26"/>
                  </a:cxn>
                  <a:cxn ang="0">
                    <a:pos x="1" y="26"/>
                  </a:cxn>
                  <a:cxn ang="0">
                    <a:pos x="1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1"/>
                  </a:cxn>
                  <a:cxn ang="0">
                    <a:pos x="3" y="2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3" y="18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6" y="9"/>
                  </a:cxn>
                  <a:cxn ang="0">
                    <a:pos x="7" y="9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3" y="6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18" y="5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5" y="9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5" y="12"/>
                  </a:cxn>
                </a:cxnLst>
                <a:rect l="0" t="0" r="r" b="b"/>
                <a:pathLst>
                  <a:path w="19" h="29">
                    <a:moveTo>
                      <a:pt x="13" y="14"/>
                    </a:move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2471" y="2172"/>
                <a:ext cx="33" cy="24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30" y="1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32" y="7"/>
                  </a:cxn>
                  <a:cxn ang="0">
                    <a:pos x="30" y="6"/>
                  </a:cxn>
                  <a:cxn ang="0">
                    <a:pos x="30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9" y="9"/>
                  </a:cxn>
                  <a:cxn ang="0">
                    <a:pos x="27" y="10"/>
                  </a:cxn>
                  <a:cxn ang="0">
                    <a:pos x="26" y="7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3" y="12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2" y="22"/>
                  </a:cxn>
                  <a:cxn ang="0">
                    <a:pos x="11" y="24"/>
                  </a:cxn>
                  <a:cxn ang="0">
                    <a:pos x="9" y="24"/>
                  </a:cxn>
                  <a:cxn ang="0">
                    <a:pos x="7" y="24"/>
                  </a:cxn>
                  <a:cxn ang="0">
                    <a:pos x="6" y="22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4" y="19"/>
                  </a:cxn>
                  <a:cxn ang="0">
                    <a:pos x="1" y="21"/>
                  </a:cxn>
                  <a:cxn ang="0">
                    <a:pos x="1" y="18"/>
                  </a:cxn>
                  <a:cxn ang="0">
                    <a:pos x="1" y="15"/>
                  </a:cxn>
                  <a:cxn ang="0">
                    <a:pos x="3" y="1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2" y="6"/>
                  </a:cxn>
                  <a:cxn ang="0">
                    <a:pos x="14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24" y="4"/>
                  </a:cxn>
                  <a:cxn ang="0">
                    <a:pos x="26" y="3"/>
                  </a:cxn>
                  <a:cxn ang="0">
                    <a:pos x="27" y="3"/>
                  </a:cxn>
                </a:cxnLst>
                <a:rect l="0" t="0" r="r" b="b"/>
                <a:pathLst>
                  <a:path w="33" h="24">
                    <a:moveTo>
                      <a:pt x="29" y="3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2506" y="2145"/>
                <a:ext cx="33" cy="27"/>
              </a:xfrm>
              <a:custGeom>
                <a:avLst/>
                <a:gdLst/>
                <a:ahLst/>
                <a:cxnLst>
                  <a:cxn ang="0">
                    <a:pos x="24" y="16"/>
                  </a:cxn>
                  <a:cxn ang="0">
                    <a:pos x="22" y="16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1" y="18"/>
                  </a:cxn>
                  <a:cxn ang="0">
                    <a:pos x="21" y="19"/>
                  </a:cxn>
                  <a:cxn ang="0">
                    <a:pos x="21" y="18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9" y="21"/>
                  </a:cxn>
                  <a:cxn ang="0">
                    <a:pos x="18" y="22"/>
                  </a:cxn>
                  <a:cxn ang="0">
                    <a:pos x="16" y="21"/>
                  </a:cxn>
                  <a:cxn ang="0">
                    <a:pos x="15" y="22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6" y="24"/>
                  </a:cxn>
                  <a:cxn ang="0">
                    <a:pos x="3" y="27"/>
                  </a:cxn>
                  <a:cxn ang="0">
                    <a:pos x="1" y="24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9" y="16"/>
                  </a:cxn>
                  <a:cxn ang="0">
                    <a:pos x="12" y="15"/>
                  </a:cxn>
                  <a:cxn ang="0">
                    <a:pos x="13" y="12"/>
                  </a:cxn>
                  <a:cxn ang="0">
                    <a:pos x="15" y="10"/>
                  </a:cxn>
                  <a:cxn ang="0">
                    <a:pos x="16" y="9"/>
                  </a:cxn>
                  <a:cxn ang="0">
                    <a:pos x="18" y="9"/>
                  </a:cxn>
                  <a:cxn ang="0">
                    <a:pos x="22" y="4"/>
                  </a:cxn>
                  <a:cxn ang="0">
                    <a:pos x="25" y="3"/>
                  </a:cxn>
                  <a:cxn ang="0">
                    <a:pos x="27" y="1"/>
                  </a:cxn>
                  <a:cxn ang="0">
                    <a:pos x="30" y="1"/>
                  </a:cxn>
                  <a:cxn ang="0">
                    <a:pos x="33" y="1"/>
                  </a:cxn>
                  <a:cxn ang="0">
                    <a:pos x="33" y="4"/>
                  </a:cxn>
                  <a:cxn ang="0">
                    <a:pos x="30" y="9"/>
                  </a:cxn>
                  <a:cxn ang="0">
                    <a:pos x="30" y="9"/>
                  </a:cxn>
                  <a:cxn ang="0">
                    <a:pos x="30" y="10"/>
                  </a:cxn>
                  <a:cxn ang="0">
                    <a:pos x="28" y="10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7" y="13"/>
                  </a:cxn>
                  <a:cxn ang="0">
                    <a:pos x="27" y="13"/>
                  </a:cxn>
                  <a:cxn ang="0">
                    <a:pos x="27" y="13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7" y="15"/>
                  </a:cxn>
                  <a:cxn ang="0">
                    <a:pos x="25" y="16"/>
                  </a:cxn>
                  <a:cxn ang="0">
                    <a:pos x="25" y="16"/>
                  </a:cxn>
                  <a:cxn ang="0">
                    <a:pos x="25" y="15"/>
                  </a:cxn>
                  <a:cxn ang="0">
                    <a:pos x="24" y="15"/>
                  </a:cxn>
                  <a:cxn ang="0">
                    <a:pos x="24" y="13"/>
                  </a:cxn>
                  <a:cxn ang="0">
                    <a:pos x="24" y="12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4" y="13"/>
                  </a:cxn>
                  <a:cxn ang="0">
                    <a:pos x="24" y="15"/>
                  </a:cxn>
                </a:cxnLst>
                <a:rect l="0" t="0" r="r" b="b"/>
                <a:pathLst>
                  <a:path w="33" h="27">
                    <a:moveTo>
                      <a:pt x="24" y="15"/>
                    </a:moveTo>
                    <a:lnTo>
                      <a:pt x="24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2543" y="2066"/>
                <a:ext cx="26" cy="2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8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1" y="5"/>
                  </a:cxn>
                  <a:cxn ang="0">
                    <a:pos x="23" y="5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4" y="9"/>
                  </a:cxn>
                  <a:cxn ang="0">
                    <a:pos x="21" y="9"/>
                  </a:cxn>
                  <a:cxn ang="0">
                    <a:pos x="24" y="11"/>
                  </a:cxn>
                  <a:cxn ang="0">
                    <a:pos x="26" y="12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3" y="20"/>
                  </a:cxn>
                  <a:cxn ang="0">
                    <a:pos x="21" y="23"/>
                  </a:cxn>
                  <a:cxn ang="0">
                    <a:pos x="20" y="24"/>
                  </a:cxn>
                  <a:cxn ang="0">
                    <a:pos x="18" y="26"/>
                  </a:cxn>
                  <a:cxn ang="0">
                    <a:pos x="17" y="27"/>
                  </a:cxn>
                  <a:cxn ang="0">
                    <a:pos x="15" y="27"/>
                  </a:cxn>
                  <a:cxn ang="0">
                    <a:pos x="15" y="27"/>
                  </a:cxn>
                  <a:cxn ang="0">
                    <a:pos x="14" y="27"/>
                  </a:cxn>
                  <a:cxn ang="0">
                    <a:pos x="14" y="2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1" y="23"/>
                  </a:cxn>
                  <a:cxn ang="0">
                    <a:pos x="9" y="23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6" y="17"/>
                  </a:cxn>
                  <a:cxn ang="0">
                    <a:pos x="5" y="15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2" y="2"/>
                  </a:cxn>
                </a:cxnLst>
                <a:rect l="0" t="0" r="r" b="b"/>
                <a:pathLst>
                  <a:path w="26" h="27">
                    <a:moveTo>
                      <a:pt x="12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2679" y="2319"/>
                <a:ext cx="25" cy="47"/>
              </a:xfrm>
              <a:custGeom>
                <a:avLst/>
                <a:gdLst/>
                <a:ahLst/>
                <a:cxnLst>
                  <a:cxn ang="0">
                    <a:pos x="13" y="33"/>
                  </a:cxn>
                  <a:cxn ang="0">
                    <a:pos x="12" y="35"/>
                  </a:cxn>
                  <a:cxn ang="0">
                    <a:pos x="10" y="33"/>
                  </a:cxn>
                  <a:cxn ang="0">
                    <a:pos x="9" y="32"/>
                  </a:cxn>
                  <a:cxn ang="0">
                    <a:pos x="10" y="29"/>
                  </a:cxn>
                  <a:cxn ang="0">
                    <a:pos x="9" y="26"/>
                  </a:cxn>
                  <a:cxn ang="0">
                    <a:pos x="9" y="24"/>
                  </a:cxn>
                  <a:cxn ang="0">
                    <a:pos x="9" y="21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4" y="17"/>
                  </a:cxn>
                  <a:cxn ang="0">
                    <a:pos x="3" y="15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9" y="5"/>
                  </a:cxn>
                  <a:cxn ang="0">
                    <a:pos x="12" y="8"/>
                  </a:cxn>
                  <a:cxn ang="0">
                    <a:pos x="15" y="11"/>
                  </a:cxn>
                  <a:cxn ang="0">
                    <a:pos x="16" y="12"/>
                  </a:cxn>
                  <a:cxn ang="0">
                    <a:pos x="15" y="14"/>
                  </a:cxn>
                  <a:cxn ang="0">
                    <a:pos x="16" y="15"/>
                  </a:cxn>
                  <a:cxn ang="0">
                    <a:pos x="18" y="17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1" y="20"/>
                  </a:cxn>
                  <a:cxn ang="0">
                    <a:pos x="22" y="21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27"/>
                  </a:cxn>
                  <a:cxn ang="0">
                    <a:pos x="24" y="29"/>
                  </a:cxn>
                  <a:cxn ang="0">
                    <a:pos x="24" y="32"/>
                  </a:cxn>
                  <a:cxn ang="0">
                    <a:pos x="24" y="35"/>
                  </a:cxn>
                  <a:cxn ang="0">
                    <a:pos x="24" y="35"/>
                  </a:cxn>
                  <a:cxn ang="0">
                    <a:pos x="25" y="36"/>
                  </a:cxn>
                  <a:cxn ang="0">
                    <a:pos x="24" y="38"/>
                  </a:cxn>
                  <a:cxn ang="0">
                    <a:pos x="21" y="38"/>
                  </a:cxn>
                  <a:cxn ang="0">
                    <a:pos x="22" y="39"/>
                  </a:cxn>
                  <a:cxn ang="0">
                    <a:pos x="24" y="41"/>
                  </a:cxn>
                  <a:cxn ang="0">
                    <a:pos x="24" y="44"/>
                  </a:cxn>
                  <a:cxn ang="0">
                    <a:pos x="22" y="45"/>
                  </a:cxn>
                  <a:cxn ang="0">
                    <a:pos x="21" y="47"/>
                  </a:cxn>
                  <a:cxn ang="0">
                    <a:pos x="19" y="45"/>
                  </a:cxn>
                  <a:cxn ang="0">
                    <a:pos x="18" y="44"/>
                  </a:cxn>
                  <a:cxn ang="0">
                    <a:pos x="18" y="41"/>
                  </a:cxn>
                  <a:cxn ang="0">
                    <a:pos x="18" y="38"/>
                  </a:cxn>
                  <a:cxn ang="0">
                    <a:pos x="16" y="36"/>
                  </a:cxn>
                  <a:cxn ang="0">
                    <a:pos x="13" y="35"/>
                  </a:cxn>
                </a:cxnLst>
                <a:rect l="0" t="0" r="r" b="b"/>
                <a:pathLst>
                  <a:path w="25" h="47">
                    <a:moveTo>
                      <a:pt x="13" y="35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2715" y="2330"/>
                <a:ext cx="50" cy="72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21" y="15"/>
                  </a:cxn>
                  <a:cxn ang="0">
                    <a:pos x="24" y="19"/>
                  </a:cxn>
                  <a:cxn ang="0">
                    <a:pos x="28" y="21"/>
                  </a:cxn>
                  <a:cxn ang="0">
                    <a:pos x="28" y="24"/>
                  </a:cxn>
                  <a:cxn ang="0">
                    <a:pos x="30" y="28"/>
                  </a:cxn>
                  <a:cxn ang="0">
                    <a:pos x="33" y="27"/>
                  </a:cxn>
                  <a:cxn ang="0">
                    <a:pos x="35" y="25"/>
                  </a:cxn>
                  <a:cxn ang="0">
                    <a:pos x="36" y="28"/>
                  </a:cxn>
                  <a:cxn ang="0">
                    <a:pos x="39" y="25"/>
                  </a:cxn>
                  <a:cxn ang="0">
                    <a:pos x="42" y="25"/>
                  </a:cxn>
                  <a:cxn ang="0">
                    <a:pos x="45" y="28"/>
                  </a:cxn>
                  <a:cxn ang="0">
                    <a:pos x="45" y="33"/>
                  </a:cxn>
                  <a:cxn ang="0">
                    <a:pos x="44" y="38"/>
                  </a:cxn>
                  <a:cxn ang="0">
                    <a:pos x="42" y="39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6" y="48"/>
                  </a:cxn>
                  <a:cxn ang="0">
                    <a:pos x="35" y="47"/>
                  </a:cxn>
                  <a:cxn ang="0">
                    <a:pos x="35" y="50"/>
                  </a:cxn>
                  <a:cxn ang="0">
                    <a:pos x="38" y="53"/>
                  </a:cxn>
                  <a:cxn ang="0">
                    <a:pos x="41" y="54"/>
                  </a:cxn>
                  <a:cxn ang="0">
                    <a:pos x="44" y="50"/>
                  </a:cxn>
                  <a:cxn ang="0">
                    <a:pos x="48" y="51"/>
                  </a:cxn>
                  <a:cxn ang="0">
                    <a:pos x="48" y="53"/>
                  </a:cxn>
                  <a:cxn ang="0">
                    <a:pos x="45" y="54"/>
                  </a:cxn>
                  <a:cxn ang="0">
                    <a:pos x="42" y="57"/>
                  </a:cxn>
                  <a:cxn ang="0">
                    <a:pos x="41" y="60"/>
                  </a:cxn>
                  <a:cxn ang="0">
                    <a:pos x="38" y="60"/>
                  </a:cxn>
                  <a:cxn ang="0">
                    <a:pos x="38" y="63"/>
                  </a:cxn>
                  <a:cxn ang="0">
                    <a:pos x="36" y="65"/>
                  </a:cxn>
                  <a:cxn ang="0">
                    <a:pos x="33" y="68"/>
                  </a:cxn>
                  <a:cxn ang="0">
                    <a:pos x="30" y="72"/>
                  </a:cxn>
                  <a:cxn ang="0">
                    <a:pos x="28" y="68"/>
                  </a:cxn>
                  <a:cxn ang="0">
                    <a:pos x="25" y="65"/>
                  </a:cxn>
                  <a:cxn ang="0">
                    <a:pos x="27" y="60"/>
                  </a:cxn>
                  <a:cxn ang="0">
                    <a:pos x="25" y="59"/>
                  </a:cxn>
                  <a:cxn ang="0">
                    <a:pos x="25" y="62"/>
                  </a:cxn>
                  <a:cxn ang="0">
                    <a:pos x="24" y="59"/>
                  </a:cxn>
                  <a:cxn ang="0">
                    <a:pos x="22" y="60"/>
                  </a:cxn>
                  <a:cxn ang="0">
                    <a:pos x="16" y="57"/>
                  </a:cxn>
                  <a:cxn ang="0">
                    <a:pos x="13" y="57"/>
                  </a:cxn>
                  <a:cxn ang="0">
                    <a:pos x="12" y="56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10" y="51"/>
                  </a:cxn>
                  <a:cxn ang="0">
                    <a:pos x="6" y="47"/>
                  </a:cxn>
                  <a:cxn ang="0">
                    <a:pos x="4" y="45"/>
                  </a:cxn>
                  <a:cxn ang="0">
                    <a:pos x="1" y="42"/>
                  </a:cxn>
                  <a:cxn ang="0">
                    <a:pos x="0" y="38"/>
                  </a:cxn>
                  <a:cxn ang="0">
                    <a:pos x="3" y="34"/>
                  </a:cxn>
                  <a:cxn ang="0">
                    <a:pos x="6" y="31"/>
                  </a:cxn>
                  <a:cxn ang="0">
                    <a:pos x="6" y="25"/>
                  </a:cxn>
                  <a:cxn ang="0">
                    <a:pos x="6" y="22"/>
                  </a:cxn>
                  <a:cxn ang="0">
                    <a:pos x="4" y="21"/>
                  </a:cxn>
                  <a:cxn ang="0">
                    <a:pos x="3" y="16"/>
                  </a:cxn>
                  <a:cxn ang="0">
                    <a:pos x="3" y="10"/>
                  </a:cxn>
                  <a:cxn ang="0">
                    <a:pos x="3" y="4"/>
                  </a:cxn>
                  <a:cxn ang="0">
                    <a:pos x="7" y="3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18" y="6"/>
                  </a:cxn>
                </a:cxnLst>
                <a:rect l="0" t="0" r="r" b="b"/>
                <a:pathLst>
                  <a:path w="50" h="72">
                    <a:moveTo>
                      <a:pt x="19" y="9"/>
                    </a:moveTo>
                    <a:lnTo>
                      <a:pt x="19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39" y="42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0"/>
                    </a:lnTo>
                    <a:lnTo>
                      <a:pt x="36" y="51"/>
                    </a:lnTo>
                    <a:lnTo>
                      <a:pt x="38" y="53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9" y="54"/>
                    </a:lnTo>
                    <a:lnTo>
                      <a:pt x="41" y="54"/>
                    </a:lnTo>
                    <a:lnTo>
                      <a:pt x="41" y="53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5" y="51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5" y="54"/>
                    </a:lnTo>
                    <a:lnTo>
                      <a:pt x="45" y="53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2" y="57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41" y="59"/>
                    </a:lnTo>
                    <a:lnTo>
                      <a:pt x="39" y="59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3" y="68"/>
                    </a:lnTo>
                    <a:lnTo>
                      <a:pt x="33" y="69"/>
                    </a:lnTo>
                    <a:lnTo>
                      <a:pt x="32" y="71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30" y="71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7" y="62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5" y="62"/>
                    </a:lnTo>
                    <a:lnTo>
                      <a:pt x="25" y="60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2" y="60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2748" y="2358"/>
                <a:ext cx="56" cy="47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1" y="44"/>
                  </a:cxn>
                  <a:cxn ang="0">
                    <a:pos x="18" y="44"/>
                  </a:cxn>
                  <a:cxn ang="0">
                    <a:pos x="14" y="43"/>
                  </a:cxn>
                  <a:cxn ang="0">
                    <a:pos x="11" y="43"/>
                  </a:cxn>
                  <a:cxn ang="0">
                    <a:pos x="11" y="40"/>
                  </a:cxn>
                  <a:cxn ang="0">
                    <a:pos x="9" y="38"/>
                  </a:cxn>
                  <a:cxn ang="0">
                    <a:pos x="8" y="37"/>
                  </a:cxn>
                  <a:cxn ang="0">
                    <a:pos x="6" y="35"/>
                  </a:cxn>
                  <a:cxn ang="0">
                    <a:pos x="6" y="32"/>
                  </a:cxn>
                  <a:cxn ang="0">
                    <a:pos x="8" y="31"/>
                  </a:cxn>
                  <a:cxn ang="0">
                    <a:pos x="8" y="29"/>
                  </a:cxn>
                  <a:cxn ang="0">
                    <a:pos x="11" y="26"/>
                  </a:cxn>
                  <a:cxn ang="0">
                    <a:pos x="14" y="25"/>
                  </a:cxn>
                  <a:cxn ang="0">
                    <a:pos x="17" y="22"/>
                  </a:cxn>
                  <a:cxn ang="0">
                    <a:pos x="12" y="22"/>
                  </a:cxn>
                  <a:cxn ang="0">
                    <a:pos x="8" y="25"/>
                  </a:cxn>
                  <a:cxn ang="0">
                    <a:pos x="3" y="26"/>
                  </a:cxn>
                  <a:cxn ang="0">
                    <a:pos x="2" y="23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5" y="17"/>
                  </a:cxn>
                  <a:cxn ang="0">
                    <a:pos x="6" y="16"/>
                  </a:cxn>
                  <a:cxn ang="0">
                    <a:pos x="8" y="11"/>
                  </a:cxn>
                  <a:cxn ang="0">
                    <a:pos x="9" y="10"/>
                  </a:cxn>
                  <a:cxn ang="0">
                    <a:pos x="12" y="6"/>
                  </a:cxn>
                  <a:cxn ang="0">
                    <a:pos x="15" y="3"/>
                  </a:cxn>
                  <a:cxn ang="0">
                    <a:pos x="18" y="0"/>
                  </a:cxn>
                  <a:cxn ang="0">
                    <a:pos x="20" y="5"/>
                  </a:cxn>
                  <a:cxn ang="0">
                    <a:pos x="21" y="5"/>
                  </a:cxn>
                  <a:cxn ang="0">
                    <a:pos x="21" y="8"/>
                  </a:cxn>
                  <a:cxn ang="0">
                    <a:pos x="27" y="10"/>
                  </a:cxn>
                  <a:cxn ang="0">
                    <a:pos x="30" y="11"/>
                  </a:cxn>
                  <a:cxn ang="0">
                    <a:pos x="33" y="13"/>
                  </a:cxn>
                  <a:cxn ang="0">
                    <a:pos x="35" y="16"/>
                  </a:cxn>
                  <a:cxn ang="0">
                    <a:pos x="41" y="19"/>
                  </a:cxn>
                  <a:cxn ang="0">
                    <a:pos x="45" y="20"/>
                  </a:cxn>
                  <a:cxn ang="0">
                    <a:pos x="47" y="20"/>
                  </a:cxn>
                  <a:cxn ang="0">
                    <a:pos x="48" y="22"/>
                  </a:cxn>
                  <a:cxn ang="0">
                    <a:pos x="51" y="31"/>
                  </a:cxn>
                  <a:cxn ang="0">
                    <a:pos x="54" y="35"/>
                  </a:cxn>
                  <a:cxn ang="0">
                    <a:pos x="54" y="38"/>
                  </a:cxn>
                  <a:cxn ang="0">
                    <a:pos x="51" y="41"/>
                  </a:cxn>
                  <a:cxn ang="0">
                    <a:pos x="48" y="44"/>
                  </a:cxn>
                  <a:cxn ang="0">
                    <a:pos x="44" y="44"/>
                  </a:cxn>
                  <a:cxn ang="0">
                    <a:pos x="36" y="44"/>
                  </a:cxn>
                  <a:cxn ang="0">
                    <a:pos x="32" y="46"/>
                  </a:cxn>
                  <a:cxn ang="0">
                    <a:pos x="30" y="47"/>
                  </a:cxn>
                  <a:cxn ang="0">
                    <a:pos x="27" y="44"/>
                  </a:cxn>
                </a:cxnLst>
                <a:rect l="0" t="0" r="r" b="b"/>
                <a:pathLst>
                  <a:path w="56" h="47">
                    <a:moveTo>
                      <a:pt x="24" y="46"/>
                    </a:moveTo>
                    <a:lnTo>
                      <a:pt x="23" y="46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5" y="16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50" y="25"/>
                    </a:lnTo>
                    <a:lnTo>
                      <a:pt x="51" y="28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8"/>
                    </a:lnTo>
                    <a:lnTo>
                      <a:pt x="53" y="40"/>
                    </a:lnTo>
                    <a:lnTo>
                      <a:pt x="53" y="41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7" y="44"/>
                    </a:lnTo>
                    <a:lnTo>
                      <a:pt x="44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2772" y="2349"/>
                <a:ext cx="27" cy="31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9"/>
                  </a:cxn>
                  <a:cxn ang="0">
                    <a:pos x="20" y="11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23" y="14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19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7" y="28"/>
                  </a:cxn>
                  <a:cxn ang="0">
                    <a:pos x="24" y="29"/>
                  </a:cxn>
                  <a:cxn ang="0">
                    <a:pos x="23" y="31"/>
                  </a:cxn>
                  <a:cxn ang="0">
                    <a:pos x="23" y="31"/>
                  </a:cxn>
                  <a:cxn ang="0">
                    <a:pos x="23" y="29"/>
                  </a:cxn>
                  <a:cxn ang="0">
                    <a:pos x="21" y="28"/>
                  </a:cxn>
                  <a:cxn ang="0">
                    <a:pos x="18" y="28"/>
                  </a:cxn>
                  <a:cxn ang="0">
                    <a:pos x="14" y="28"/>
                  </a:cxn>
                  <a:cxn ang="0">
                    <a:pos x="14" y="25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8" y="22"/>
                  </a:cxn>
                  <a:cxn ang="0">
                    <a:pos x="8" y="19"/>
                  </a:cxn>
                  <a:cxn ang="0">
                    <a:pos x="5" y="20"/>
                  </a:cxn>
                  <a:cxn ang="0">
                    <a:pos x="3" y="20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11" y="5"/>
                  </a:cxn>
                </a:cxnLst>
                <a:rect l="0" t="0" r="r" b="b"/>
                <a:pathLst>
                  <a:path w="27" h="31">
                    <a:moveTo>
                      <a:pt x="11" y="3"/>
                    </a:move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6" y="25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2792" y="2351"/>
                <a:ext cx="36" cy="56"/>
              </a:xfrm>
              <a:custGeom>
                <a:avLst/>
                <a:gdLst/>
                <a:ahLst/>
                <a:cxnLst>
                  <a:cxn ang="0">
                    <a:pos x="7" y="26"/>
                  </a:cxn>
                  <a:cxn ang="0">
                    <a:pos x="7" y="21"/>
                  </a:cxn>
                  <a:cxn ang="0">
                    <a:pos x="7" y="17"/>
                  </a:cxn>
                  <a:cxn ang="0">
                    <a:pos x="4" y="15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19" y="4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19" y="12"/>
                  </a:cxn>
                  <a:cxn ang="0">
                    <a:pos x="22" y="15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28" y="21"/>
                  </a:cxn>
                  <a:cxn ang="0">
                    <a:pos x="30" y="21"/>
                  </a:cxn>
                  <a:cxn ang="0">
                    <a:pos x="31" y="20"/>
                  </a:cxn>
                  <a:cxn ang="0">
                    <a:pos x="33" y="21"/>
                  </a:cxn>
                  <a:cxn ang="0">
                    <a:pos x="33" y="24"/>
                  </a:cxn>
                  <a:cxn ang="0">
                    <a:pos x="33" y="26"/>
                  </a:cxn>
                  <a:cxn ang="0">
                    <a:pos x="31" y="27"/>
                  </a:cxn>
                  <a:cxn ang="0">
                    <a:pos x="28" y="29"/>
                  </a:cxn>
                  <a:cxn ang="0">
                    <a:pos x="30" y="33"/>
                  </a:cxn>
                  <a:cxn ang="0">
                    <a:pos x="31" y="32"/>
                  </a:cxn>
                  <a:cxn ang="0">
                    <a:pos x="31" y="33"/>
                  </a:cxn>
                  <a:cxn ang="0">
                    <a:pos x="34" y="35"/>
                  </a:cxn>
                  <a:cxn ang="0">
                    <a:pos x="34" y="36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30" y="44"/>
                  </a:cxn>
                  <a:cxn ang="0">
                    <a:pos x="28" y="47"/>
                  </a:cxn>
                  <a:cxn ang="0">
                    <a:pos x="25" y="50"/>
                  </a:cxn>
                  <a:cxn ang="0">
                    <a:pos x="24" y="53"/>
                  </a:cxn>
                  <a:cxn ang="0">
                    <a:pos x="21" y="51"/>
                  </a:cxn>
                  <a:cxn ang="0">
                    <a:pos x="18" y="53"/>
                  </a:cxn>
                  <a:cxn ang="0">
                    <a:pos x="15" y="51"/>
                  </a:cxn>
                  <a:cxn ang="0">
                    <a:pos x="12" y="53"/>
                  </a:cxn>
                  <a:cxn ang="0">
                    <a:pos x="9" y="54"/>
                  </a:cxn>
                  <a:cxn ang="0">
                    <a:pos x="7" y="54"/>
                  </a:cxn>
                  <a:cxn ang="0">
                    <a:pos x="6" y="54"/>
                  </a:cxn>
                  <a:cxn ang="0">
                    <a:pos x="4" y="53"/>
                  </a:cxn>
                  <a:cxn ang="0">
                    <a:pos x="6" y="50"/>
                  </a:cxn>
                  <a:cxn ang="0">
                    <a:pos x="9" y="48"/>
                  </a:cxn>
                  <a:cxn ang="0">
                    <a:pos x="10" y="45"/>
                  </a:cxn>
                  <a:cxn ang="0">
                    <a:pos x="10" y="44"/>
                  </a:cxn>
                  <a:cxn ang="0">
                    <a:pos x="9" y="41"/>
                  </a:cxn>
                  <a:cxn ang="0">
                    <a:pos x="6" y="38"/>
                  </a:cxn>
                  <a:cxn ang="0">
                    <a:pos x="4" y="29"/>
                  </a:cxn>
                </a:cxnLst>
                <a:rect l="0" t="0" r="r" b="b"/>
                <a:pathLst>
                  <a:path w="36" h="56">
                    <a:moveTo>
                      <a:pt x="4" y="27"/>
                    </a:moveTo>
                    <a:lnTo>
                      <a:pt x="6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4" y="38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7" y="35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auto">
              <a:xfrm>
                <a:off x="2808" y="2346"/>
                <a:ext cx="33" cy="40"/>
              </a:xfrm>
              <a:custGeom>
                <a:avLst/>
                <a:gdLst/>
                <a:ahLst/>
                <a:cxnLst>
                  <a:cxn ang="0">
                    <a:pos x="17" y="38"/>
                  </a:cxn>
                  <a:cxn ang="0">
                    <a:pos x="15" y="38"/>
                  </a:cxn>
                  <a:cxn ang="0">
                    <a:pos x="15" y="37"/>
                  </a:cxn>
                  <a:cxn ang="0">
                    <a:pos x="12" y="35"/>
                  </a:cxn>
                  <a:cxn ang="0">
                    <a:pos x="15" y="34"/>
                  </a:cxn>
                  <a:cxn ang="0">
                    <a:pos x="17" y="32"/>
                  </a:cxn>
                  <a:cxn ang="0">
                    <a:pos x="18" y="29"/>
                  </a:cxn>
                  <a:cxn ang="0">
                    <a:pos x="18" y="28"/>
                  </a:cxn>
                  <a:cxn ang="0">
                    <a:pos x="17" y="26"/>
                  </a:cxn>
                  <a:cxn ang="0">
                    <a:pos x="15" y="25"/>
                  </a:cxn>
                  <a:cxn ang="0">
                    <a:pos x="12" y="25"/>
                  </a:cxn>
                  <a:cxn ang="0">
                    <a:pos x="9" y="26"/>
                  </a:cxn>
                  <a:cxn ang="0">
                    <a:pos x="9" y="23"/>
                  </a:cxn>
                  <a:cxn ang="0">
                    <a:pos x="6" y="22"/>
                  </a:cxn>
                  <a:cxn ang="0">
                    <a:pos x="5" y="18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6" y="5"/>
                  </a:cxn>
                  <a:cxn ang="0">
                    <a:pos x="9" y="6"/>
                  </a:cxn>
                  <a:cxn ang="0">
                    <a:pos x="9" y="8"/>
                  </a:cxn>
                  <a:cxn ang="0">
                    <a:pos x="14" y="8"/>
                  </a:cxn>
                  <a:cxn ang="0">
                    <a:pos x="15" y="11"/>
                  </a:cxn>
                  <a:cxn ang="0">
                    <a:pos x="18" y="12"/>
                  </a:cxn>
                  <a:cxn ang="0">
                    <a:pos x="21" y="14"/>
                  </a:cxn>
                  <a:cxn ang="0">
                    <a:pos x="23" y="17"/>
                  </a:cxn>
                  <a:cxn ang="0">
                    <a:pos x="26" y="18"/>
                  </a:cxn>
                  <a:cxn ang="0">
                    <a:pos x="27" y="22"/>
                  </a:cxn>
                  <a:cxn ang="0">
                    <a:pos x="30" y="22"/>
                  </a:cxn>
                  <a:cxn ang="0">
                    <a:pos x="30" y="25"/>
                  </a:cxn>
                  <a:cxn ang="0">
                    <a:pos x="32" y="26"/>
                  </a:cxn>
                  <a:cxn ang="0">
                    <a:pos x="29" y="28"/>
                  </a:cxn>
                  <a:cxn ang="0">
                    <a:pos x="27" y="31"/>
                  </a:cxn>
                  <a:cxn ang="0">
                    <a:pos x="24" y="32"/>
                  </a:cxn>
                  <a:cxn ang="0">
                    <a:pos x="21" y="34"/>
                  </a:cxn>
                  <a:cxn ang="0">
                    <a:pos x="21" y="37"/>
                  </a:cxn>
                  <a:cxn ang="0">
                    <a:pos x="20" y="38"/>
                  </a:cxn>
                </a:cxnLst>
                <a:rect l="0" t="0" r="r" b="b"/>
                <a:pathLst>
                  <a:path w="33" h="40">
                    <a:moveTo>
                      <a:pt x="18" y="40"/>
                    </a:moveTo>
                    <a:lnTo>
                      <a:pt x="18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0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2780" y="2324"/>
                <a:ext cx="39" cy="2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3"/>
                  </a:cxn>
                  <a:cxn ang="0">
                    <a:pos x="16" y="4"/>
                  </a:cxn>
                  <a:cxn ang="0">
                    <a:pos x="18" y="7"/>
                  </a:cxn>
                  <a:cxn ang="0">
                    <a:pos x="19" y="7"/>
                  </a:cxn>
                  <a:cxn ang="0">
                    <a:pos x="24" y="7"/>
                  </a:cxn>
                  <a:cxn ang="0">
                    <a:pos x="25" y="7"/>
                  </a:cxn>
                  <a:cxn ang="0">
                    <a:pos x="27" y="7"/>
                  </a:cxn>
                  <a:cxn ang="0">
                    <a:pos x="27" y="10"/>
                  </a:cxn>
                  <a:cxn ang="0">
                    <a:pos x="28" y="10"/>
                  </a:cxn>
                  <a:cxn ang="0">
                    <a:pos x="30" y="10"/>
                  </a:cxn>
                  <a:cxn ang="0">
                    <a:pos x="33" y="9"/>
                  </a:cxn>
                  <a:cxn ang="0">
                    <a:pos x="34" y="9"/>
                  </a:cxn>
                  <a:cxn ang="0">
                    <a:pos x="37" y="10"/>
                  </a:cxn>
                  <a:cxn ang="0">
                    <a:pos x="37" y="15"/>
                  </a:cxn>
                  <a:cxn ang="0">
                    <a:pos x="36" y="16"/>
                  </a:cxn>
                  <a:cxn ang="0">
                    <a:pos x="37" y="19"/>
                  </a:cxn>
                  <a:cxn ang="0">
                    <a:pos x="34" y="21"/>
                  </a:cxn>
                  <a:cxn ang="0">
                    <a:pos x="31" y="22"/>
                  </a:cxn>
                  <a:cxn ang="0">
                    <a:pos x="30" y="22"/>
                  </a:cxn>
                  <a:cxn ang="0">
                    <a:pos x="25" y="24"/>
                  </a:cxn>
                  <a:cxn ang="0">
                    <a:pos x="24" y="21"/>
                  </a:cxn>
                  <a:cxn ang="0">
                    <a:pos x="22" y="19"/>
                  </a:cxn>
                  <a:cxn ang="0">
                    <a:pos x="21" y="19"/>
                  </a:cxn>
                  <a:cxn ang="0">
                    <a:pos x="19" y="19"/>
                  </a:cxn>
                  <a:cxn ang="0">
                    <a:pos x="18" y="16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0" y="13"/>
                  </a:cxn>
                  <a:cxn ang="0">
                    <a:pos x="7" y="12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7" y="6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12" y="0"/>
                  </a:cxn>
                </a:cxnLst>
                <a:rect l="0" t="0" r="r" b="b"/>
                <a:pathLst>
                  <a:path w="39" h="24">
                    <a:moveTo>
                      <a:pt x="12" y="0"/>
                    </a:move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5" y="24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auto">
              <a:xfrm>
                <a:off x="2790" y="2303"/>
                <a:ext cx="32" cy="3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19"/>
                  </a:cxn>
                  <a:cxn ang="0">
                    <a:pos x="2" y="15"/>
                  </a:cxn>
                  <a:cxn ang="0">
                    <a:pos x="2" y="13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4" y="3"/>
                  </a:cxn>
                  <a:cxn ang="0">
                    <a:pos x="15" y="3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20" y="6"/>
                  </a:cxn>
                  <a:cxn ang="0">
                    <a:pos x="21" y="9"/>
                  </a:cxn>
                  <a:cxn ang="0">
                    <a:pos x="24" y="10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7" y="15"/>
                  </a:cxn>
                  <a:cxn ang="0">
                    <a:pos x="30" y="13"/>
                  </a:cxn>
                  <a:cxn ang="0">
                    <a:pos x="30" y="15"/>
                  </a:cxn>
                  <a:cxn ang="0">
                    <a:pos x="32" y="16"/>
                  </a:cxn>
                  <a:cxn ang="0">
                    <a:pos x="29" y="19"/>
                  </a:cxn>
                  <a:cxn ang="0">
                    <a:pos x="32" y="22"/>
                  </a:cxn>
                  <a:cxn ang="0">
                    <a:pos x="30" y="25"/>
                  </a:cxn>
                  <a:cxn ang="0">
                    <a:pos x="30" y="27"/>
                  </a:cxn>
                  <a:cxn ang="0">
                    <a:pos x="30" y="28"/>
                  </a:cxn>
                  <a:cxn ang="0">
                    <a:pos x="30" y="30"/>
                  </a:cxn>
                  <a:cxn ang="0">
                    <a:pos x="27" y="31"/>
                  </a:cxn>
                  <a:cxn ang="0">
                    <a:pos x="24" y="30"/>
                  </a:cxn>
                  <a:cxn ang="0">
                    <a:pos x="23" y="30"/>
                  </a:cxn>
                  <a:cxn ang="0">
                    <a:pos x="20" y="31"/>
                  </a:cxn>
                  <a:cxn ang="0">
                    <a:pos x="18" y="31"/>
                  </a:cxn>
                  <a:cxn ang="0">
                    <a:pos x="17" y="31"/>
                  </a:cxn>
                  <a:cxn ang="0">
                    <a:pos x="17" y="28"/>
                  </a:cxn>
                  <a:cxn ang="0">
                    <a:pos x="15" y="28"/>
                  </a:cxn>
                  <a:cxn ang="0">
                    <a:pos x="14" y="28"/>
                  </a:cxn>
                  <a:cxn ang="0">
                    <a:pos x="9" y="28"/>
                  </a:cxn>
                  <a:cxn ang="0">
                    <a:pos x="8" y="28"/>
                  </a:cxn>
                  <a:cxn ang="0">
                    <a:pos x="6" y="25"/>
                  </a:cxn>
                  <a:cxn ang="0">
                    <a:pos x="6" y="24"/>
                  </a:cxn>
                  <a:cxn ang="0">
                    <a:pos x="5" y="21"/>
                  </a:cxn>
                </a:cxnLst>
                <a:rect l="0" t="0" r="r" b="b"/>
                <a:pathLst>
                  <a:path w="32" h="31">
                    <a:moveTo>
                      <a:pt x="2" y="21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810" y="2303"/>
                <a:ext cx="34" cy="22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9" y="19"/>
                  </a:cxn>
                  <a:cxn ang="0">
                    <a:pos x="10" y="18"/>
                  </a:cxn>
                  <a:cxn ang="0">
                    <a:pos x="10" y="16"/>
                  </a:cxn>
                  <a:cxn ang="0">
                    <a:pos x="10" y="15"/>
                  </a:cxn>
                  <a:cxn ang="0">
                    <a:pos x="12" y="13"/>
                  </a:cxn>
                  <a:cxn ang="0">
                    <a:pos x="9" y="13"/>
                  </a:cxn>
                  <a:cxn ang="0">
                    <a:pos x="7" y="15"/>
                  </a:cxn>
                  <a:cxn ang="0">
                    <a:pos x="4" y="15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5" y="4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21" y="9"/>
                  </a:cxn>
                  <a:cxn ang="0">
                    <a:pos x="19" y="10"/>
                  </a:cxn>
                  <a:cxn ang="0">
                    <a:pos x="22" y="9"/>
                  </a:cxn>
                  <a:cxn ang="0">
                    <a:pos x="25" y="10"/>
                  </a:cxn>
                  <a:cxn ang="0">
                    <a:pos x="24" y="12"/>
                  </a:cxn>
                  <a:cxn ang="0">
                    <a:pos x="25" y="13"/>
                  </a:cxn>
                  <a:cxn ang="0">
                    <a:pos x="27" y="15"/>
                  </a:cxn>
                  <a:cxn ang="0">
                    <a:pos x="28" y="16"/>
                  </a:cxn>
                  <a:cxn ang="0">
                    <a:pos x="30" y="15"/>
                  </a:cxn>
                  <a:cxn ang="0">
                    <a:pos x="33" y="15"/>
                  </a:cxn>
                  <a:cxn ang="0">
                    <a:pos x="34" y="16"/>
                  </a:cxn>
                  <a:cxn ang="0">
                    <a:pos x="31" y="18"/>
                  </a:cxn>
                  <a:cxn ang="0">
                    <a:pos x="30" y="19"/>
                  </a:cxn>
                  <a:cxn ang="0">
                    <a:pos x="30" y="22"/>
                  </a:cxn>
                  <a:cxn ang="0">
                    <a:pos x="27" y="22"/>
                  </a:cxn>
                  <a:cxn ang="0">
                    <a:pos x="24" y="22"/>
                  </a:cxn>
                  <a:cxn ang="0">
                    <a:pos x="22" y="21"/>
                  </a:cxn>
                  <a:cxn ang="0">
                    <a:pos x="21" y="22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5" y="22"/>
                  </a:cxn>
                  <a:cxn ang="0">
                    <a:pos x="12" y="22"/>
                  </a:cxn>
                </a:cxnLst>
                <a:rect l="0" t="0" r="r" b="b"/>
                <a:pathLst>
                  <a:path w="34" h="22">
                    <a:moveTo>
                      <a:pt x="12" y="22"/>
                    </a:moveTo>
                    <a:lnTo>
                      <a:pt x="10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843" y="2264"/>
                <a:ext cx="38" cy="30"/>
              </a:xfrm>
              <a:custGeom>
                <a:avLst/>
                <a:gdLst/>
                <a:ahLst/>
                <a:cxnLst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13" y="25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7" y="22"/>
                  </a:cxn>
                  <a:cxn ang="0">
                    <a:pos x="6" y="24"/>
                  </a:cxn>
                  <a:cxn ang="0">
                    <a:pos x="7" y="22"/>
                  </a:cxn>
                  <a:cxn ang="0">
                    <a:pos x="4" y="19"/>
                  </a:cxn>
                  <a:cxn ang="0">
                    <a:pos x="3" y="21"/>
                  </a:cxn>
                  <a:cxn ang="0">
                    <a:pos x="1" y="22"/>
                  </a:cxn>
                  <a:cxn ang="0">
                    <a:pos x="3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1" y="15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3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2" y="4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33" y="3"/>
                  </a:cxn>
                  <a:cxn ang="0">
                    <a:pos x="35" y="4"/>
                  </a:cxn>
                  <a:cxn ang="0">
                    <a:pos x="38" y="4"/>
                  </a:cxn>
                  <a:cxn ang="0">
                    <a:pos x="36" y="7"/>
                  </a:cxn>
                  <a:cxn ang="0">
                    <a:pos x="35" y="9"/>
                  </a:cxn>
                  <a:cxn ang="0">
                    <a:pos x="35" y="9"/>
                  </a:cxn>
                  <a:cxn ang="0">
                    <a:pos x="35" y="9"/>
                  </a:cxn>
                  <a:cxn ang="0">
                    <a:pos x="33" y="10"/>
                  </a:cxn>
                  <a:cxn ang="0">
                    <a:pos x="30" y="10"/>
                  </a:cxn>
                  <a:cxn ang="0">
                    <a:pos x="28" y="12"/>
                  </a:cxn>
                  <a:cxn ang="0">
                    <a:pos x="30" y="13"/>
                  </a:cxn>
                  <a:cxn ang="0">
                    <a:pos x="28" y="15"/>
                  </a:cxn>
                  <a:cxn ang="0">
                    <a:pos x="30" y="1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28" y="19"/>
                  </a:cxn>
                  <a:cxn ang="0">
                    <a:pos x="27" y="21"/>
                  </a:cxn>
                  <a:cxn ang="0">
                    <a:pos x="31" y="22"/>
                  </a:cxn>
                  <a:cxn ang="0">
                    <a:pos x="30" y="24"/>
                  </a:cxn>
                  <a:cxn ang="0">
                    <a:pos x="28" y="22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5"/>
                  </a:cxn>
                  <a:cxn ang="0">
                    <a:pos x="18" y="27"/>
                  </a:cxn>
                  <a:cxn ang="0">
                    <a:pos x="18" y="30"/>
                  </a:cxn>
                </a:cxnLst>
                <a:rect l="0" t="0" r="r" b="b"/>
                <a:pathLst>
                  <a:path w="38" h="30">
                    <a:moveTo>
                      <a:pt x="18" y="30"/>
                    </a:moveTo>
                    <a:lnTo>
                      <a:pt x="16" y="28"/>
                    </a:lnTo>
                    <a:lnTo>
                      <a:pt x="16" y="30"/>
                    </a:lnTo>
                    <a:lnTo>
                      <a:pt x="13" y="27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859" y="2274"/>
                <a:ext cx="59" cy="36"/>
              </a:xfrm>
              <a:custGeom>
                <a:avLst/>
                <a:gdLst/>
                <a:ahLst/>
                <a:cxnLst>
                  <a:cxn ang="0">
                    <a:pos x="53" y="5"/>
                  </a:cxn>
                  <a:cxn ang="0">
                    <a:pos x="56" y="9"/>
                  </a:cxn>
                  <a:cxn ang="0">
                    <a:pos x="58" y="12"/>
                  </a:cxn>
                  <a:cxn ang="0">
                    <a:pos x="58" y="14"/>
                  </a:cxn>
                  <a:cxn ang="0">
                    <a:pos x="56" y="14"/>
                  </a:cxn>
                  <a:cxn ang="0">
                    <a:pos x="55" y="14"/>
                  </a:cxn>
                  <a:cxn ang="0">
                    <a:pos x="56" y="17"/>
                  </a:cxn>
                  <a:cxn ang="0">
                    <a:pos x="56" y="18"/>
                  </a:cxn>
                  <a:cxn ang="0">
                    <a:pos x="58" y="21"/>
                  </a:cxn>
                  <a:cxn ang="0">
                    <a:pos x="58" y="26"/>
                  </a:cxn>
                  <a:cxn ang="0">
                    <a:pos x="56" y="26"/>
                  </a:cxn>
                  <a:cxn ang="0">
                    <a:pos x="53" y="27"/>
                  </a:cxn>
                  <a:cxn ang="0">
                    <a:pos x="52" y="29"/>
                  </a:cxn>
                  <a:cxn ang="0">
                    <a:pos x="50" y="29"/>
                  </a:cxn>
                  <a:cxn ang="0">
                    <a:pos x="49" y="32"/>
                  </a:cxn>
                  <a:cxn ang="0">
                    <a:pos x="46" y="30"/>
                  </a:cxn>
                  <a:cxn ang="0">
                    <a:pos x="43" y="32"/>
                  </a:cxn>
                  <a:cxn ang="0">
                    <a:pos x="43" y="33"/>
                  </a:cxn>
                  <a:cxn ang="0">
                    <a:pos x="44" y="35"/>
                  </a:cxn>
                  <a:cxn ang="0">
                    <a:pos x="43" y="35"/>
                  </a:cxn>
                  <a:cxn ang="0">
                    <a:pos x="43" y="36"/>
                  </a:cxn>
                  <a:cxn ang="0">
                    <a:pos x="41" y="33"/>
                  </a:cxn>
                  <a:cxn ang="0">
                    <a:pos x="37" y="32"/>
                  </a:cxn>
                  <a:cxn ang="0">
                    <a:pos x="35" y="32"/>
                  </a:cxn>
                  <a:cxn ang="0">
                    <a:pos x="32" y="30"/>
                  </a:cxn>
                  <a:cxn ang="0">
                    <a:pos x="31" y="30"/>
                  </a:cxn>
                  <a:cxn ang="0">
                    <a:pos x="29" y="30"/>
                  </a:cxn>
                  <a:cxn ang="0">
                    <a:pos x="28" y="27"/>
                  </a:cxn>
                  <a:cxn ang="0">
                    <a:pos x="25" y="29"/>
                  </a:cxn>
                  <a:cxn ang="0">
                    <a:pos x="22" y="24"/>
                  </a:cxn>
                  <a:cxn ang="0">
                    <a:pos x="20" y="24"/>
                  </a:cxn>
                  <a:cxn ang="0">
                    <a:pos x="17" y="27"/>
                  </a:cxn>
                  <a:cxn ang="0">
                    <a:pos x="14" y="24"/>
                  </a:cxn>
                  <a:cxn ang="0">
                    <a:pos x="11" y="26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2" y="20"/>
                  </a:cxn>
                  <a:cxn ang="0">
                    <a:pos x="3" y="17"/>
                  </a:cxn>
                  <a:cxn ang="0">
                    <a:pos x="5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4" y="12"/>
                  </a:cxn>
                  <a:cxn ang="0">
                    <a:pos x="15" y="12"/>
                  </a:cxn>
                  <a:cxn ang="0">
                    <a:pos x="11" y="9"/>
                  </a:cxn>
                  <a:cxn ang="0">
                    <a:pos x="12" y="9"/>
                  </a:cxn>
                  <a:cxn ang="0">
                    <a:pos x="15" y="8"/>
                  </a:cxn>
                  <a:cxn ang="0">
                    <a:pos x="19" y="6"/>
                  </a:cxn>
                  <a:cxn ang="0">
                    <a:pos x="20" y="6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35" y="5"/>
                  </a:cxn>
                  <a:cxn ang="0">
                    <a:pos x="38" y="6"/>
                  </a:cxn>
                  <a:cxn ang="0">
                    <a:pos x="41" y="8"/>
                  </a:cxn>
                  <a:cxn ang="0">
                    <a:pos x="46" y="6"/>
                  </a:cxn>
                  <a:cxn ang="0">
                    <a:pos x="47" y="5"/>
                  </a:cxn>
                  <a:cxn ang="0">
                    <a:pos x="49" y="0"/>
                  </a:cxn>
                  <a:cxn ang="0">
                    <a:pos x="53" y="0"/>
                  </a:cxn>
                </a:cxnLst>
                <a:rect l="0" t="0" r="r" b="b"/>
                <a:pathLst>
                  <a:path w="59" h="36">
                    <a:moveTo>
                      <a:pt x="53" y="2"/>
                    </a:moveTo>
                    <a:lnTo>
                      <a:pt x="53" y="3"/>
                    </a:lnTo>
                    <a:lnTo>
                      <a:pt x="53" y="5"/>
                    </a:lnTo>
                    <a:lnTo>
                      <a:pt x="55" y="6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2" y="29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5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912" y="2259"/>
                <a:ext cx="42" cy="41"/>
              </a:xfrm>
              <a:custGeom>
                <a:avLst/>
                <a:gdLst/>
                <a:ahLst/>
                <a:cxnLst>
                  <a:cxn ang="0">
                    <a:pos x="5" y="36"/>
                  </a:cxn>
                  <a:cxn ang="0">
                    <a:pos x="3" y="33"/>
                  </a:cxn>
                  <a:cxn ang="0">
                    <a:pos x="3" y="32"/>
                  </a:cxn>
                  <a:cxn ang="0">
                    <a:pos x="2" y="29"/>
                  </a:cxn>
                  <a:cxn ang="0">
                    <a:pos x="3" y="29"/>
                  </a:cxn>
                  <a:cxn ang="0">
                    <a:pos x="5" y="29"/>
                  </a:cxn>
                  <a:cxn ang="0">
                    <a:pos x="5" y="27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20" y="3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0" y="3"/>
                  </a:cxn>
                  <a:cxn ang="0">
                    <a:pos x="32" y="3"/>
                  </a:cxn>
                  <a:cxn ang="0">
                    <a:pos x="35" y="0"/>
                  </a:cxn>
                  <a:cxn ang="0">
                    <a:pos x="38" y="2"/>
                  </a:cxn>
                  <a:cxn ang="0">
                    <a:pos x="39" y="6"/>
                  </a:cxn>
                  <a:cxn ang="0">
                    <a:pos x="42" y="8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8" y="11"/>
                  </a:cxn>
                  <a:cxn ang="0">
                    <a:pos x="38" y="12"/>
                  </a:cxn>
                  <a:cxn ang="0">
                    <a:pos x="36" y="15"/>
                  </a:cxn>
                  <a:cxn ang="0">
                    <a:pos x="33" y="17"/>
                  </a:cxn>
                  <a:cxn ang="0">
                    <a:pos x="30" y="18"/>
                  </a:cxn>
                  <a:cxn ang="0">
                    <a:pos x="29" y="23"/>
                  </a:cxn>
                  <a:cxn ang="0">
                    <a:pos x="26" y="24"/>
                  </a:cxn>
                  <a:cxn ang="0">
                    <a:pos x="23" y="26"/>
                  </a:cxn>
                  <a:cxn ang="0">
                    <a:pos x="23" y="27"/>
                  </a:cxn>
                  <a:cxn ang="0">
                    <a:pos x="20" y="29"/>
                  </a:cxn>
                  <a:cxn ang="0">
                    <a:pos x="20" y="30"/>
                  </a:cxn>
                  <a:cxn ang="0">
                    <a:pos x="18" y="33"/>
                  </a:cxn>
                  <a:cxn ang="0">
                    <a:pos x="18" y="35"/>
                  </a:cxn>
                  <a:cxn ang="0">
                    <a:pos x="18" y="36"/>
                  </a:cxn>
                  <a:cxn ang="0">
                    <a:pos x="18" y="38"/>
                  </a:cxn>
                  <a:cxn ang="0">
                    <a:pos x="17" y="38"/>
                  </a:cxn>
                  <a:cxn ang="0">
                    <a:pos x="17" y="39"/>
                  </a:cxn>
                  <a:cxn ang="0">
                    <a:pos x="15" y="39"/>
                  </a:cxn>
                  <a:cxn ang="0">
                    <a:pos x="11" y="39"/>
                  </a:cxn>
                  <a:cxn ang="0">
                    <a:pos x="8" y="41"/>
                  </a:cxn>
                  <a:cxn ang="0">
                    <a:pos x="8" y="39"/>
                  </a:cxn>
                </a:cxnLst>
                <a:rect l="0" t="0" r="r" b="b"/>
                <a:pathLst>
                  <a:path w="42" h="41">
                    <a:moveTo>
                      <a:pt x="5" y="39"/>
                    </a:move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631" y="2056"/>
                <a:ext cx="39" cy="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6" y="3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22" y="9"/>
                  </a:cxn>
                  <a:cxn ang="0">
                    <a:pos x="24" y="10"/>
                  </a:cxn>
                  <a:cxn ang="0">
                    <a:pos x="25" y="7"/>
                  </a:cxn>
                  <a:cxn ang="0">
                    <a:pos x="27" y="7"/>
                  </a:cxn>
                  <a:cxn ang="0">
                    <a:pos x="30" y="7"/>
                  </a:cxn>
                  <a:cxn ang="0">
                    <a:pos x="31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7" y="6"/>
                  </a:cxn>
                  <a:cxn ang="0">
                    <a:pos x="37" y="7"/>
                  </a:cxn>
                  <a:cxn ang="0">
                    <a:pos x="37" y="9"/>
                  </a:cxn>
                  <a:cxn ang="0">
                    <a:pos x="39" y="10"/>
                  </a:cxn>
                  <a:cxn ang="0">
                    <a:pos x="37" y="10"/>
                  </a:cxn>
                  <a:cxn ang="0">
                    <a:pos x="37" y="12"/>
                  </a:cxn>
                  <a:cxn ang="0">
                    <a:pos x="37" y="13"/>
                  </a:cxn>
                  <a:cxn ang="0">
                    <a:pos x="36" y="13"/>
                  </a:cxn>
                  <a:cxn ang="0">
                    <a:pos x="34" y="13"/>
                  </a:cxn>
                  <a:cxn ang="0">
                    <a:pos x="33" y="15"/>
                  </a:cxn>
                  <a:cxn ang="0">
                    <a:pos x="31" y="16"/>
                  </a:cxn>
                  <a:cxn ang="0">
                    <a:pos x="30" y="16"/>
                  </a:cxn>
                  <a:cxn ang="0">
                    <a:pos x="28" y="18"/>
                  </a:cxn>
                  <a:cxn ang="0">
                    <a:pos x="27" y="19"/>
                  </a:cxn>
                  <a:cxn ang="0">
                    <a:pos x="25" y="18"/>
                  </a:cxn>
                  <a:cxn ang="0">
                    <a:pos x="24" y="16"/>
                  </a:cxn>
                  <a:cxn ang="0">
                    <a:pos x="22" y="16"/>
                  </a:cxn>
                  <a:cxn ang="0">
                    <a:pos x="19" y="13"/>
                  </a:cxn>
                  <a:cxn ang="0">
                    <a:pos x="18" y="13"/>
                  </a:cxn>
                  <a:cxn ang="0">
                    <a:pos x="16" y="12"/>
                  </a:cxn>
                  <a:cxn ang="0">
                    <a:pos x="16" y="10"/>
                  </a:cxn>
                  <a:cxn ang="0">
                    <a:pos x="15" y="7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7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1" y="3"/>
                  </a:cxn>
                </a:cxnLst>
                <a:rect l="0" t="0" r="r" b="b"/>
                <a:pathLst>
                  <a:path w="39" h="19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429" y="1983"/>
                <a:ext cx="31" cy="68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24" y="14"/>
                  </a:cxn>
                  <a:cxn ang="0">
                    <a:pos x="27" y="12"/>
                  </a:cxn>
                  <a:cxn ang="0">
                    <a:pos x="28" y="12"/>
                  </a:cxn>
                  <a:cxn ang="0">
                    <a:pos x="25" y="15"/>
                  </a:cxn>
                  <a:cxn ang="0">
                    <a:pos x="24" y="17"/>
                  </a:cxn>
                  <a:cxn ang="0">
                    <a:pos x="25" y="18"/>
                  </a:cxn>
                  <a:cxn ang="0">
                    <a:pos x="28" y="21"/>
                  </a:cxn>
                  <a:cxn ang="0">
                    <a:pos x="31" y="21"/>
                  </a:cxn>
                  <a:cxn ang="0">
                    <a:pos x="31" y="26"/>
                  </a:cxn>
                  <a:cxn ang="0">
                    <a:pos x="27" y="27"/>
                  </a:cxn>
                  <a:cxn ang="0">
                    <a:pos x="24" y="31"/>
                  </a:cxn>
                  <a:cxn ang="0">
                    <a:pos x="24" y="34"/>
                  </a:cxn>
                  <a:cxn ang="0">
                    <a:pos x="22" y="38"/>
                  </a:cxn>
                  <a:cxn ang="0">
                    <a:pos x="18" y="40"/>
                  </a:cxn>
                  <a:cxn ang="0">
                    <a:pos x="18" y="41"/>
                  </a:cxn>
                  <a:cxn ang="0">
                    <a:pos x="22" y="43"/>
                  </a:cxn>
                  <a:cxn ang="0">
                    <a:pos x="22" y="47"/>
                  </a:cxn>
                  <a:cxn ang="0">
                    <a:pos x="22" y="53"/>
                  </a:cxn>
                  <a:cxn ang="0">
                    <a:pos x="18" y="56"/>
                  </a:cxn>
                  <a:cxn ang="0">
                    <a:pos x="15" y="53"/>
                  </a:cxn>
                  <a:cxn ang="0">
                    <a:pos x="15" y="53"/>
                  </a:cxn>
                  <a:cxn ang="0">
                    <a:pos x="16" y="53"/>
                  </a:cxn>
                  <a:cxn ang="0">
                    <a:pos x="16" y="55"/>
                  </a:cxn>
                  <a:cxn ang="0">
                    <a:pos x="16" y="58"/>
                  </a:cxn>
                  <a:cxn ang="0">
                    <a:pos x="21" y="58"/>
                  </a:cxn>
                  <a:cxn ang="0">
                    <a:pos x="24" y="62"/>
                  </a:cxn>
                  <a:cxn ang="0">
                    <a:pos x="25" y="64"/>
                  </a:cxn>
                  <a:cxn ang="0">
                    <a:pos x="24" y="68"/>
                  </a:cxn>
                  <a:cxn ang="0">
                    <a:pos x="19" y="67"/>
                  </a:cxn>
                  <a:cxn ang="0">
                    <a:pos x="16" y="64"/>
                  </a:cxn>
                  <a:cxn ang="0">
                    <a:pos x="12" y="65"/>
                  </a:cxn>
                  <a:cxn ang="0">
                    <a:pos x="6" y="64"/>
                  </a:cxn>
                  <a:cxn ang="0">
                    <a:pos x="4" y="58"/>
                  </a:cxn>
                  <a:cxn ang="0">
                    <a:pos x="4" y="52"/>
                  </a:cxn>
                  <a:cxn ang="0">
                    <a:pos x="3" y="43"/>
                  </a:cxn>
                  <a:cxn ang="0">
                    <a:pos x="1" y="38"/>
                  </a:cxn>
                  <a:cxn ang="0">
                    <a:pos x="0" y="34"/>
                  </a:cxn>
                  <a:cxn ang="0">
                    <a:pos x="3" y="31"/>
                  </a:cxn>
                  <a:cxn ang="0">
                    <a:pos x="4" y="26"/>
                  </a:cxn>
                  <a:cxn ang="0">
                    <a:pos x="7" y="21"/>
                  </a:cxn>
                  <a:cxn ang="0">
                    <a:pos x="9" y="14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4" y="5"/>
                  </a:cxn>
                  <a:cxn ang="0">
                    <a:pos x="24" y="9"/>
                  </a:cxn>
                </a:cxnLst>
                <a:rect l="0" t="0" r="r" b="b"/>
                <a:pathLst>
                  <a:path w="31" h="68">
                    <a:moveTo>
                      <a:pt x="25" y="11"/>
                    </a:moveTo>
                    <a:lnTo>
                      <a:pt x="27" y="11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2" y="53"/>
                    </a:lnTo>
                    <a:lnTo>
                      <a:pt x="21" y="55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5" y="53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2"/>
                    </a:lnTo>
                    <a:lnTo>
                      <a:pt x="24" y="62"/>
                    </a:lnTo>
                    <a:lnTo>
                      <a:pt x="24" y="61"/>
                    </a:lnTo>
                    <a:lnTo>
                      <a:pt x="24" y="62"/>
                    </a:lnTo>
                    <a:lnTo>
                      <a:pt x="25" y="62"/>
                    </a:lnTo>
                    <a:lnTo>
                      <a:pt x="25" y="64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4" y="67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3" y="55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438" y="1964"/>
                <a:ext cx="25" cy="24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6" y="3"/>
                  </a:cxn>
                  <a:cxn ang="0">
                    <a:pos x="19" y="4"/>
                  </a:cxn>
                  <a:cxn ang="0">
                    <a:pos x="21" y="6"/>
                  </a:cxn>
                  <a:cxn ang="0">
                    <a:pos x="21" y="9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6" y="12"/>
                  </a:cxn>
                  <a:cxn ang="0">
                    <a:pos x="22" y="13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19" y="18"/>
                  </a:cxn>
                  <a:cxn ang="0">
                    <a:pos x="22" y="19"/>
                  </a:cxn>
                  <a:cxn ang="0">
                    <a:pos x="24" y="19"/>
                  </a:cxn>
                  <a:cxn ang="0">
                    <a:pos x="24" y="22"/>
                  </a:cxn>
                  <a:cxn ang="0">
                    <a:pos x="21" y="24"/>
                  </a:cxn>
                  <a:cxn ang="0">
                    <a:pos x="18" y="22"/>
                  </a:cxn>
                  <a:cxn ang="0">
                    <a:pos x="15" y="22"/>
                  </a:cxn>
                  <a:cxn ang="0">
                    <a:pos x="12" y="18"/>
                  </a:cxn>
                  <a:cxn ang="0">
                    <a:pos x="10" y="19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0"/>
                  </a:cxn>
                </a:cxnLst>
                <a:rect l="0" t="0" r="r" b="b"/>
                <a:pathLst>
                  <a:path w="25" h="24">
                    <a:moveTo>
                      <a:pt x="12" y="1"/>
                    </a:moveTo>
                    <a:lnTo>
                      <a:pt x="1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424" y="1920"/>
                <a:ext cx="58" cy="50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56" y="15"/>
                  </a:cxn>
                  <a:cxn ang="0">
                    <a:pos x="54" y="20"/>
                  </a:cxn>
                  <a:cxn ang="0">
                    <a:pos x="51" y="20"/>
                  </a:cxn>
                  <a:cxn ang="0">
                    <a:pos x="48" y="17"/>
                  </a:cxn>
                  <a:cxn ang="0">
                    <a:pos x="47" y="18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7" y="24"/>
                  </a:cxn>
                  <a:cxn ang="0">
                    <a:pos x="50" y="24"/>
                  </a:cxn>
                  <a:cxn ang="0">
                    <a:pos x="51" y="23"/>
                  </a:cxn>
                  <a:cxn ang="0">
                    <a:pos x="51" y="26"/>
                  </a:cxn>
                  <a:cxn ang="0">
                    <a:pos x="47" y="30"/>
                  </a:cxn>
                  <a:cxn ang="0">
                    <a:pos x="47" y="33"/>
                  </a:cxn>
                  <a:cxn ang="0">
                    <a:pos x="45" y="38"/>
                  </a:cxn>
                  <a:cxn ang="0">
                    <a:pos x="42" y="41"/>
                  </a:cxn>
                  <a:cxn ang="0">
                    <a:pos x="39" y="42"/>
                  </a:cxn>
                  <a:cxn ang="0">
                    <a:pos x="44" y="44"/>
                  </a:cxn>
                  <a:cxn ang="0">
                    <a:pos x="44" y="47"/>
                  </a:cxn>
                  <a:cxn ang="0">
                    <a:pos x="39" y="50"/>
                  </a:cxn>
                  <a:cxn ang="0">
                    <a:pos x="35" y="48"/>
                  </a:cxn>
                  <a:cxn ang="0">
                    <a:pos x="32" y="45"/>
                  </a:cxn>
                  <a:cxn ang="0">
                    <a:pos x="29" y="44"/>
                  </a:cxn>
                  <a:cxn ang="0">
                    <a:pos x="32" y="42"/>
                  </a:cxn>
                  <a:cxn ang="0">
                    <a:pos x="29" y="39"/>
                  </a:cxn>
                  <a:cxn ang="0">
                    <a:pos x="26" y="39"/>
                  </a:cxn>
                  <a:cxn ang="0">
                    <a:pos x="24" y="38"/>
                  </a:cxn>
                  <a:cxn ang="0">
                    <a:pos x="24" y="35"/>
                  </a:cxn>
                  <a:cxn ang="0">
                    <a:pos x="21" y="32"/>
                  </a:cxn>
                  <a:cxn ang="0">
                    <a:pos x="18" y="27"/>
                  </a:cxn>
                  <a:cxn ang="0">
                    <a:pos x="17" y="26"/>
                  </a:cxn>
                  <a:cxn ang="0">
                    <a:pos x="14" y="23"/>
                  </a:cxn>
                  <a:cxn ang="0">
                    <a:pos x="11" y="26"/>
                  </a:cxn>
                  <a:cxn ang="0">
                    <a:pos x="8" y="26"/>
                  </a:cxn>
                  <a:cxn ang="0">
                    <a:pos x="8" y="21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6" y="9"/>
                  </a:cxn>
                  <a:cxn ang="0">
                    <a:pos x="8" y="5"/>
                  </a:cxn>
                  <a:cxn ang="0">
                    <a:pos x="12" y="5"/>
                  </a:cxn>
                  <a:cxn ang="0">
                    <a:pos x="17" y="8"/>
                  </a:cxn>
                  <a:cxn ang="0">
                    <a:pos x="18" y="11"/>
                  </a:cxn>
                  <a:cxn ang="0">
                    <a:pos x="21" y="9"/>
                  </a:cxn>
                  <a:cxn ang="0">
                    <a:pos x="24" y="6"/>
                  </a:cxn>
                  <a:cxn ang="0">
                    <a:pos x="26" y="3"/>
                  </a:cxn>
                  <a:cxn ang="0">
                    <a:pos x="29" y="0"/>
                  </a:cxn>
                  <a:cxn ang="0">
                    <a:pos x="29" y="5"/>
                  </a:cxn>
                  <a:cxn ang="0">
                    <a:pos x="26" y="5"/>
                  </a:cxn>
                  <a:cxn ang="0">
                    <a:pos x="29" y="8"/>
                  </a:cxn>
                  <a:cxn ang="0">
                    <a:pos x="35" y="9"/>
                  </a:cxn>
                  <a:cxn ang="0">
                    <a:pos x="33" y="8"/>
                  </a:cxn>
                  <a:cxn ang="0">
                    <a:pos x="38" y="5"/>
                  </a:cxn>
                  <a:cxn ang="0">
                    <a:pos x="42" y="0"/>
                  </a:cxn>
                  <a:cxn ang="0">
                    <a:pos x="45" y="3"/>
                  </a:cxn>
                  <a:cxn ang="0">
                    <a:pos x="47" y="8"/>
                  </a:cxn>
                  <a:cxn ang="0">
                    <a:pos x="45" y="11"/>
                  </a:cxn>
                  <a:cxn ang="0">
                    <a:pos x="48" y="11"/>
                  </a:cxn>
                  <a:cxn ang="0">
                    <a:pos x="50" y="9"/>
                  </a:cxn>
                  <a:cxn ang="0">
                    <a:pos x="53" y="9"/>
                  </a:cxn>
                </a:cxnLst>
                <a:rect l="0" t="0" r="r" b="b"/>
                <a:pathLst>
                  <a:path w="58" h="50">
                    <a:moveTo>
                      <a:pt x="53" y="11"/>
                    </a:moveTo>
                    <a:lnTo>
                      <a:pt x="54" y="11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1" y="21"/>
                    </a:lnTo>
                    <a:lnTo>
                      <a:pt x="51" y="20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7" y="36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4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591" y="1968"/>
                <a:ext cx="15" cy="41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5" y="6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12" y="14"/>
                  </a:cxn>
                  <a:cxn ang="0">
                    <a:pos x="11" y="14"/>
                  </a:cxn>
                  <a:cxn ang="0">
                    <a:pos x="11" y="15"/>
                  </a:cxn>
                  <a:cxn ang="0">
                    <a:pos x="9" y="15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8" y="21"/>
                  </a:cxn>
                  <a:cxn ang="0">
                    <a:pos x="9" y="23"/>
                  </a:cxn>
                  <a:cxn ang="0">
                    <a:pos x="9" y="29"/>
                  </a:cxn>
                  <a:cxn ang="0">
                    <a:pos x="9" y="32"/>
                  </a:cxn>
                  <a:cxn ang="0">
                    <a:pos x="11" y="32"/>
                  </a:cxn>
                  <a:cxn ang="0">
                    <a:pos x="11" y="36"/>
                  </a:cxn>
                  <a:cxn ang="0">
                    <a:pos x="8" y="39"/>
                  </a:cxn>
                  <a:cxn ang="0">
                    <a:pos x="6" y="41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2" y="29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0"/>
                  </a:cxn>
                  <a:cxn ang="0">
                    <a:pos x="3" y="15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9" y="11"/>
                  </a:cxn>
                  <a:cxn ang="0">
                    <a:pos x="9" y="11"/>
                  </a:cxn>
                </a:cxnLst>
                <a:rect l="0" t="0" r="r" b="b"/>
                <a:pathLst>
                  <a:path w="15" h="41">
                    <a:moveTo>
                      <a:pt x="9" y="11"/>
                    </a:move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9" y="38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2911" y="1673"/>
                <a:ext cx="28" cy="35"/>
              </a:xfrm>
              <a:custGeom>
                <a:avLst/>
                <a:gdLst/>
                <a:ahLst/>
                <a:cxnLst>
                  <a:cxn ang="0">
                    <a:pos x="21" y="33"/>
                  </a:cxn>
                  <a:cxn ang="0">
                    <a:pos x="22" y="35"/>
                  </a:cxn>
                  <a:cxn ang="0">
                    <a:pos x="21" y="35"/>
                  </a:cxn>
                  <a:cxn ang="0">
                    <a:pos x="21" y="35"/>
                  </a:cxn>
                  <a:cxn ang="0">
                    <a:pos x="21" y="33"/>
                  </a:cxn>
                  <a:cxn ang="0">
                    <a:pos x="19" y="33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6" y="33"/>
                  </a:cxn>
                  <a:cxn ang="0">
                    <a:pos x="15" y="35"/>
                  </a:cxn>
                  <a:cxn ang="0">
                    <a:pos x="15" y="33"/>
                  </a:cxn>
                  <a:cxn ang="0">
                    <a:pos x="13" y="32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0" y="26"/>
                  </a:cxn>
                  <a:cxn ang="0">
                    <a:pos x="10" y="24"/>
                  </a:cxn>
                  <a:cxn ang="0">
                    <a:pos x="6" y="21"/>
                  </a:cxn>
                  <a:cxn ang="0">
                    <a:pos x="6" y="17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8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8" y="8"/>
                  </a:cxn>
                  <a:cxn ang="0">
                    <a:pos x="21" y="9"/>
                  </a:cxn>
                  <a:cxn ang="0">
                    <a:pos x="22" y="11"/>
                  </a:cxn>
                  <a:cxn ang="0">
                    <a:pos x="24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5" y="17"/>
                  </a:cxn>
                  <a:cxn ang="0">
                    <a:pos x="25" y="18"/>
                  </a:cxn>
                  <a:cxn ang="0">
                    <a:pos x="25" y="20"/>
                  </a:cxn>
                  <a:cxn ang="0">
                    <a:pos x="24" y="21"/>
                  </a:cxn>
                  <a:cxn ang="0">
                    <a:pos x="25" y="21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7" y="23"/>
                  </a:cxn>
                  <a:cxn ang="0">
                    <a:pos x="28" y="24"/>
                  </a:cxn>
                  <a:cxn ang="0">
                    <a:pos x="27" y="26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24" y="29"/>
                  </a:cxn>
                  <a:cxn ang="0">
                    <a:pos x="22" y="29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1" y="32"/>
                  </a:cxn>
                  <a:cxn ang="0">
                    <a:pos x="22" y="32"/>
                  </a:cxn>
                </a:cxnLst>
                <a:rect l="0" t="0" r="r" b="b"/>
                <a:pathLst>
                  <a:path w="28" h="35">
                    <a:moveTo>
                      <a:pt x="22" y="32"/>
                    </a:moveTo>
                    <a:lnTo>
                      <a:pt x="21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1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030" y="2044"/>
                <a:ext cx="34" cy="3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" y="22"/>
                  </a:cxn>
                  <a:cxn ang="0">
                    <a:pos x="6" y="24"/>
                  </a:cxn>
                  <a:cxn ang="0">
                    <a:pos x="9" y="22"/>
                  </a:cxn>
                  <a:cxn ang="0">
                    <a:pos x="9" y="21"/>
                  </a:cxn>
                  <a:cxn ang="0">
                    <a:pos x="12" y="16"/>
                  </a:cxn>
                  <a:cxn ang="0">
                    <a:pos x="10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1" y="6"/>
                  </a:cxn>
                  <a:cxn ang="0">
                    <a:pos x="24" y="4"/>
                  </a:cxn>
                  <a:cxn ang="0">
                    <a:pos x="25" y="4"/>
                  </a:cxn>
                  <a:cxn ang="0">
                    <a:pos x="27" y="1"/>
                  </a:cxn>
                  <a:cxn ang="0">
                    <a:pos x="31" y="3"/>
                  </a:cxn>
                  <a:cxn ang="0">
                    <a:pos x="34" y="4"/>
                  </a:cxn>
                  <a:cxn ang="0">
                    <a:pos x="34" y="9"/>
                  </a:cxn>
                  <a:cxn ang="0">
                    <a:pos x="31" y="13"/>
                  </a:cxn>
                  <a:cxn ang="0">
                    <a:pos x="30" y="13"/>
                  </a:cxn>
                  <a:cxn ang="0">
                    <a:pos x="31" y="13"/>
                  </a:cxn>
                  <a:cxn ang="0">
                    <a:pos x="33" y="16"/>
                  </a:cxn>
                  <a:cxn ang="0">
                    <a:pos x="33" y="21"/>
                  </a:cxn>
                  <a:cxn ang="0">
                    <a:pos x="33" y="19"/>
                  </a:cxn>
                  <a:cxn ang="0">
                    <a:pos x="31" y="21"/>
                  </a:cxn>
                  <a:cxn ang="0">
                    <a:pos x="30" y="21"/>
                  </a:cxn>
                  <a:cxn ang="0">
                    <a:pos x="28" y="24"/>
                  </a:cxn>
                  <a:cxn ang="0">
                    <a:pos x="25" y="25"/>
                  </a:cxn>
                  <a:cxn ang="0">
                    <a:pos x="22" y="27"/>
                  </a:cxn>
                  <a:cxn ang="0">
                    <a:pos x="19" y="28"/>
                  </a:cxn>
                  <a:cxn ang="0">
                    <a:pos x="16" y="30"/>
                  </a:cxn>
                  <a:cxn ang="0">
                    <a:pos x="13" y="31"/>
                  </a:cxn>
                  <a:cxn ang="0">
                    <a:pos x="12" y="31"/>
                  </a:cxn>
                  <a:cxn ang="0">
                    <a:pos x="12" y="33"/>
                  </a:cxn>
                  <a:cxn ang="0">
                    <a:pos x="9" y="34"/>
                  </a:cxn>
                  <a:cxn ang="0">
                    <a:pos x="4" y="34"/>
                  </a:cxn>
                  <a:cxn ang="0">
                    <a:pos x="7" y="33"/>
                  </a:cxn>
                  <a:cxn ang="0">
                    <a:pos x="9" y="30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0" y="27"/>
                  </a:cxn>
                </a:cxnLst>
                <a:rect l="0" t="0" r="r" b="b"/>
                <a:pathLst>
                  <a:path w="34" h="34">
                    <a:moveTo>
                      <a:pt x="0" y="27"/>
                    </a:move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953" y="1581"/>
                <a:ext cx="25" cy="29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3" y="11"/>
                  </a:cxn>
                  <a:cxn ang="0">
                    <a:pos x="15" y="12"/>
                  </a:cxn>
                  <a:cxn ang="0">
                    <a:pos x="16" y="14"/>
                  </a:cxn>
                  <a:cxn ang="0">
                    <a:pos x="18" y="12"/>
                  </a:cxn>
                  <a:cxn ang="0">
                    <a:pos x="19" y="14"/>
                  </a:cxn>
                  <a:cxn ang="0">
                    <a:pos x="19" y="15"/>
                  </a:cxn>
                  <a:cxn ang="0">
                    <a:pos x="21" y="17"/>
                  </a:cxn>
                  <a:cxn ang="0">
                    <a:pos x="21" y="20"/>
                  </a:cxn>
                  <a:cxn ang="0">
                    <a:pos x="22" y="20"/>
                  </a:cxn>
                  <a:cxn ang="0">
                    <a:pos x="24" y="21"/>
                  </a:cxn>
                  <a:cxn ang="0">
                    <a:pos x="25" y="24"/>
                  </a:cxn>
                  <a:cxn ang="0">
                    <a:pos x="22" y="23"/>
                  </a:cxn>
                  <a:cxn ang="0">
                    <a:pos x="22" y="24"/>
                  </a:cxn>
                  <a:cxn ang="0">
                    <a:pos x="21" y="26"/>
                  </a:cxn>
                  <a:cxn ang="0">
                    <a:pos x="19" y="29"/>
                  </a:cxn>
                  <a:cxn ang="0">
                    <a:pos x="21" y="26"/>
                  </a:cxn>
                  <a:cxn ang="0">
                    <a:pos x="21" y="24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6" y="18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3" y="18"/>
                  </a:cxn>
                  <a:cxn ang="0">
                    <a:pos x="12" y="18"/>
                  </a:cxn>
                  <a:cxn ang="0">
                    <a:pos x="9" y="20"/>
                  </a:cxn>
                  <a:cxn ang="0">
                    <a:pos x="9" y="21"/>
                  </a:cxn>
                  <a:cxn ang="0">
                    <a:pos x="7" y="20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13" y="5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25" h="29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2993" y="1592"/>
                <a:ext cx="37" cy="27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7" y="10"/>
                  </a:cxn>
                  <a:cxn ang="0">
                    <a:pos x="17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20" y="9"/>
                  </a:cxn>
                  <a:cxn ang="0">
                    <a:pos x="22" y="7"/>
                  </a:cxn>
                  <a:cxn ang="0">
                    <a:pos x="26" y="4"/>
                  </a:cxn>
                  <a:cxn ang="0">
                    <a:pos x="26" y="6"/>
                  </a:cxn>
                  <a:cxn ang="0">
                    <a:pos x="29" y="4"/>
                  </a:cxn>
                  <a:cxn ang="0">
                    <a:pos x="29" y="1"/>
                  </a:cxn>
                  <a:cxn ang="0">
                    <a:pos x="31" y="1"/>
                  </a:cxn>
                  <a:cxn ang="0">
                    <a:pos x="32" y="0"/>
                  </a:cxn>
                  <a:cxn ang="0">
                    <a:pos x="32" y="1"/>
                  </a:cxn>
                  <a:cxn ang="0">
                    <a:pos x="32" y="4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4" y="7"/>
                  </a:cxn>
                  <a:cxn ang="0">
                    <a:pos x="32" y="7"/>
                  </a:cxn>
                  <a:cxn ang="0">
                    <a:pos x="31" y="6"/>
                  </a:cxn>
                  <a:cxn ang="0">
                    <a:pos x="26" y="7"/>
                  </a:cxn>
                  <a:cxn ang="0">
                    <a:pos x="23" y="12"/>
                  </a:cxn>
                  <a:cxn ang="0">
                    <a:pos x="22" y="15"/>
                  </a:cxn>
                  <a:cxn ang="0">
                    <a:pos x="23" y="18"/>
                  </a:cxn>
                  <a:cxn ang="0">
                    <a:pos x="22" y="18"/>
                  </a:cxn>
                  <a:cxn ang="0">
                    <a:pos x="20" y="16"/>
                  </a:cxn>
                  <a:cxn ang="0">
                    <a:pos x="19" y="16"/>
                  </a:cxn>
                  <a:cxn ang="0">
                    <a:pos x="16" y="18"/>
                  </a:cxn>
                  <a:cxn ang="0">
                    <a:pos x="14" y="18"/>
                  </a:cxn>
                  <a:cxn ang="0">
                    <a:pos x="14" y="16"/>
                  </a:cxn>
                  <a:cxn ang="0">
                    <a:pos x="12" y="15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5" y="21"/>
                  </a:cxn>
                  <a:cxn ang="0">
                    <a:pos x="3" y="22"/>
                  </a:cxn>
                  <a:cxn ang="0">
                    <a:pos x="3" y="25"/>
                  </a:cxn>
                  <a:cxn ang="0">
                    <a:pos x="3" y="22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8"/>
                  </a:cxn>
                  <a:cxn ang="0">
                    <a:pos x="5" y="16"/>
                  </a:cxn>
                  <a:cxn ang="0">
                    <a:pos x="6" y="15"/>
                  </a:cxn>
                  <a:cxn ang="0">
                    <a:pos x="8" y="13"/>
                  </a:cxn>
                  <a:cxn ang="0">
                    <a:pos x="11" y="12"/>
                  </a:cxn>
                  <a:cxn ang="0">
                    <a:pos x="11" y="10"/>
                  </a:cxn>
                  <a:cxn ang="0">
                    <a:pos x="11" y="9"/>
                  </a:cxn>
                  <a:cxn ang="0">
                    <a:pos x="12" y="9"/>
                  </a:cxn>
                  <a:cxn ang="0">
                    <a:pos x="11" y="4"/>
                  </a:cxn>
                  <a:cxn ang="0">
                    <a:pos x="12" y="4"/>
                  </a:cxn>
                  <a:cxn ang="0">
                    <a:pos x="16" y="3"/>
                  </a:cxn>
                  <a:cxn ang="0">
                    <a:pos x="19" y="1"/>
                  </a:cxn>
                  <a:cxn ang="0">
                    <a:pos x="19" y="4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4" y="9"/>
                  </a:cxn>
                </a:cxnLst>
                <a:rect l="0" t="0" r="r" b="b"/>
                <a:pathLst>
                  <a:path w="37" h="27">
                    <a:moveTo>
                      <a:pt x="14" y="10"/>
                    </a:move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9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628" y="2242"/>
                <a:ext cx="6" cy="19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6" y="5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3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4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rect l="0" t="0" r="r" b="b"/>
                <a:pathLst>
                  <a:path w="6" h="19">
                    <a:moveTo>
                      <a:pt x="1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411" y="2057"/>
                <a:ext cx="24" cy="24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24" y="12"/>
                  </a:cxn>
                  <a:cxn ang="0">
                    <a:pos x="22" y="17"/>
                  </a:cxn>
                  <a:cxn ang="0">
                    <a:pos x="21" y="17"/>
                  </a:cxn>
                  <a:cxn ang="0">
                    <a:pos x="19" y="18"/>
                  </a:cxn>
                  <a:cxn ang="0">
                    <a:pos x="16" y="20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3" y="24"/>
                  </a:cxn>
                  <a:cxn ang="0">
                    <a:pos x="10" y="24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7" y="23"/>
                  </a:cxn>
                  <a:cxn ang="0">
                    <a:pos x="3" y="23"/>
                  </a:cxn>
                  <a:cxn ang="0">
                    <a:pos x="1" y="20"/>
                  </a:cxn>
                  <a:cxn ang="0">
                    <a:pos x="3" y="17"/>
                  </a:cxn>
                  <a:cxn ang="0">
                    <a:pos x="6" y="17"/>
                  </a:cxn>
                  <a:cxn ang="0">
                    <a:pos x="6" y="15"/>
                  </a:cxn>
                  <a:cxn ang="0">
                    <a:pos x="7" y="14"/>
                  </a:cxn>
                  <a:cxn ang="0">
                    <a:pos x="7" y="11"/>
                  </a:cxn>
                  <a:cxn ang="0">
                    <a:pos x="6" y="9"/>
                  </a:cxn>
                  <a:cxn ang="0">
                    <a:pos x="9" y="9"/>
                  </a:cxn>
                  <a:cxn ang="0">
                    <a:pos x="12" y="8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15" y="6"/>
                  </a:cxn>
                </a:cxnLst>
                <a:rect l="0" t="0" r="r" b="b"/>
                <a:pathLst>
                  <a:path w="24" h="24">
                    <a:moveTo>
                      <a:pt x="16" y="9"/>
                    </a:moveTo>
                    <a:lnTo>
                      <a:pt x="16" y="9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2638" y="2209"/>
                <a:ext cx="14" cy="12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5" y="12"/>
                  </a:cxn>
                  <a:cxn ang="0">
                    <a:pos x="5" y="12"/>
                  </a:cxn>
                </a:cxnLst>
                <a:rect l="0" t="0" r="r" b="b"/>
                <a:pathLst>
                  <a:path w="14" h="12">
                    <a:moveTo>
                      <a:pt x="5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525" y="2062"/>
                <a:ext cx="15" cy="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15" h="6">
                    <a:moveTo>
                      <a:pt x="8" y="0"/>
                    </a:moveTo>
                    <a:lnTo>
                      <a:pt x="8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2780" y="2334"/>
                <a:ext cx="34" cy="2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3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9" y="9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4" y="11"/>
                  </a:cxn>
                  <a:cxn ang="0">
                    <a:pos x="25" y="12"/>
                  </a:cxn>
                  <a:cxn ang="0">
                    <a:pos x="27" y="14"/>
                  </a:cxn>
                  <a:cxn ang="0">
                    <a:pos x="28" y="12"/>
                  </a:cxn>
                  <a:cxn ang="0">
                    <a:pos x="31" y="11"/>
                  </a:cxn>
                  <a:cxn ang="0">
                    <a:pos x="33" y="12"/>
                  </a:cxn>
                  <a:cxn ang="0">
                    <a:pos x="34" y="14"/>
                  </a:cxn>
                  <a:cxn ang="0">
                    <a:pos x="33" y="15"/>
                  </a:cxn>
                  <a:cxn ang="0">
                    <a:pos x="34" y="17"/>
                  </a:cxn>
                  <a:cxn ang="0">
                    <a:pos x="34" y="17"/>
                  </a:cxn>
                  <a:cxn ang="0">
                    <a:pos x="33" y="18"/>
                  </a:cxn>
                  <a:cxn ang="0">
                    <a:pos x="33" y="21"/>
                  </a:cxn>
                  <a:cxn ang="0">
                    <a:pos x="31" y="20"/>
                  </a:cxn>
                  <a:cxn ang="0">
                    <a:pos x="31" y="20"/>
                  </a:cxn>
                  <a:cxn ang="0">
                    <a:pos x="30" y="18"/>
                  </a:cxn>
                  <a:cxn ang="0">
                    <a:pos x="28" y="17"/>
                  </a:cxn>
                  <a:cxn ang="0">
                    <a:pos x="27" y="18"/>
                  </a:cxn>
                  <a:cxn ang="0">
                    <a:pos x="27" y="18"/>
                  </a:cxn>
                  <a:cxn ang="0">
                    <a:pos x="24" y="17"/>
                  </a:cxn>
                  <a:cxn ang="0">
                    <a:pos x="22" y="18"/>
                  </a:cxn>
                  <a:cxn ang="0">
                    <a:pos x="19" y="20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15" y="21"/>
                  </a:cxn>
                  <a:cxn ang="0">
                    <a:pos x="13" y="20"/>
                  </a:cxn>
                  <a:cxn ang="0">
                    <a:pos x="15" y="18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2" y="15"/>
                  </a:cxn>
                  <a:cxn ang="0">
                    <a:pos x="9" y="15"/>
                  </a:cxn>
                  <a:cxn ang="0">
                    <a:pos x="7" y="17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3" y="18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34" h="21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2718" y="2313"/>
                <a:ext cx="36" cy="29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5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5" y="2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5" y="8"/>
                  </a:cxn>
                  <a:cxn ang="0">
                    <a:pos x="29" y="8"/>
                  </a:cxn>
                  <a:cxn ang="0">
                    <a:pos x="30" y="9"/>
                  </a:cxn>
                  <a:cxn ang="0">
                    <a:pos x="32" y="8"/>
                  </a:cxn>
                  <a:cxn ang="0">
                    <a:pos x="33" y="8"/>
                  </a:cxn>
                  <a:cxn ang="0">
                    <a:pos x="35" y="9"/>
                  </a:cxn>
                  <a:cxn ang="0">
                    <a:pos x="33" y="11"/>
                  </a:cxn>
                  <a:cxn ang="0">
                    <a:pos x="32" y="12"/>
                  </a:cxn>
                  <a:cxn ang="0">
                    <a:pos x="33" y="14"/>
                  </a:cxn>
                  <a:cxn ang="0">
                    <a:pos x="35" y="15"/>
                  </a:cxn>
                  <a:cxn ang="0">
                    <a:pos x="33" y="18"/>
                  </a:cxn>
                  <a:cxn ang="0">
                    <a:pos x="36" y="20"/>
                  </a:cxn>
                  <a:cxn ang="0">
                    <a:pos x="36" y="20"/>
                  </a:cxn>
                  <a:cxn ang="0">
                    <a:pos x="35" y="21"/>
                  </a:cxn>
                  <a:cxn ang="0">
                    <a:pos x="35" y="23"/>
                  </a:cxn>
                  <a:cxn ang="0">
                    <a:pos x="36" y="24"/>
                  </a:cxn>
                  <a:cxn ang="0">
                    <a:pos x="33" y="24"/>
                  </a:cxn>
                  <a:cxn ang="0">
                    <a:pos x="33" y="27"/>
                  </a:cxn>
                  <a:cxn ang="0">
                    <a:pos x="32" y="29"/>
                  </a:cxn>
                  <a:cxn ang="0">
                    <a:pos x="29" y="29"/>
                  </a:cxn>
                  <a:cxn ang="0">
                    <a:pos x="25" y="29"/>
                  </a:cxn>
                  <a:cxn ang="0">
                    <a:pos x="22" y="27"/>
                  </a:cxn>
                  <a:cxn ang="0">
                    <a:pos x="19" y="26"/>
                  </a:cxn>
                  <a:cxn ang="0">
                    <a:pos x="16" y="26"/>
                  </a:cxn>
                  <a:cxn ang="0">
                    <a:pos x="15" y="24"/>
                  </a:cxn>
                  <a:cxn ang="0">
                    <a:pos x="13" y="21"/>
                  </a:cxn>
                  <a:cxn ang="0">
                    <a:pos x="12" y="20"/>
                  </a:cxn>
                  <a:cxn ang="0">
                    <a:pos x="12" y="17"/>
                  </a:cxn>
                  <a:cxn ang="0">
                    <a:pos x="9" y="17"/>
                  </a:cxn>
                  <a:cxn ang="0">
                    <a:pos x="7" y="18"/>
                  </a:cxn>
                  <a:cxn ang="0">
                    <a:pos x="6" y="20"/>
                  </a:cxn>
                  <a:cxn ang="0">
                    <a:pos x="3" y="20"/>
                  </a:cxn>
                  <a:cxn ang="0">
                    <a:pos x="0" y="20"/>
                  </a:cxn>
                </a:cxnLst>
                <a:rect l="0" t="0" r="r" b="b"/>
                <a:pathLst>
                  <a:path w="36" h="29">
                    <a:moveTo>
                      <a:pt x="0" y="20"/>
                    </a:move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2769" y="2312"/>
                <a:ext cx="12" cy="1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9" y="1"/>
                  </a:cxn>
                  <a:cxn ang="0">
                    <a:pos x="12" y="7"/>
                  </a:cxn>
                  <a:cxn ang="0">
                    <a:pos x="11" y="10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9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12" h="19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2778" y="2312"/>
                <a:ext cx="15" cy="18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2" y="10"/>
                  </a:cxn>
                  <a:cxn ang="0">
                    <a:pos x="14" y="13"/>
                  </a:cxn>
                  <a:cxn ang="0">
                    <a:pos x="12" y="15"/>
                  </a:cxn>
                  <a:cxn ang="0">
                    <a:pos x="14" y="15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1" y="16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4" y="6"/>
                  </a:cxn>
                </a:cxnLst>
                <a:rect l="0" t="0" r="r" b="b"/>
                <a:pathLst>
                  <a:path w="15" h="18">
                    <a:moveTo>
                      <a:pt x="15" y="6"/>
                    </a:move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816" y="2324"/>
                <a:ext cx="37" cy="24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28" y="3"/>
                  </a:cxn>
                  <a:cxn ang="0">
                    <a:pos x="30" y="4"/>
                  </a:cxn>
                  <a:cxn ang="0">
                    <a:pos x="31" y="6"/>
                  </a:cxn>
                  <a:cxn ang="0">
                    <a:pos x="33" y="7"/>
                  </a:cxn>
                  <a:cxn ang="0">
                    <a:pos x="33" y="7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3" y="12"/>
                  </a:cxn>
                  <a:cxn ang="0">
                    <a:pos x="34" y="13"/>
                  </a:cxn>
                  <a:cxn ang="0">
                    <a:pos x="34" y="13"/>
                  </a:cxn>
                  <a:cxn ang="0">
                    <a:pos x="36" y="15"/>
                  </a:cxn>
                  <a:cxn ang="0">
                    <a:pos x="36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6" y="21"/>
                  </a:cxn>
                  <a:cxn ang="0">
                    <a:pos x="34" y="22"/>
                  </a:cxn>
                  <a:cxn ang="0">
                    <a:pos x="31" y="22"/>
                  </a:cxn>
                  <a:cxn ang="0">
                    <a:pos x="28" y="22"/>
                  </a:cxn>
                  <a:cxn ang="0">
                    <a:pos x="27" y="24"/>
                  </a:cxn>
                  <a:cxn ang="0">
                    <a:pos x="24" y="24"/>
                  </a:cxn>
                  <a:cxn ang="0">
                    <a:pos x="21" y="24"/>
                  </a:cxn>
                  <a:cxn ang="0">
                    <a:pos x="19" y="22"/>
                  </a:cxn>
                  <a:cxn ang="0">
                    <a:pos x="18" y="22"/>
                  </a:cxn>
                  <a:cxn ang="0">
                    <a:pos x="15" y="21"/>
                  </a:cxn>
                  <a:cxn ang="0">
                    <a:pos x="12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5"/>
                  </a:cxn>
                  <a:cxn ang="0">
                    <a:pos x="1" y="12"/>
                  </a:cxn>
                </a:cxnLst>
                <a:rect l="0" t="0" r="r" b="b"/>
                <a:pathLst>
                  <a:path w="37" h="24">
                    <a:moveTo>
                      <a:pt x="1" y="10"/>
                    </a:move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638" y="2181"/>
                <a:ext cx="23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5" y="7"/>
                  </a:cxn>
                  <a:cxn ang="0">
                    <a:pos x="15" y="9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1" y="13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6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5" y="18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1" y="0"/>
                  </a:cxn>
                </a:cxnLst>
                <a:rect l="0" t="0" r="r" b="b"/>
                <a:pathLst>
                  <a:path w="23" h="21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439" y="1950"/>
                <a:ext cx="8" cy="1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</a:cxnLst>
                <a:rect l="0" t="0" r="r" b="b"/>
                <a:pathLst>
                  <a:path w="8" h="12">
                    <a:moveTo>
                      <a:pt x="6" y="2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2599" y="2010"/>
                <a:ext cx="12" cy="1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3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10" y="4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2510" y="1801"/>
                <a:ext cx="12" cy="1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5"/>
                  </a:cxn>
                </a:cxnLst>
                <a:rect l="0" t="0" r="r" b="b"/>
                <a:pathLst>
                  <a:path w="12" h="14">
                    <a:moveTo>
                      <a:pt x="6" y="5"/>
                    </a:move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2954" y="1694"/>
                <a:ext cx="18" cy="2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7" y="3"/>
                  </a:cxn>
                  <a:cxn ang="0">
                    <a:pos x="18" y="5"/>
                  </a:cxn>
                  <a:cxn ang="0">
                    <a:pos x="17" y="5"/>
                  </a:cxn>
                  <a:cxn ang="0">
                    <a:pos x="15" y="8"/>
                  </a:cxn>
                  <a:cxn ang="0">
                    <a:pos x="14" y="9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4" y="20"/>
                  </a:cxn>
                  <a:cxn ang="0">
                    <a:pos x="14" y="21"/>
                  </a:cxn>
                  <a:cxn ang="0">
                    <a:pos x="14" y="23"/>
                  </a:cxn>
                  <a:cxn ang="0">
                    <a:pos x="12" y="23"/>
                  </a:cxn>
                  <a:cxn ang="0">
                    <a:pos x="11" y="23"/>
                  </a:cxn>
                  <a:cxn ang="0">
                    <a:pos x="9" y="21"/>
                  </a:cxn>
                  <a:cxn ang="0">
                    <a:pos x="8" y="21"/>
                  </a:cxn>
                  <a:cxn ang="0">
                    <a:pos x="6" y="20"/>
                  </a:cxn>
                  <a:cxn ang="0">
                    <a:pos x="6" y="18"/>
                  </a:cxn>
                  <a:cxn ang="0">
                    <a:pos x="6" y="17"/>
                  </a:cxn>
                  <a:cxn ang="0">
                    <a:pos x="8" y="15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5" y="9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6" y="2"/>
                  </a:cxn>
                </a:cxnLst>
                <a:rect l="0" t="0" r="r" b="b"/>
                <a:pathLst>
                  <a:path w="18" h="24">
                    <a:moveTo>
                      <a:pt x="8" y="2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2947" y="1616"/>
                <a:ext cx="18" cy="1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2" y="4"/>
                  </a:cxn>
                  <a:cxn ang="0">
                    <a:pos x="13" y="4"/>
                  </a:cxn>
                  <a:cxn ang="0">
                    <a:pos x="15" y="3"/>
                  </a:cxn>
                  <a:cxn ang="0">
                    <a:pos x="16" y="1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9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4" y="13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5">
                    <a:moveTo>
                      <a:pt x="9" y="4"/>
                    </a:moveTo>
                    <a:lnTo>
                      <a:pt x="12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2963" y="1687"/>
                <a:ext cx="12" cy="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2" h="7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2966" y="1640"/>
                <a:ext cx="17" cy="15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2" y="6"/>
                  </a:cxn>
                  <a:cxn ang="0">
                    <a:pos x="11" y="4"/>
                  </a:cxn>
                  <a:cxn ang="0">
                    <a:pos x="12" y="3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7" y="3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9" y="7"/>
                  </a:cxn>
                </a:cxnLst>
                <a:rect l="0" t="0" r="r" b="b"/>
                <a:pathLst>
                  <a:path w="17" h="15">
                    <a:moveTo>
                      <a:pt x="11" y="6"/>
                    </a:move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2995" y="1625"/>
                <a:ext cx="18" cy="19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7"/>
                  </a:cxn>
                  <a:cxn ang="0">
                    <a:pos x="10" y="9"/>
                  </a:cxn>
                  <a:cxn ang="0">
                    <a:pos x="14" y="9"/>
                  </a:cxn>
                  <a:cxn ang="0">
                    <a:pos x="15" y="7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7" y="13"/>
                  </a:cxn>
                  <a:cxn ang="0">
                    <a:pos x="18" y="13"/>
                  </a:cxn>
                  <a:cxn ang="0">
                    <a:pos x="17" y="16"/>
                  </a:cxn>
                  <a:cxn ang="0">
                    <a:pos x="17" y="18"/>
                  </a:cxn>
                  <a:cxn ang="0">
                    <a:pos x="15" y="16"/>
                  </a:cxn>
                  <a:cxn ang="0">
                    <a:pos x="12" y="18"/>
                  </a:cxn>
                  <a:cxn ang="0">
                    <a:pos x="9" y="19"/>
                  </a:cxn>
                  <a:cxn ang="0">
                    <a:pos x="9" y="15"/>
                  </a:cxn>
                  <a:cxn ang="0">
                    <a:pos x="9" y="13"/>
                  </a:cxn>
                  <a:cxn ang="0">
                    <a:pos x="7" y="12"/>
                  </a:cxn>
                  <a:cxn ang="0">
                    <a:pos x="6" y="10"/>
                  </a:cxn>
                  <a:cxn ang="0">
                    <a:pos x="4" y="16"/>
                  </a:cxn>
                  <a:cxn ang="0">
                    <a:pos x="3" y="18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7" y="9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8" h="19">
                    <a:moveTo>
                      <a:pt x="9" y="3"/>
                    </a:moveTo>
                    <a:lnTo>
                      <a:pt x="10" y="4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auto">
              <a:xfrm>
                <a:off x="2980" y="1605"/>
                <a:ext cx="10" cy="24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7" y="17"/>
                  </a:cxn>
                  <a:cxn ang="0">
                    <a:pos x="7" y="20"/>
                  </a:cxn>
                  <a:cxn ang="0">
                    <a:pos x="9" y="21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3" y="24"/>
                  </a:cxn>
                  <a:cxn ang="0">
                    <a:pos x="3" y="21"/>
                  </a:cxn>
                  <a:cxn ang="0">
                    <a:pos x="3" y="20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4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3" y="8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0" y="6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6" y="12"/>
                  </a:cxn>
                </a:cxnLst>
                <a:rect l="0" t="0" r="r" b="b"/>
                <a:pathLst>
                  <a:path w="10" h="24">
                    <a:moveTo>
                      <a:pt x="6" y="12"/>
                    </a:moveTo>
                    <a:lnTo>
                      <a:pt x="7" y="12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auto">
              <a:xfrm>
                <a:off x="3164" y="1399"/>
                <a:ext cx="12" cy="20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10" y="7"/>
                  </a:cxn>
                  <a:cxn ang="0">
                    <a:pos x="12" y="6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9" y="16"/>
                  </a:cxn>
                  <a:cxn ang="0">
                    <a:pos x="9" y="20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3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6"/>
                  </a:cxn>
                </a:cxnLst>
                <a:rect l="0" t="0" r="r" b="b"/>
                <a:pathLst>
                  <a:path w="12" h="20">
                    <a:moveTo>
                      <a:pt x="9" y="6"/>
                    </a:move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3185" y="1303"/>
                <a:ext cx="19" cy="16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4" y="13"/>
                  </a:cxn>
                  <a:cxn ang="0">
                    <a:pos x="3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3" y="4"/>
                  </a:cxn>
                  <a:cxn ang="0">
                    <a:pos x="13" y="7"/>
                  </a:cxn>
                  <a:cxn ang="0">
                    <a:pos x="15" y="6"/>
                  </a:cxn>
                  <a:cxn ang="0">
                    <a:pos x="15" y="7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7" y="12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7" y="15"/>
                  </a:cxn>
                  <a:cxn ang="0">
                    <a:pos x="6" y="16"/>
                  </a:cxn>
                </a:cxnLst>
                <a:rect l="0" t="0" r="r" b="b"/>
                <a:pathLst>
                  <a:path w="19" h="16">
                    <a:moveTo>
                      <a:pt x="6" y="16"/>
                    </a:moveTo>
                    <a:lnTo>
                      <a:pt x="6" y="16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180" y="1257"/>
                <a:ext cx="24" cy="3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2" y="32"/>
                  </a:cxn>
                  <a:cxn ang="0">
                    <a:pos x="2" y="30"/>
                  </a:cxn>
                  <a:cxn ang="0">
                    <a:pos x="2" y="29"/>
                  </a:cxn>
                  <a:cxn ang="0">
                    <a:pos x="2" y="27"/>
                  </a:cxn>
                  <a:cxn ang="0">
                    <a:pos x="3" y="27"/>
                  </a:cxn>
                  <a:cxn ang="0">
                    <a:pos x="3" y="26"/>
                  </a:cxn>
                  <a:cxn ang="0">
                    <a:pos x="2" y="23"/>
                  </a:cxn>
                  <a:cxn ang="0">
                    <a:pos x="3" y="23"/>
                  </a:cxn>
                  <a:cxn ang="0">
                    <a:pos x="5" y="21"/>
                  </a:cxn>
                  <a:cxn ang="0">
                    <a:pos x="3" y="18"/>
                  </a:cxn>
                  <a:cxn ang="0">
                    <a:pos x="5" y="14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8" y="5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11" y="8"/>
                  </a:cxn>
                  <a:cxn ang="0">
                    <a:pos x="14" y="6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6"/>
                  </a:cxn>
                  <a:cxn ang="0">
                    <a:pos x="20" y="8"/>
                  </a:cxn>
                  <a:cxn ang="0">
                    <a:pos x="21" y="11"/>
                  </a:cxn>
                  <a:cxn ang="0">
                    <a:pos x="20" y="14"/>
                  </a:cxn>
                  <a:cxn ang="0">
                    <a:pos x="18" y="17"/>
                  </a:cxn>
                  <a:cxn ang="0">
                    <a:pos x="17" y="18"/>
                  </a:cxn>
                  <a:cxn ang="0">
                    <a:pos x="12" y="18"/>
                  </a:cxn>
                  <a:cxn ang="0">
                    <a:pos x="17" y="20"/>
                  </a:cxn>
                  <a:cxn ang="0">
                    <a:pos x="18" y="23"/>
                  </a:cxn>
                  <a:cxn ang="0">
                    <a:pos x="17" y="24"/>
                  </a:cxn>
                  <a:cxn ang="0">
                    <a:pos x="14" y="27"/>
                  </a:cxn>
                  <a:cxn ang="0">
                    <a:pos x="14" y="30"/>
                  </a:cxn>
                  <a:cxn ang="0">
                    <a:pos x="14" y="32"/>
                  </a:cxn>
                  <a:cxn ang="0">
                    <a:pos x="17" y="32"/>
                  </a:cxn>
                  <a:cxn ang="0">
                    <a:pos x="15" y="35"/>
                  </a:cxn>
                  <a:cxn ang="0">
                    <a:pos x="12" y="36"/>
                  </a:cxn>
                  <a:cxn ang="0">
                    <a:pos x="9" y="35"/>
                  </a:cxn>
                  <a:cxn ang="0">
                    <a:pos x="8" y="35"/>
                  </a:cxn>
                  <a:cxn ang="0">
                    <a:pos x="5" y="38"/>
                  </a:cxn>
                  <a:cxn ang="0">
                    <a:pos x="2" y="36"/>
                  </a:cxn>
                </a:cxnLst>
                <a:rect l="0" t="0" r="r" b="b"/>
                <a:pathLst>
                  <a:path w="24" h="38">
                    <a:moveTo>
                      <a:pt x="2" y="36"/>
                    </a:move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111"/>
              <p:cNvSpPr>
                <a:spLocks/>
              </p:cNvSpPr>
              <p:nvPr/>
            </p:nvSpPr>
            <p:spPr bwMode="auto">
              <a:xfrm>
                <a:off x="2608" y="2360"/>
                <a:ext cx="8" cy="17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12"/>
              <p:cNvSpPr>
                <a:spLocks/>
              </p:cNvSpPr>
              <p:nvPr/>
            </p:nvSpPr>
            <p:spPr bwMode="auto">
              <a:xfrm>
                <a:off x="2534" y="2220"/>
                <a:ext cx="9" cy="9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2617" y="2258"/>
                <a:ext cx="9" cy="9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9">
                    <a:moveTo>
                      <a:pt x="5" y="1"/>
                    </a:move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2396" y="2104"/>
                <a:ext cx="6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6" h="7">
                    <a:moveTo>
                      <a:pt x="4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2409" y="2080"/>
                <a:ext cx="11" cy="9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5" y="1"/>
                  </a:cxn>
                </a:cxnLst>
                <a:rect l="0" t="0" r="r" b="b"/>
                <a:pathLst>
                  <a:path w="11" h="9">
                    <a:moveTo>
                      <a:pt x="5" y="1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16"/>
              <p:cNvSpPr>
                <a:spLocks/>
              </p:cNvSpPr>
              <p:nvPr/>
            </p:nvSpPr>
            <p:spPr bwMode="auto">
              <a:xfrm>
                <a:off x="2442" y="2051"/>
                <a:ext cx="6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2561" y="2113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2536" y="2066"/>
                <a:ext cx="6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2570" y="2093"/>
                <a:ext cx="12" cy="15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8" y="2"/>
                  </a:cxn>
                </a:cxnLst>
                <a:rect l="0" t="0" r="r" b="b"/>
                <a:pathLst>
                  <a:path w="12" h="15">
                    <a:moveTo>
                      <a:pt x="8" y="2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2710" y="2351"/>
                <a:ext cx="6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21"/>
              <p:cNvSpPr>
                <a:spLocks/>
              </p:cNvSpPr>
              <p:nvPr/>
            </p:nvSpPr>
            <p:spPr bwMode="auto">
              <a:xfrm>
                <a:off x="2813" y="234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9" h="9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2463" y="1911"/>
                <a:ext cx="11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0"/>
                  </a:cxn>
                </a:cxnLst>
                <a:rect l="0" t="0" r="r" b="b"/>
                <a:pathLst>
                  <a:path w="11" h="8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2569" y="2044"/>
                <a:ext cx="9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3" y="7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2603" y="1955"/>
                <a:ext cx="6" cy="15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5" y="12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3" y="15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2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2483" y="1873"/>
                <a:ext cx="11" cy="9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auto">
              <a:xfrm>
                <a:off x="2475" y="1846"/>
                <a:ext cx="8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2525" y="1885"/>
                <a:ext cx="9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2933" y="1700"/>
                <a:ext cx="11" cy="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11" h="8">
                    <a:moveTo>
                      <a:pt x="2" y="6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29"/>
              <p:cNvSpPr>
                <a:spLocks/>
              </p:cNvSpPr>
              <p:nvPr/>
            </p:nvSpPr>
            <p:spPr bwMode="auto">
              <a:xfrm>
                <a:off x="2924" y="1672"/>
                <a:ext cx="5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3" y="4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30"/>
              <p:cNvSpPr>
                <a:spLocks/>
              </p:cNvSpPr>
              <p:nvPr/>
            </p:nvSpPr>
            <p:spPr bwMode="auto">
              <a:xfrm>
                <a:off x="2942" y="1691"/>
                <a:ext cx="9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31"/>
              <p:cNvSpPr>
                <a:spLocks/>
              </p:cNvSpPr>
              <p:nvPr/>
            </p:nvSpPr>
            <p:spPr bwMode="auto">
              <a:xfrm>
                <a:off x="2959" y="1631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2966" y="1622"/>
                <a:ext cx="5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10"/>
                  </a:cxn>
                </a:cxnLst>
                <a:rect l="0" t="0" r="r" b="b"/>
                <a:pathLst>
                  <a:path w="5" h="10">
                    <a:moveTo>
                      <a:pt x="3" y="10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057" y="2063"/>
                <a:ext cx="9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rect l="0" t="0" r="r" b="b"/>
                <a:pathLst>
                  <a:path w="9" h="14">
                    <a:moveTo>
                      <a:pt x="0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2971" y="1575"/>
                <a:ext cx="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022" y="1574"/>
                <a:ext cx="9" cy="1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6"/>
                  </a:cxn>
                </a:cxnLst>
                <a:rect l="0" t="0" r="r" b="b"/>
                <a:pathLst>
                  <a:path w="9" h="10">
                    <a:moveTo>
                      <a:pt x="5" y="6"/>
                    </a:move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109" y="1539"/>
                <a:ext cx="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9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140" y="1415"/>
                <a:ext cx="9" cy="19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7" y="11"/>
                  </a:cxn>
                  <a:cxn ang="0">
                    <a:pos x="6" y="13"/>
                  </a:cxn>
                  <a:cxn ang="0">
                    <a:pos x="6" y="16"/>
                  </a:cxn>
                  <a:cxn ang="0">
                    <a:pos x="4" y="17"/>
                  </a:cxn>
                  <a:cxn ang="0">
                    <a:pos x="4" y="16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4" y="13"/>
                  </a:cxn>
                  <a:cxn ang="0">
                    <a:pos x="3" y="14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1" y="16"/>
                  </a:cxn>
                  <a:cxn ang="0">
                    <a:pos x="3" y="14"/>
                  </a:cxn>
                  <a:cxn ang="0">
                    <a:pos x="4" y="14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3" y="8"/>
                  </a:cxn>
                  <a:cxn ang="0">
                    <a:pos x="6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9" h="19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060" y="1408"/>
                <a:ext cx="7" cy="11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4" y="11"/>
                  </a:cxn>
                </a:cxnLst>
                <a:rect l="0" t="0" r="r" b="b"/>
                <a:pathLst>
                  <a:path w="7" h="11">
                    <a:moveTo>
                      <a:pt x="4" y="11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100" y="1366"/>
                <a:ext cx="9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5" y="7"/>
                  </a:cxn>
                </a:cxnLst>
                <a:rect l="0" t="0" r="r" b="b"/>
                <a:pathLst>
                  <a:path w="9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3129" y="1357"/>
                <a:ext cx="11" cy="1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11" h="10">
                    <a:moveTo>
                      <a:pt x="6" y="1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3176" y="1357"/>
                <a:ext cx="15" cy="1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6" y="13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5" h="13">
                    <a:moveTo>
                      <a:pt x="6" y="4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2625" y="2456"/>
                <a:ext cx="4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2691" y="2405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2304" y="1878"/>
                <a:ext cx="7" cy="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2619" y="2310"/>
                <a:ext cx="4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46"/>
              <p:cNvSpPr>
                <a:spLocks/>
              </p:cNvSpPr>
              <p:nvPr/>
            </p:nvSpPr>
            <p:spPr bwMode="auto">
              <a:xfrm>
                <a:off x="2622" y="2253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47"/>
              <p:cNvSpPr>
                <a:spLocks/>
              </p:cNvSpPr>
              <p:nvPr/>
            </p:nvSpPr>
            <p:spPr bwMode="auto">
              <a:xfrm>
                <a:off x="2634" y="2252"/>
                <a:ext cx="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48"/>
              <p:cNvSpPr>
                <a:spLocks/>
              </p:cNvSpPr>
              <p:nvPr/>
            </p:nvSpPr>
            <p:spPr bwMode="auto">
              <a:xfrm>
                <a:off x="2623" y="2250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49"/>
              <p:cNvSpPr>
                <a:spLocks/>
              </p:cNvSpPr>
              <p:nvPr/>
            </p:nvSpPr>
            <p:spPr bwMode="auto">
              <a:xfrm>
                <a:off x="2396" y="2113"/>
                <a:ext cx="6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50"/>
              <p:cNvSpPr>
                <a:spLocks/>
              </p:cNvSpPr>
              <p:nvPr/>
            </p:nvSpPr>
            <p:spPr bwMode="auto">
              <a:xfrm>
                <a:off x="2554" y="2188"/>
                <a:ext cx="6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51"/>
              <p:cNvSpPr>
                <a:spLocks/>
              </p:cNvSpPr>
              <p:nvPr/>
            </p:nvSpPr>
            <p:spPr bwMode="auto">
              <a:xfrm>
                <a:off x="2683" y="2346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52"/>
              <p:cNvSpPr>
                <a:spLocks/>
              </p:cNvSpPr>
              <p:nvPr/>
            </p:nvSpPr>
            <p:spPr bwMode="auto">
              <a:xfrm>
                <a:off x="2707" y="2363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53"/>
              <p:cNvSpPr>
                <a:spLocks/>
              </p:cNvSpPr>
              <p:nvPr/>
            </p:nvSpPr>
            <p:spPr bwMode="auto">
              <a:xfrm>
                <a:off x="2414" y="1952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54"/>
              <p:cNvSpPr>
                <a:spLocks/>
              </p:cNvSpPr>
              <p:nvPr/>
            </p:nvSpPr>
            <p:spPr bwMode="auto">
              <a:xfrm>
                <a:off x="2408" y="1952"/>
                <a:ext cx="4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55"/>
              <p:cNvSpPr>
                <a:spLocks/>
              </p:cNvSpPr>
              <p:nvPr/>
            </p:nvSpPr>
            <p:spPr bwMode="auto">
              <a:xfrm>
                <a:off x="2438" y="1925"/>
                <a:ext cx="7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156"/>
              <p:cNvSpPr>
                <a:spLocks/>
              </p:cNvSpPr>
              <p:nvPr/>
            </p:nvSpPr>
            <p:spPr bwMode="auto">
              <a:xfrm>
                <a:off x="2454" y="1914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57"/>
              <p:cNvSpPr>
                <a:spLocks/>
              </p:cNvSpPr>
              <p:nvPr/>
            </p:nvSpPr>
            <p:spPr bwMode="auto">
              <a:xfrm>
                <a:off x="2480" y="1928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58"/>
              <p:cNvSpPr>
                <a:spLocks/>
              </p:cNvSpPr>
              <p:nvPr/>
            </p:nvSpPr>
            <p:spPr bwMode="auto">
              <a:xfrm>
                <a:off x="2460" y="1901"/>
                <a:ext cx="8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2478" y="1910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60"/>
              <p:cNvSpPr>
                <a:spLocks/>
              </p:cNvSpPr>
              <p:nvPr/>
            </p:nvSpPr>
            <p:spPr bwMode="auto">
              <a:xfrm>
                <a:off x="2480" y="1905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61"/>
              <p:cNvSpPr>
                <a:spLocks/>
              </p:cNvSpPr>
              <p:nvPr/>
            </p:nvSpPr>
            <p:spPr bwMode="auto">
              <a:xfrm>
                <a:off x="2616" y="2021"/>
                <a:ext cx="3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62"/>
              <p:cNvSpPr>
                <a:spLocks/>
              </p:cNvSpPr>
              <p:nvPr/>
            </p:nvSpPr>
            <p:spPr bwMode="auto">
              <a:xfrm>
                <a:off x="2596" y="1973"/>
                <a:ext cx="4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6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2628" y="1922"/>
                <a:ext cx="3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2649" y="1899"/>
                <a:ext cx="4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2668" y="1888"/>
                <a:ext cx="3" cy="7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2685" y="1869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2677" y="1863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2674" y="1855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2942" y="1724"/>
                <a:ext cx="5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8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2950" y="1712"/>
                <a:ext cx="3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2939" y="1684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2" y="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2960" y="1640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3007" y="165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3161" y="1440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3114" y="1396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76"/>
              <p:cNvSpPr>
                <a:spLocks/>
              </p:cNvSpPr>
              <p:nvPr/>
            </p:nvSpPr>
            <p:spPr bwMode="auto">
              <a:xfrm>
                <a:off x="3127" y="1367"/>
                <a:ext cx="5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5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177"/>
              <p:cNvSpPr>
                <a:spLocks/>
              </p:cNvSpPr>
              <p:nvPr/>
            </p:nvSpPr>
            <p:spPr bwMode="auto">
              <a:xfrm>
                <a:off x="3147" y="1412"/>
                <a:ext cx="3" cy="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78"/>
              <p:cNvSpPr>
                <a:spLocks/>
              </p:cNvSpPr>
              <p:nvPr/>
            </p:nvSpPr>
            <p:spPr bwMode="auto">
              <a:xfrm>
                <a:off x="3176" y="1408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179"/>
              <p:cNvSpPr>
                <a:spLocks/>
              </p:cNvSpPr>
              <p:nvPr/>
            </p:nvSpPr>
            <p:spPr bwMode="auto">
              <a:xfrm>
                <a:off x="3136" y="1367"/>
                <a:ext cx="4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180"/>
              <p:cNvSpPr>
                <a:spLocks/>
              </p:cNvSpPr>
              <p:nvPr/>
            </p:nvSpPr>
            <p:spPr bwMode="auto">
              <a:xfrm>
                <a:off x="3174" y="1361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181"/>
              <p:cNvSpPr>
                <a:spLocks/>
              </p:cNvSpPr>
              <p:nvPr/>
            </p:nvSpPr>
            <p:spPr bwMode="auto">
              <a:xfrm>
                <a:off x="3201" y="1346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182"/>
              <p:cNvSpPr>
                <a:spLocks/>
              </p:cNvSpPr>
              <p:nvPr/>
            </p:nvSpPr>
            <p:spPr bwMode="auto">
              <a:xfrm>
                <a:off x="3177" y="1307"/>
                <a:ext cx="5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183"/>
              <p:cNvSpPr>
                <a:spLocks/>
              </p:cNvSpPr>
              <p:nvPr/>
            </p:nvSpPr>
            <p:spPr bwMode="auto">
              <a:xfrm>
                <a:off x="3188" y="1293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184"/>
              <p:cNvSpPr>
                <a:spLocks/>
              </p:cNvSpPr>
              <p:nvPr/>
            </p:nvSpPr>
            <p:spPr bwMode="auto">
              <a:xfrm>
                <a:off x="3200" y="1275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Freeform 185"/>
              <p:cNvSpPr>
                <a:spLocks/>
              </p:cNvSpPr>
              <p:nvPr/>
            </p:nvSpPr>
            <p:spPr bwMode="auto">
              <a:xfrm>
                <a:off x="2632" y="242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186"/>
              <p:cNvSpPr>
                <a:spLocks/>
              </p:cNvSpPr>
              <p:nvPr/>
            </p:nvSpPr>
            <p:spPr bwMode="auto">
              <a:xfrm>
                <a:off x="2609" y="238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187"/>
              <p:cNvSpPr>
                <a:spLocks/>
              </p:cNvSpPr>
              <p:nvPr/>
            </p:nvSpPr>
            <p:spPr bwMode="auto">
              <a:xfrm>
                <a:off x="2792" y="256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188"/>
              <p:cNvSpPr>
                <a:spLocks/>
              </p:cNvSpPr>
              <p:nvPr/>
            </p:nvSpPr>
            <p:spPr bwMode="auto">
              <a:xfrm>
                <a:off x="2683" y="2465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2686" y="242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2632" y="2244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2570" y="220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2558" y="2197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2605" y="2154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2516" y="208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2664" y="2173"/>
                <a:ext cx="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2409" y="191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2472" y="193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2469" y="192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2477" y="192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2477" y="1926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2527" y="1962"/>
                <a:ext cx="3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2555" y="191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203"/>
              <p:cNvSpPr>
                <a:spLocks/>
              </p:cNvSpPr>
              <p:nvPr/>
            </p:nvSpPr>
            <p:spPr bwMode="auto">
              <a:xfrm>
                <a:off x="2570" y="192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204"/>
              <p:cNvSpPr>
                <a:spLocks/>
              </p:cNvSpPr>
              <p:nvPr/>
            </p:nvSpPr>
            <p:spPr bwMode="auto">
              <a:xfrm>
                <a:off x="2495" y="1867"/>
                <a:ext cx="3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2405" y="1254"/>
              <a:ext cx="1165" cy="2364"/>
              <a:chOff x="2405" y="1254"/>
              <a:chExt cx="1165" cy="2364"/>
            </a:xfrm>
          </p:grpSpPr>
          <p:sp>
            <p:nvSpPr>
              <p:cNvPr id="1230" name="Freeform 206"/>
              <p:cNvSpPr>
                <a:spLocks/>
              </p:cNvSpPr>
              <p:nvPr/>
            </p:nvSpPr>
            <p:spPr bwMode="auto">
              <a:xfrm>
                <a:off x="2524" y="1813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207"/>
              <p:cNvSpPr>
                <a:spLocks/>
              </p:cNvSpPr>
              <p:nvPr/>
            </p:nvSpPr>
            <p:spPr bwMode="auto">
              <a:xfrm>
                <a:off x="2664" y="1873"/>
                <a:ext cx="4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208"/>
              <p:cNvSpPr>
                <a:spLocks/>
              </p:cNvSpPr>
              <p:nvPr/>
            </p:nvSpPr>
            <p:spPr bwMode="auto">
              <a:xfrm>
                <a:off x="2673" y="1864"/>
                <a:ext cx="3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209"/>
              <p:cNvSpPr>
                <a:spLocks/>
              </p:cNvSpPr>
              <p:nvPr/>
            </p:nvSpPr>
            <p:spPr bwMode="auto">
              <a:xfrm>
                <a:off x="2674" y="187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210"/>
              <p:cNvSpPr>
                <a:spLocks/>
              </p:cNvSpPr>
              <p:nvPr/>
            </p:nvSpPr>
            <p:spPr bwMode="auto">
              <a:xfrm>
                <a:off x="2697" y="1879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211"/>
              <p:cNvSpPr>
                <a:spLocks/>
              </p:cNvSpPr>
              <p:nvPr/>
            </p:nvSpPr>
            <p:spPr bwMode="auto">
              <a:xfrm>
                <a:off x="2966" y="172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212"/>
              <p:cNvSpPr>
                <a:spLocks/>
              </p:cNvSpPr>
              <p:nvPr/>
            </p:nvSpPr>
            <p:spPr bwMode="auto">
              <a:xfrm>
                <a:off x="2992" y="168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213"/>
              <p:cNvSpPr>
                <a:spLocks/>
              </p:cNvSpPr>
              <p:nvPr/>
            </p:nvSpPr>
            <p:spPr bwMode="auto">
              <a:xfrm>
                <a:off x="2995" y="168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214"/>
              <p:cNvSpPr>
                <a:spLocks/>
              </p:cNvSpPr>
              <p:nvPr/>
            </p:nvSpPr>
            <p:spPr bwMode="auto">
              <a:xfrm>
                <a:off x="3004" y="162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215"/>
              <p:cNvSpPr>
                <a:spLocks/>
              </p:cNvSpPr>
              <p:nvPr/>
            </p:nvSpPr>
            <p:spPr bwMode="auto">
              <a:xfrm>
                <a:off x="3141" y="1435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216"/>
              <p:cNvSpPr>
                <a:spLocks/>
              </p:cNvSpPr>
              <p:nvPr/>
            </p:nvSpPr>
            <p:spPr bwMode="auto">
              <a:xfrm>
                <a:off x="3140" y="141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217"/>
              <p:cNvSpPr>
                <a:spLocks/>
              </p:cNvSpPr>
              <p:nvPr/>
            </p:nvSpPr>
            <p:spPr bwMode="auto">
              <a:xfrm>
                <a:off x="3141" y="1408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218"/>
              <p:cNvSpPr>
                <a:spLocks/>
              </p:cNvSpPr>
              <p:nvPr/>
            </p:nvSpPr>
            <p:spPr bwMode="auto">
              <a:xfrm>
                <a:off x="3141" y="1414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219"/>
              <p:cNvSpPr>
                <a:spLocks/>
              </p:cNvSpPr>
              <p:nvPr/>
            </p:nvSpPr>
            <p:spPr bwMode="auto">
              <a:xfrm>
                <a:off x="3140" y="136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220"/>
              <p:cNvSpPr>
                <a:spLocks/>
              </p:cNvSpPr>
              <p:nvPr/>
            </p:nvSpPr>
            <p:spPr bwMode="auto">
              <a:xfrm>
                <a:off x="3162" y="1345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221"/>
              <p:cNvSpPr>
                <a:spLocks/>
              </p:cNvSpPr>
              <p:nvPr/>
            </p:nvSpPr>
            <p:spPr bwMode="auto">
              <a:xfrm>
                <a:off x="3162" y="133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222"/>
              <p:cNvSpPr>
                <a:spLocks/>
              </p:cNvSpPr>
              <p:nvPr/>
            </p:nvSpPr>
            <p:spPr bwMode="auto">
              <a:xfrm>
                <a:off x="3206" y="134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223"/>
              <p:cNvSpPr>
                <a:spLocks/>
              </p:cNvSpPr>
              <p:nvPr/>
            </p:nvSpPr>
            <p:spPr bwMode="auto">
              <a:xfrm>
                <a:off x="3147" y="1328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224"/>
              <p:cNvSpPr>
                <a:spLocks/>
              </p:cNvSpPr>
              <p:nvPr/>
            </p:nvSpPr>
            <p:spPr bwMode="auto">
              <a:xfrm>
                <a:off x="3158" y="1333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225"/>
              <p:cNvSpPr>
                <a:spLocks/>
              </p:cNvSpPr>
              <p:nvPr/>
            </p:nvSpPr>
            <p:spPr bwMode="auto">
              <a:xfrm>
                <a:off x="3158" y="133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26"/>
              <p:cNvSpPr>
                <a:spLocks/>
              </p:cNvSpPr>
              <p:nvPr/>
            </p:nvSpPr>
            <p:spPr bwMode="auto">
              <a:xfrm>
                <a:off x="3180" y="129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27"/>
              <p:cNvSpPr>
                <a:spLocks/>
              </p:cNvSpPr>
              <p:nvPr/>
            </p:nvSpPr>
            <p:spPr bwMode="auto">
              <a:xfrm>
                <a:off x="2516" y="2364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8"/>
              <p:cNvSpPr>
                <a:spLocks/>
              </p:cNvSpPr>
              <p:nvPr/>
            </p:nvSpPr>
            <p:spPr bwMode="auto">
              <a:xfrm>
                <a:off x="2516" y="236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229"/>
              <p:cNvSpPr>
                <a:spLocks/>
              </p:cNvSpPr>
              <p:nvPr/>
            </p:nvSpPr>
            <p:spPr bwMode="auto">
              <a:xfrm>
                <a:off x="2629" y="2236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230"/>
              <p:cNvSpPr>
                <a:spLocks/>
              </p:cNvSpPr>
              <p:nvPr/>
            </p:nvSpPr>
            <p:spPr bwMode="auto">
              <a:xfrm>
                <a:off x="2436" y="207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31"/>
              <p:cNvSpPr>
                <a:spLocks/>
              </p:cNvSpPr>
              <p:nvPr/>
            </p:nvSpPr>
            <p:spPr bwMode="auto">
              <a:xfrm>
                <a:off x="2515" y="208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32"/>
              <p:cNvSpPr>
                <a:spLocks/>
              </p:cNvSpPr>
              <p:nvPr/>
            </p:nvSpPr>
            <p:spPr bwMode="auto">
              <a:xfrm>
                <a:off x="2739" y="231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33"/>
              <p:cNvSpPr>
                <a:spLocks/>
              </p:cNvSpPr>
              <p:nvPr/>
            </p:nvSpPr>
            <p:spPr bwMode="auto">
              <a:xfrm>
                <a:off x="2850" y="228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34"/>
              <p:cNvSpPr>
                <a:spLocks/>
              </p:cNvSpPr>
              <p:nvPr/>
            </p:nvSpPr>
            <p:spPr bwMode="auto">
              <a:xfrm>
                <a:off x="2412" y="195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35"/>
              <p:cNvSpPr>
                <a:spLocks/>
              </p:cNvSpPr>
              <p:nvPr/>
            </p:nvSpPr>
            <p:spPr bwMode="auto">
              <a:xfrm>
                <a:off x="2418" y="1950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236"/>
              <p:cNvSpPr>
                <a:spLocks/>
              </p:cNvSpPr>
              <p:nvPr/>
            </p:nvSpPr>
            <p:spPr bwMode="auto">
              <a:xfrm>
                <a:off x="2471" y="193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237"/>
              <p:cNvSpPr>
                <a:spLocks/>
              </p:cNvSpPr>
              <p:nvPr/>
            </p:nvSpPr>
            <p:spPr bwMode="auto">
              <a:xfrm>
                <a:off x="2539" y="1997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238"/>
              <p:cNvSpPr>
                <a:spLocks/>
              </p:cNvSpPr>
              <p:nvPr/>
            </p:nvSpPr>
            <p:spPr bwMode="auto">
              <a:xfrm>
                <a:off x="2623" y="2050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239"/>
              <p:cNvSpPr>
                <a:spLocks/>
              </p:cNvSpPr>
              <p:nvPr/>
            </p:nvSpPr>
            <p:spPr bwMode="auto">
              <a:xfrm>
                <a:off x="2631" y="202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240"/>
              <p:cNvSpPr>
                <a:spLocks/>
              </p:cNvSpPr>
              <p:nvPr/>
            </p:nvSpPr>
            <p:spPr bwMode="auto">
              <a:xfrm>
                <a:off x="3141" y="145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241"/>
              <p:cNvSpPr>
                <a:spLocks/>
              </p:cNvSpPr>
              <p:nvPr/>
            </p:nvSpPr>
            <p:spPr bwMode="auto">
              <a:xfrm>
                <a:off x="3120" y="137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242"/>
              <p:cNvSpPr>
                <a:spLocks/>
              </p:cNvSpPr>
              <p:nvPr/>
            </p:nvSpPr>
            <p:spPr bwMode="auto">
              <a:xfrm>
                <a:off x="3140" y="141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243"/>
              <p:cNvSpPr>
                <a:spLocks/>
              </p:cNvSpPr>
              <p:nvPr/>
            </p:nvSpPr>
            <p:spPr bwMode="auto">
              <a:xfrm>
                <a:off x="3140" y="140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244"/>
              <p:cNvSpPr>
                <a:spLocks/>
              </p:cNvSpPr>
              <p:nvPr/>
            </p:nvSpPr>
            <p:spPr bwMode="auto">
              <a:xfrm>
                <a:off x="3143" y="141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245"/>
              <p:cNvSpPr>
                <a:spLocks/>
              </p:cNvSpPr>
              <p:nvPr/>
            </p:nvSpPr>
            <p:spPr bwMode="auto">
              <a:xfrm>
                <a:off x="3144" y="1411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246"/>
              <p:cNvSpPr>
                <a:spLocks/>
              </p:cNvSpPr>
              <p:nvPr/>
            </p:nvSpPr>
            <p:spPr bwMode="auto">
              <a:xfrm>
                <a:off x="3143" y="140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247"/>
              <p:cNvSpPr>
                <a:spLocks/>
              </p:cNvSpPr>
              <p:nvPr/>
            </p:nvSpPr>
            <p:spPr bwMode="auto">
              <a:xfrm>
                <a:off x="3144" y="1400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248"/>
              <p:cNvSpPr>
                <a:spLocks/>
              </p:cNvSpPr>
              <p:nvPr/>
            </p:nvSpPr>
            <p:spPr bwMode="auto">
              <a:xfrm>
                <a:off x="3144" y="1397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249"/>
              <p:cNvSpPr>
                <a:spLocks/>
              </p:cNvSpPr>
              <p:nvPr/>
            </p:nvSpPr>
            <p:spPr bwMode="auto">
              <a:xfrm>
                <a:off x="3133" y="1352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250"/>
              <p:cNvSpPr>
                <a:spLocks/>
              </p:cNvSpPr>
              <p:nvPr/>
            </p:nvSpPr>
            <p:spPr bwMode="auto">
              <a:xfrm>
                <a:off x="3165" y="134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251"/>
              <p:cNvSpPr>
                <a:spLocks/>
              </p:cNvSpPr>
              <p:nvPr/>
            </p:nvSpPr>
            <p:spPr bwMode="auto">
              <a:xfrm>
                <a:off x="3206" y="1348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252"/>
              <p:cNvSpPr>
                <a:spLocks/>
              </p:cNvSpPr>
              <p:nvPr/>
            </p:nvSpPr>
            <p:spPr bwMode="auto">
              <a:xfrm>
                <a:off x="3150" y="1333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253"/>
              <p:cNvSpPr>
                <a:spLocks/>
              </p:cNvSpPr>
              <p:nvPr/>
            </p:nvSpPr>
            <p:spPr bwMode="auto">
              <a:xfrm>
                <a:off x="3155" y="1328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254"/>
              <p:cNvSpPr>
                <a:spLocks/>
              </p:cNvSpPr>
              <p:nvPr/>
            </p:nvSpPr>
            <p:spPr bwMode="auto">
              <a:xfrm>
                <a:off x="3189" y="12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255"/>
              <p:cNvSpPr>
                <a:spLocks/>
              </p:cNvSpPr>
              <p:nvPr/>
            </p:nvSpPr>
            <p:spPr bwMode="auto">
              <a:xfrm>
                <a:off x="2740" y="239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256"/>
              <p:cNvSpPr>
                <a:spLocks/>
              </p:cNvSpPr>
              <p:nvPr/>
            </p:nvSpPr>
            <p:spPr bwMode="auto">
              <a:xfrm>
                <a:off x="2515" y="2083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257"/>
              <p:cNvSpPr>
                <a:spLocks/>
              </p:cNvSpPr>
              <p:nvPr/>
            </p:nvSpPr>
            <p:spPr bwMode="auto">
              <a:xfrm>
                <a:off x="2405" y="195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258"/>
              <p:cNvSpPr>
                <a:spLocks/>
              </p:cNvSpPr>
              <p:nvPr/>
            </p:nvSpPr>
            <p:spPr bwMode="auto">
              <a:xfrm>
                <a:off x="2524" y="1887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259"/>
              <p:cNvSpPr>
                <a:spLocks/>
              </p:cNvSpPr>
              <p:nvPr/>
            </p:nvSpPr>
            <p:spPr bwMode="auto">
              <a:xfrm>
                <a:off x="2524" y="181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260"/>
              <p:cNvSpPr>
                <a:spLocks/>
              </p:cNvSpPr>
              <p:nvPr/>
            </p:nvSpPr>
            <p:spPr bwMode="auto">
              <a:xfrm>
                <a:off x="2656" y="2024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261"/>
              <p:cNvSpPr>
                <a:spLocks/>
              </p:cNvSpPr>
              <p:nvPr/>
            </p:nvSpPr>
            <p:spPr bwMode="auto">
              <a:xfrm>
                <a:off x="2783" y="198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Freeform 262"/>
              <p:cNvSpPr>
                <a:spLocks/>
              </p:cNvSpPr>
              <p:nvPr/>
            </p:nvSpPr>
            <p:spPr bwMode="auto">
              <a:xfrm>
                <a:off x="2790" y="164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63"/>
              <p:cNvSpPr>
                <a:spLocks/>
              </p:cNvSpPr>
              <p:nvPr/>
            </p:nvSpPr>
            <p:spPr bwMode="auto">
              <a:xfrm>
                <a:off x="2802" y="1637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64"/>
              <p:cNvSpPr>
                <a:spLocks/>
              </p:cNvSpPr>
              <p:nvPr/>
            </p:nvSpPr>
            <p:spPr bwMode="auto">
              <a:xfrm>
                <a:off x="3120" y="13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65"/>
              <p:cNvSpPr>
                <a:spLocks/>
              </p:cNvSpPr>
              <p:nvPr/>
            </p:nvSpPr>
            <p:spPr bwMode="auto">
              <a:xfrm>
                <a:off x="3140" y="141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266"/>
              <p:cNvSpPr>
                <a:spLocks/>
              </p:cNvSpPr>
              <p:nvPr/>
            </p:nvSpPr>
            <p:spPr bwMode="auto">
              <a:xfrm>
                <a:off x="3171" y="136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67"/>
              <p:cNvSpPr>
                <a:spLocks/>
              </p:cNvSpPr>
              <p:nvPr/>
            </p:nvSpPr>
            <p:spPr bwMode="auto">
              <a:xfrm>
                <a:off x="3174" y="13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68"/>
              <p:cNvSpPr>
                <a:spLocks/>
              </p:cNvSpPr>
              <p:nvPr/>
            </p:nvSpPr>
            <p:spPr bwMode="auto">
              <a:xfrm>
                <a:off x="2453" y="221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69"/>
              <p:cNvSpPr>
                <a:spLocks/>
              </p:cNvSpPr>
              <p:nvPr/>
            </p:nvSpPr>
            <p:spPr bwMode="auto">
              <a:xfrm>
                <a:off x="2516" y="208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70"/>
              <p:cNvSpPr>
                <a:spLocks/>
              </p:cNvSpPr>
              <p:nvPr/>
            </p:nvSpPr>
            <p:spPr bwMode="auto">
              <a:xfrm>
                <a:off x="2515" y="208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71"/>
              <p:cNvSpPr>
                <a:spLocks/>
              </p:cNvSpPr>
              <p:nvPr/>
            </p:nvSpPr>
            <p:spPr bwMode="auto">
              <a:xfrm>
                <a:off x="2634" y="202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72"/>
              <p:cNvSpPr>
                <a:spLocks/>
              </p:cNvSpPr>
              <p:nvPr/>
            </p:nvSpPr>
            <p:spPr bwMode="auto">
              <a:xfrm>
                <a:off x="2524" y="188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273"/>
              <p:cNvSpPr>
                <a:spLocks/>
              </p:cNvSpPr>
              <p:nvPr/>
            </p:nvSpPr>
            <p:spPr bwMode="auto">
              <a:xfrm>
                <a:off x="3120" y="140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74"/>
              <p:cNvSpPr>
                <a:spLocks/>
              </p:cNvSpPr>
              <p:nvPr/>
            </p:nvSpPr>
            <p:spPr bwMode="auto">
              <a:xfrm>
                <a:off x="3140" y="141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75"/>
              <p:cNvSpPr>
                <a:spLocks/>
              </p:cNvSpPr>
              <p:nvPr/>
            </p:nvSpPr>
            <p:spPr bwMode="auto">
              <a:xfrm>
                <a:off x="3174" y="136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76"/>
              <p:cNvSpPr>
                <a:spLocks/>
              </p:cNvSpPr>
              <p:nvPr/>
            </p:nvSpPr>
            <p:spPr bwMode="auto">
              <a:xfrm>
                <a:off x="2649" y="3410"/>
                <a:ext cx="110" cy="110"/>
              </a:xfrm>
              <a:custGeom>
                <a:avLst/>
                <a:gdLst/>
                <a:ahLst/>
                <a:cxnLst>
                  <a:cxn ang="0">
                    <a:pos x="16" y="86"/>
                  </a:cxn>
                  <a:cxn ang="0">
                    <a:pos x="22" y="86"/>
                  </a:cxn>
                  <a:cxn ang="0">
                    <a:pos x="33" y="90"/>
                  </a:cxn>
                  <a:cxn ang="0">
                    <a:pos x="33" y="90"/>
                  </a:cxn>
                  <a:cxn ang="0">
                    <a:pos x="28" y="86"/>
                  </a:cxn>
                  <a:cxn ang="0">
                    <a:pos x="19" y="84"/>
                  </a:cxn>
                  <a:cxn ang="0">
                    <a:pos x="19" y="75"/>
                  </a:cxn>
                  <a:cxn ang="0">
                    <a:pos x="18" y="71"/>
                  </a:cxn>
                  <a:cxn ang="0">
                    <a:pos x="25" y="72"/>
                  </a:cxn>
                  <a:cxn ang="0">
                    <a:pos x="30" y="71"/>
                  </a:cxn>
                  <a:cxn ang="0">
                    <a:pos x="31" y="72"/>
                  </a:cxn>
                  <a:cxn ang="0">
                    <a:pos x="33" y="71"/>
                  </a:cxn>
                  <a:cxn ang="0">
                    <a:pos x="36" y="71"/>
                  </a:cxn>
                  <a:cxn ang="0">
                    <a:pos x="40" y="63"/>
                  </a:cxn>
                  <a:cxn ang="0">
                    <a:pos x="42" y="59"/>
                  </a:cxn>
                  <a:cxn ang="0">
                    <a:pos x="45" y="56"/>
                  </a:cxn>
                  <a:cxn ang="0">
                    <a:pos x="48" y="53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58" y="39"/>
                  </a:cxn>
                  <a:cxn ang="0">
                    <a:pos x="66" y="35"/>
                  </a:cxn>
                  <a:cxn ang="0">
                    <a:pos x="70" y="24"/>
                  </a:cxn>
                  <a:cxn ang="0">
                    <a:pos x="70" y="21"/>
                  </a:cxn>
                  <a:cxn ang="0">
                    <a:pos x="70" y="9"/>
                  </a:cxn>
                  <a:cxn ang="0">
                    <a:pos x="70" y="3"/>
                  </a:cxn>
                  <a:cxn ang="0">
                    <a:pos x="78" y="1"/>
                  </a:cxn>
                  <a:cxn ang="0">
                    <a:pos x="82" y="0"/>
                  </a:cxn>
                  <a:cxn ang="0">
                    <a:pos x="87" y="7"/>
                  </a:cxn>
                  <a:cxn ang="0">
                    <a:pos x="88" y="15"/>
                  </a:cxn>
                  <a:cxn ang="0">
                    <a:pos x="87" y="25"/>
                  </a:cxn>
                  <a:cxn ang="0">
                    <a:pos x="81" y="30"/>
                  </a:cxn>
                  <a:cxn ang="0">
                    <a:pos x="87" y="36"/>
                  </a:cxn>
                  <a:cxn ang="0">
                    <a:pos x="93" y="33"/>
                  </a:cxn>
                  <a:cxn ang="0">
                    <a:pos x="94" y="41"/>
                  </a:cxn>
                  <a:cxn ang="0">
                    <a:pos x="96" y="48"/>
                  </a:cxn>
                  <a:cxn ang="0">
                    <a:pos x="99" y="57"/>
                  </a:cxn>
                  <a:cxn ang="0">
                    <a:pos x="101" y="65"/>
                  </a:cxn>
                  <a:cxn ang="0">
                    <a:pos x="104" y="74"/>
                  </a:cxn>
                  <a:cxn ang="0">
                    <a:pos x="108" y="78"/>
                  </a:cxn>
                  <a:cxn ang="0">
                    <a:pos x="108" y="87"/>
                  </a:cxn>
                  <a:cxn ang="0">
                    <a:pos x="102" y="90"/>
                  </a:cxn>
                  <a:cxn ang="0">
                    <a:pos x="96" y="84"/>
                  </a:cxn>
                  <a:cxn ang="0">
                    <a:pos x="90" y="78"/>
                  </a:cxn>
                  <a:cxn ang="0">
                    <a:pos x="87" y="84"/>
                  </a:cxn>
                  <a:cxn ang="0">
                    <a:pos x="78" y="81"/>
                  </a:cxn>
                  <a:cxn ang="0">
                    <a:pos x="70" y="80"/>
                  </a:cxn>
                  <a:cxn ang="0">
                    <a:pos x="63" y="84"/>
                  </a:cxn>
                  <a:cxn ang="0">
                    <a:pos x="61" y="92"/>
                  </a:cxn>
                  <a:cxn ang="0">
                    <a:pos x="60" y="99"/>
                  </a:cxn>
                  <a:cxn ang="0">
                    <a:pos x="54" y="105"/>
                  </a:cxn>
                  <a:cxn ang="0">
                    <a:pos x="45" y="108"/>
                  </a:cxn>
                  <a:cxn ang="0">
                    <a:pos x="34" y="107"/>
                  </a:cxn>
                  <a:cxn ang="0">
                    <a:pos x="28" y="110"/>
                  </a:cxn>
                  <a:cxn ang="0">
                    <a:pos x="28" y="98"/>
                  </a:cxn>
                  <a:cxn ang="0">
                    <a:pos x="16" y="98"/>
                  </a:cxn>
                  <a:cxn ang="0">
                    <a:pos x="3" y="96"/>
                  </a:cxn>
                  <a:cxn ang="0">
                    <a:pos x="1" y="92"/>
                  </a:cxn>
                  <a:cxn ang="0">
                    <a:pos x="3" y="87"/>
                  </a:cxn>
                  <a:cxn ang="0">
                    <a:pos x="4" y="86"/>
                  </a:cxn>
                  <a:cxn ang="0">
                    <a:pos x="6" y="81"/>
                  </a:cxn>
                  <a:cxn ang="0">
                    <a:pos x="9" y="81"/>
                  </a:cxn>
                  <a:cxn ang="0">
                    <a:pos x="10" y="80"/>
                  </a:cxn>
                  <a:cxn ang="0">
                    <a:pos x="16" y="80"/>
                  </a:cxn>
                </a:cxnLst>
                <a:rect l="0" t="0" r="r" b="b"/>
                <a:pathLst>
                  <a:path w="110" h="110">
                    <a:moveTo>
                      <a:pt x="16" y="84"/>
                    </a:moveTo>
                    <a:lnTo>
                      <a:pt x="16" y="86"/>
                    </a:lnTo>
                    <a:lnTo>
                      <a:pt x="15" y="86"/>
                    </a:lnTo>
                    <a:lnTo>
                      <a:pt x="15" y="87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6" y="86"/>
                    </a:lnTo>
                    <a:lnTo>
                      <a:pt x="18" y="86"/>
                    </a:lnTo>
                    <a:lnTo>
                      <a:pt x="16" y="86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1" y="87"/>
                    </a:lnTo>
                    <a:lnTo>
                      <a:pt x="21" y="86"/>
                    </a:lnTo>
                    <a:lnTo>
                      <a:pt x="22" y="86"/>
                    </a:lnTo>
                    <a:lnTo>
                      <a:pt x="24" y="86"/>
                    </a:lnTo>
                    <a:lnTo>
                      <a:pt x="25" y="86"/>
                    </a:lnTo>
                    <a:lnTo>
                      <a:pt x="27" y="86"/>
                    </a:lnTo>
                    <a:lnTo>
                      <a:pt x="28" y="86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4" y="92"/>
                    </a:lnTo>
                    <a:lnTo>
                      <a:pt x="34" y="93"/>
                    </a:lnTo>
                    <a:lnTo>
                      <a:pt x="34" y="92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4" y="90"/>
                    </a:lnTo>
                    <a:lnTo>
                      <a:pt x="33" y="90"/>
                    </a:lnTo>
                    <a:lnTo>
                      <a:pt x="34" y="90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30" y="87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1" y="84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9" y="72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7" y="72"/>
                    </a:lnTo>
                    <a:lnTo>
                      <a:pt x="28" y="72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30" y="71"/>
                    </a:lnTo>
                    <a:lnTo>
                      <a:pt x="30" y="72"/>
                    </a:lnTo>
                    <a:lnTo>
                      <a:pt x="30" y="71"/>
                    </a:lnTo>
                    <a:lnTo>
                      <a:pt x="30" y="72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7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0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3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0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1" y="50"/>
                    </a:lnTo>
                    <a:lnTo>
                      <a:pt x="52" y="50"/>
                    </a:lnTo>
                    <a:lnTo>
                      <a:pt x="52" y="51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7" y="44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60" y="41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63" y="38"/>
                    </a:lnTo>
                    <a:lnTo>
                      <a:pt x="61" y="38"/>
                    </a:lnTo>
                    <a:lnTo>
                      <a:pt x="63" y="38"/>
                    </a:lnTo>
                    <a:lnTo>
                      <a:pt x="63" y="36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0" y="29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2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2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8" y="16"/>
                    </a:lnTo>
                    <a:lnTo>
                      <a:pt x="87" y="16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4" y="29"/>
                    </a:lnTo>
                    <a:lnTo>
                      <a:pt x="82" y="29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1" y="30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2"/>
                    </a:lnTo>
                    <a:lnTo>
                      <a:pt x="85" y="32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5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6" y="45"/>
                    </a:lnTo>
                    <a:lnTo>
                      <a:pt x="96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9"/>
                    </a:lnTo>
                    <a:lnTo>
                      <a:pt x="99" y="60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3"/>
                    </a:lnTo>
                    <a:lnTo>
                      <a:pt x="101" y="65"/>
                    </a:lnTo>
                    <a:lnTo>
                      <a:pt x="101" y="63"/>
                    </a:lnTo>
                    <a:lnTo>
                      <a:pt x="101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2" y="65"/>
                    </a:lnTo>
                    <a:lnTo>
                      <a:pt x="104" y="65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4" y="68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4" y="75"/>
                    </a:lnTo>
                    <a:lnTo>
                      <a:pt x="104" y="77"/>
                    </a:lnTo>
                    <a:lnTo>
                      <a:pt x="104" y="78"/>
                    </a:lnTo>
                    <a:lnTo>
                      <a:pt x="104" y="77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08" y="78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8" y="80"/>
                    </a:lnTo>
                    <a:lnTo>
                      <a:pt x="108" y="81"/>
                    </a:lnTo>
                    <a:lnTo>
                      <a:pt x="110" y="81"/>
                    </a:lnTo>
                    <a:lnTo>
                      <a:pt x="110" y="83"/>
                    </a:lnTo>
                    <a:lnTo>
                      <a:pt x="110" y="84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8" y="92"/>
                    </a:lnTo>
                    <a:lnTo>
                      <a:pt x="107" y="92"/>
                    </a:lnTo>
                    <a:lnTo>
                      <a:pt x="105" y="92"/>
                    </a:lnTo>
                    <a:lnTo>
                      <a:pt x="104" y="92"/>
                    </a:lnTo>
                    <a:lnTo>
                      <a:pt x="104" y="90"/>
                    </a:lnTo>
                    <a:lnTo>
                      <a:pt x="102" y="90"/>
                    </a:lnTo>
                    <a:lnTo>
                      <a:pt x="102" y="89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9" y="90"/>
                    </a:lnTo>
                    <a:lnTo>
                      <a:pt x="99" y="89"/>
                    </a:lnTo>
                    <a:lnTo>
                      <a:pt x="99" y="87"/>
                    </a:lnTo>
                    <a:lnTo>
                      <a:pt x="99" y="86"/>
                    </a:lnTo>
                    <a:lnTo>
                      <a:pt x="99" y="87"/>
                    </a:lnTo>
                    <a:lnTo>
                      <a:pt x="98" y="87"/>
                    </a:lnTo>
                    <a:lnTo>
                      <a:pt x="98" y="86"/>
                    </a:lnTo>
                    <a:lnTo>
                      <a:pt x="98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98" y="80"/>
                    </a:lnTo>
                    <a:lnTo>
                      <a:pt x="96" y="80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3" y="78"/>
                    </a:lnTo>
                    <a:lnTo>
                      <a:pt x="91" y="78"/>
                    </a:lnTo>
                    <a:lnTo>
                      <a:pt x="90" y="78"/>
                    </a:lnTo>
                    <a:lnTo>
                      <a:pt x="90" y="80"/>
                    </a:lnTo>
                    <a:lnTo>
                      <a:pt x="91" y="80"/>
                    </a:lnTo>
                    <a:lnTo>
                      <a:pt x="90" y="80"/>
                    </a:lnTo>
                    <a:lnTo>
                      <a:pt x="90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1" y="84"/>
                    </a:lnTo>
                    <a:lnTo>
                      <a:pt x="79" y="84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5" y="81"/>
                    </a:lnTo>
                    <a:lnTo>
                      <a:pt x="73" y="81"/>
                    </a:lnTo>
                    <a:lnTo>
                      <a:pt x="73" y="83"/>
                    </a:lnTo>
                    <a:lnTo>
                      <a:pt x="72" y="83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0" y="83"/>
                    </a:lnTo>
                    <a:lnTo>
                      <a:pt x="70" y="81"/>
                    </a:lnTo>
                    <a:lnTo>
                      <a:pt x="70" y="80"/>
                    </a:lnTo>
                    <a:lnTo>
                      <a:pt x="69" y="80"/>
                    </a:lnTo>
                    <a:lnTo>
                      <a:pt x="69" y="81"/>
                    </a:lnTo>
                    <a:lnTo>
                      <a:pt x="67" y="81"/>
                    </a:lnTo>
                    <a:lnTo>
                      <a:pt x="67" y="80"/>
                    </a:lnTo>
                    <a:lnTo>
                      <a:pt x="67" y="81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4" y="84"/>
                    </a:lnTo>
                    <a:lnTo>
                      <a:pt x="63" y="84"/>
                    </a:lnTo>
                    <a:lnTo>
                      <a:pt x="63" y="86"/>
                    </a:lnTo>
                    <a:lnTo>
                      <a:pt x="61" y="86"/>
                    </a:lnTo>
                    <a:lnTo>
                      <a:pt x="61" y="87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60" y="90"/>
                    </a:lnTo>
                    <a:lnTo>
                      <a:pt x="60" y="92"/>
                    </a:lnTo>
                    <a:lnTo>
                      <a:pt x="61" y="92"/>
                    </a:lnTo>
                    <a:lnTo>
                      <a:pt x="60" y="92"/>
                    </a:lnTo>
                    <a:lnTo>
                      <a:pt x="61" y="92"/>
                    </a:lnTo>
                    <a:lnTo>
                      <a:pt x="60" y="92"/>
                    </a:lnTo>
                    <a:lnTo>
                      <a:pt x="60" y="93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61" y="93"/>
                    </a:lnTo>
                    <a:lnTo>
                      <a:pt x="61" y="95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0" y="101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7" y="102"/>
                    </a:lnTo>
                    <a:lnTo>
                      <a:pt x="57" y="104"/>
                    </a:lnTo>
                    <a:lnTo>
                      <a:pt x="57" y="105"/>
                    </a:lnTo>
                    <a:lnTo>
                      <a:pt x="55" y="105"/>
                    </a:lnTo>
                    <a:lnTo>
                      <a:pt x="55" y="104"/>
                    </a:lnTo>
                    <a:lnTo>
                      <a:pt x="54" y="104"/>
                    </a:lnTo>
                    <a:lnTo>
                      <a:pt x="54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1" y="107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6" y="107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46" y="108"/>
                    </a:lnTo>
                    <a:lnTo>
                      <a:pt x="45" y="108"/>
                    </a:lnTo>
                    <a:lnTo>
                      <a:pt x="43" y="108"/>
                    </a:lnTo>
                    <a:lnTo>
                      <a:pt x="43" y="110"/>
                    </a:lnTo>
                    <a:lnTo>
                      <a:pt x="42" y="110"/>
                    </a:lnTo>
                    <a:lnTo>
                      <a:pt x="40" y="110"/>
                    </a:lnTo>
                    <a:lnTo>
                      <a:pt x="40" y="108"/>
                    </a:lnTo>
                    <a:lnTo>
                      <a:pt x="39" y="108"/>
                    </a:lnTo>
                    <a:lnTo>
                      <a:pt x="39" y="107"/>
                    </a:lnTo>
                    <a:lnTo>
                      <a:pt x="37" y="107"/>
                    </a:lnTo>
                    <a:lnTo>
                      <a:pt x="36" y="107"/>
                    </a:lnTo>
                    <a:lnTo>
                      <a:pt x="34" y="107"/>
                    </a:lnTo>
                    <a:lnTo>
                      <a:pt x="34" y="108"/>
                    </a:lnTo>
                    <a:lnTo>
                      <a:pt x="34" y="107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30" y="110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7"/>
                    </a:lnTo>
                    <a:lnTo>
                      <a:pt x="28" y="105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30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2" y="96"/>
                    </a:lnTo>
                    <a:lnTo>
                      <a:pt x="21" y="96"/>
                    </a:lnTo>
                    <a:lnTo>
                      <a:pt x="19" y="96"/>
                    </a:lnTo>
                    <a:lnTo>
                      <a:pt x="18" y="96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7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1" y="95"/>
                    </a:lnTo>
                    <a:lnTo>
                      <a:pt x="3" y="95"/>
                    </a:lnTo>
                    <a:lnTo>
                      <a:pt x="1" y="95"/>
                    </a:lnTo>
                    <a:lnTo>
                      <a:pt x="3" y="95"/>
                    </a:lnTo>
                    <a:lnTo>
                      <a:pt x="3" y="93"/>
                    </a:lnTo>
                    <a:lnTo>
                      <a:pt x="1" y="93"/>
                    </a:lnTo>
                    <a:lnTo>
                      <a:pt x="3" y="93"/>
                    </a:lnTo>
                    <a:lnTo>
                      <a:pt x="3" y="92"/>
                    </a:lnTo>
                    <a:lnTo>
                      <a:pt x="1" y="92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3" y="90"/>
                    </a:lnTo>
                    <a:lnTo>
                      <a:pt x="3" y="89"/>
                    </a:lnTo>
                    <a:lnTo>
                      <a:pt x="4" y="89"/>
                    </a:lnTo>
                    <a:lnTo>
                      <a:pt x="3" y="89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3" y="87"/>
                    </a:lnTo>
                    <a:lnTo>
                      <a:pt x="4" y="87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1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7" y="81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3" y="78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77"/>
              <p:cNvSpPr>
                <a:spLocks/>
              </p:cNvSpPr>
              <p:nvPr/>
            </p:nvSpPr>
            <p:spPr bwMode="auto">
              <a:xfrm>
                <a:off x="2807" y="3392"/>
                <a:ext cx="108" cy="71"/>
              </a:xfrm>
              <a:custGeom>
                <a:avLst/>
                <a:gdLst/>
                <a:ahLst/>
                <a:cxnLst>
                  <a:cxn ang="0">
                    <a:pos x="104" y="28"/>
                  </a:cxn>
                  <a:cxn ang="0">
                    <a:pos x="107" y="31"/>
                  </a:cxn>
                  <a:cxn ang="0">
                    <a:pos x="101" y="34"/>
                  </a:cxn>
                  <a:cxn ang="0">
                    <a:pos x="96" y="30"/>
                  </a:cxn>
                  <a:cxn ang="0">
                    <a:pos x="90" y="34"/>
                  </a:cxn>
                  <a:cxn ang="0">
                    <a:pos x="86" y="39"/>
                  </a:cxn>
                  <a:cxn ang="0">
                    <a:pos x="83" y="39"/>
                  </a:cxn>
                  <a:cxn ang="0">
                    <a:pos x="80" y="45"/>
                  </a:cxn>
                  <a:cxn ang="0">
                    <a:pos x="78" y="47"/>
                  </a:cxn>
                  <a:cxn ang="0">
                    <a:pos x="72" y="50"/>
                  </a:cxn>
                  <a:cxn ang="0">
                    <a:pos x="67" y="48"/>
                  </a:cxn>
                  <a:cxn ang="0">
                    <a:pos x="63" y="50"/>
                  </a:cxn>
                  <a:cxn ang="0">
                    <a:pos x="60" y="53"/>
                  </a:cxn>
                  <a:cxn ang="0">
                    <a:pos x="58" y="51"/>
                  </a:cxn>
                  <a:cxn ang="0">
                    <a:pos x="57" y="47"/>
                  </a:cxn>
                  <a:cxn ang="0">
                    <a:pos x="55" y="51"/>
                  </a:cxn>
                  <a:cxn ang="0">
                    <a:pos x="51" y="53"/>
                  </a:cxn>
                  <a:cxn ang="0">
                    <a:pos x="51" y="56"/>
                  </a:cxn>
                  <a:cxn ang="0">
                    <a:pos x="48" y="62"/>
                  </a:cxn>
                  <a:cxn ang="0">
                    <a:pos x="40" y="60"/>
                  </a:cxn>
                  <a:cxn ang="0">
                    <a:pos x="34" y="57"/>
                  </a:cxn>
                  <a:cxn ang="0">
                    <a:pos x="31" y="60"/>
                  </a:cxn>
                  <a:cxn ang="0">
                    <a:pos x="27" y="65"/>
                  </a:cxn>
                  <a:cxn ang="0">
                    <a:pos x="25" y="69"/>
                  </a:cxn>
                  <a:cxn ang="0">
                    <a:pos x="22" y="66"/>
                  </a:cxn>
                  <a:cxn ang="0">
                    <a:pos x="18" y="68"/>
                  </a:cxn>
                  <a:cxn ang="0">
                    <a:pos x="10" y="66"/>
                  </a:cxn>
                  <a:cxn ang="0">
                    <a:pos x="12" y="65"/>
                  </a:cxn>
                  <a:cxn ang="0">
                    <a:pos x="13" y="63"/>
                  </a:cxn>
                  <a:cxn ang="0">
                    <a:pos x="15" y="59"/>
                  </a:cxn>
                  <a:cxn ang="0">
                    <a:pos x="10" y="53"/>
                  </a:cxn>
                  <a:cxn ang="0">
                    <a:pos x="10" y="50"/>
                  </a:cxn>
                  <a:cxn ang="0">
                    <a:pos x="9" y="45"/>
                  </a:cxn>
                  <a:cxn ang="0">
                    <a:pos x="3" y="42"/>
                  </a:cxn>
                  <a:cxn ang="0">
                    <a:pos x="3" y="39"/>
                  </a:cxn>
                  <a:cxn ang="0">
                    <a:pos x="0" y="33"/>
                  </a:cxn>
                  <a:cxn ang="0">
                    <a:pos x="4" y="31"/>
                  </a:cxn>
                  <a:cxn ang="0">
                    <a:pos x="1" y="28"/>
                  </a:cxn>
                  <a:cxn ang="0">
                    <a:pos x="4" y="25"/>
                  </a:cxn>
                  <a:cxn ang="0">
                    <a:pos x="13" y="25"/>
                  </a:cxn>
                  <a:cxn ang="0">
                    <a:pos x="15" y="27"/>
                  </a:cxn>
                  <a:cxn ang="0">
                    <a:pos x="21" y="30"/>
                  </a:cxn>
                  <a:cxn ang="0">
                    <a:pos x="24" y="33"/>
                  </a:cxn>
                  <a:cxn ang="0">
                    <a:pos x="25" y="28"/>
                  </a:cxn>
                  <a:cxn ang="0">
                    <a:pos x="31" y="25"/>
                  </a:cxn>
                  <a:cxn ang="0">
                    <a:pos x="39" y="24"/>
                  </a:cxn>
                  <a:cxn ang="0">
                    <a:pos x="45" y="21"/>
                  </a:cxn>
                  <a:cxn ang="0">
                    <a:pos x="43" y="13"/>
                  </a:cxn>
                  <a:cxn ang="0">
                    <a:pos x="42" y="6"/>
                  </a:cxn>
                  <a:cxn ang="0">
                    <a:pos x="45" y="6"/>
                  </a:cxn>
                  <a:cxn ang="0">
                    <a:pos x="51" y="6"/>
                  </a:cxn>
                  <a:cxn ang="0">
                    <a:pos x="57" y="3"/>
                  </a:cxn>
                  <a:cxn ang="0">
                    <a:pos x="60" y="0"/>
                  </a:cxn>
                  <a:cxn ang="0">
                    <a:pos x="67" y="1"/>
                  </a:cxn>
                  <a:cxn ang="0">
                    <a:pos x="72" y="3"/>
                  </a:cxn>
                  <a:cxn ang="0">
                    <a:pos x="75" y="9"/>
                  </a:cxn>
                  <a:cxn ang="0">
                    <a:pos x="81" y="12"/>
                  </a:cxn>
                  <a:cxn ang="0">
                    <a:pos x="84" y="15"/>
                  </a:cxn>
                  <a:cxn ang="0">
                    <a:pos x="90" y="18"/>
                  </a:cxn>
                  <a:cxn ang="0">
                    <a:pos x="98" y="19"/>
                  </a:cxn>
                  <a:cxn ang="0">
                    <a:pos x="104" y="21"/>
                  </a:cxn>
                </a:cxnLst>
                <a:rect l="0" t="0" r="r" b="b"/>
                <a:pathLst>
                  <a:path w="108" h="71">
                    <a:moveTo>
                      <a:pt x="102" y="25"/>
                    </a:moveTo>
                    <a:lnTo>
                      <a:pt x="102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5" y="30"/>
                    </a:lnTo>
                    <a:lnTo>
                      <a:pt x="107" y="30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7" y="33"/>
                    </a:lnTo>
                    <a:lnTo>
                      <a:pt x="105" y="33"/>
                    </a:lnTo>
                    <a:lnTo>
                      <a:pt x="104" y="33"/>
                    </a:lnTo>
                    <a:lnTo>
                      <a:pt x="104" y="34"/>
                    </a:lnTo>
                    <a:lnTo>
                      <a:pt x="102" y="34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3" y="31"/>
                    </a:lnTo>
                    <a:lnTo>
                      <a:pt x="93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4" y="39"/>
                    </a:lnTo>
                    <a:lnTo>
                      <a:pt x="83" y="39"/>
                    </a:lnTo>
                    <a:lnTo>
                      <a:pt x="83" y="37"/>
                    </a:lnTo>
                    <a:lnTo>
                      <a:pt x="83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1" y="39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80" y="42"/>
                    </a:lnTo>
                    <a:lnTo>
                      <a:pt x="80" y="43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5"/>
                    </a:lnTo>
                    <a:lnTo>
                      <a:pt x="77" y="47"/>
                    </a:lnTo>
                    <a:lnTo>
                      <a:pt x="78" y="47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7" y="48"/>
                    </a:lnTo>
                    <a:lnTo>
                      <a:pt x="66" y="48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6" y="51"/>
                    </a:lnTo>
                    <a:lnTo>
                      <a:pt x="64" y="51"/>
                    </a:lnTo>
                    <a:lnTo>
                      <a:pt x="64" y="50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8" y="50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5" y="53"/>
                    </a:lnTo>
                    <a:lnTo>
                      <a:pt x="54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8" y="53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8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3" y="62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59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2" y="69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9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78"/>
              <p:cNvSpPr>
                <a:spLocks/>
              </p:cNvSpPr>
              <p:nvPr/>
            </p:nvSpPr>
            <p:spPr bwMode="auto">
              <a:xfrm>
                <a:off x="2939" y="3401"/>
                <a:ext cx="97" cy="89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2" y="50"/>
                  </a:cxn>
                  <a:cxn ang="0">
                    <a:pos x="6" y="47"/>
                  </a:cxn>
                  <a:cxn ang="0">
                    <a:pos x="9" y="42"/>
                  </a:cxn>
                  <a:cxn ang="0">
                    <a:pos x="6" y="41"/>
                  </a:cxn>
                  <a:cxn ang="0">
                    <a:pos x="2" y="38"/>
                  </a:cxn>
                  <a:cxn ang="0">
                    <a:pos x="5" y="34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17" y="31"/>
                  </a:cxn>
                  <a:cxn ang="0">
                    <a:pos x="23" y="30"/>
                  </a:cxn>
                  <a:cxn ang="0">
                    <a:pos x="29" y="28"/>
                  </a:cxn>
                  <a:cxn ang="0">
                    <a:pos x="38" y="27"/>
                  </a:cxn>
                  <a:cxn ang="0">
                    <a:pos x="44" y="24"/>
                  </a:cxn>
                  <a:cxn ang="0">
                    <a:pos x="48" y="21"/>
                  </a:cxn>
                  <a:cxn ang="0">
                    <a:pos x="47" y="18"/>
                  </a:cxn>
                  <a:cxn ang="0">
                    <a:pos x="48" y="13"/>
                  </a:cxn>
                  <a:cxn ang="0">
                    <a:pos x="50" y="7"/>
                  </a:cxn>
                  <a:cxn ang="0">
                    <a:pos x="51" y="4"/>
                  </a:cxn>
                  <a:cxn ang="0">
                    <a:pos x="56" y="3"/>
                  </a:cxn>
                  <a:cxn ang="0">
                    <a:pos x="62" y="1"/>
                  </a:cxn>
                  <a:cxn ang="0">
                    <a:pos x="65" y="6"/>
                  </a:cxn>
                  <a:cxn ang="0">
                    <a:pos x="71" y="10"/>
                  </a:cxn>
                  <a:cxn ang="0">
                    <a:pos x="74" y="6"/>
                  </a:cxn>
                  <a:cxn ang="0">
                    <a:pos x="73" y="13"/>
                  </a:cxn>
                  <a:cxn ang="0">
                    <a:pos x="76" y="18"/>
                  </a:cxn>
                  <a:cxn ang="0">
                    <a:pos x="79" y="21"/>
                  </a:cxn>
                  <a:cxn ang="0">
                    <a:pos x="71" y="24"/>
                  </a:cxn>
                  <a:cxn ang="0">
                    <a:pos x="68" y="27"/>
                  </a:cxn>
                  <a:cxn ang="0">
                    <a:pos x="74" y="28"/>
                  </a:cxn>
                  <a:cxn ang="0">
                    <a:pos x="77" y="33"/>
                  </a:cxn>
                  <a:cxn ang="0">
                    <a:pos x="83" y="34"/>
                  </a:cxn>
                  <a:cxn ang="0">
                    <a:pos x="88" y="38"/>
                  </a:cxn>
                  <a:cxn ang="0">
                    <a:pos x="91" y="42"/>
                  </a:cxn>
                  <a:cxn ang="0">
                    <a:pos x="92" y="47"/>
                  </a:cxn>
                  <a:cxn ang="0">
                    <a:pos x="92" y="51"/>
                  </a:cxn>
                  <a:cxn ang="0">
                    <a:pos x="97" y="54"/>
                  </a:cxn>
                  <a:cxn ang="0">
                    <a:pos x="91" y="59"/>
                  </a:cxn>
                  <a:cxn ang="0">
                    <a:pos x="91" y="63"/>
                  </a:cxn>
                  <a:cxn ang="0">
                    <a:pos x="92" y="66"/>
                  </a:cxn>
                  <a:cxn ang="0">
                    <a:pos x="89" y="74"/>
                  </a:cxn>
                  <a:cxn ang="0">
                    <a:pos x="88" y="80"/>
                  </a:cxn>
                  <a:cxn ang="0">
                    <a:pos x="80" y="80"/>
                  </a:cxn>
                  <a:cxn ang="0">
                    <a:pos x="77" y="78"/>
                  </a:cxn>
                  <a:cxn ang="0">
                    <a:pos x="73" y="75"/>
                  </a:cxn>
                  <a:cxn ang="0">
                    <a:pos x="68" y="72"/>
                  </a:cxn>
                  <a:cxn ang="0">
                    <a:pos x="63" y="72"/>
                  </a:cxn>
                  <a:cxn ang="0">
                    <a:pos x="66" y="80"/>
                  </a:cxn>
                  <a:cxn ang="0">
                    <a:pos x="66" y="87"/>
                  </a:cxn>
                  <a:cxn ang="0">
                    <a:pos x="65" y="87"/>
                  </a:cxn>
                  <a:cxn ang="0">
                    <a:pos x="62" y="83"/>
                  </a:cxn>
                  <a:cxn ang="0">
                    <a:pos x="57" y="80"/>
                  </a:cxn>
                  <a:cxn ang="0">
                    <a:pos x="54" y="78"/>
                  </a:cxn>
                  <a:cxn ang="0">
                    <a:pos x="50" y="75"/>
                  </a:cxn>
                  <a:cxn ang="0">
                    <a:pos x="56" y="81"/>
                  </a:cxn>
                  <a:cxn ang="0">
                    <a:pos x="62" y="86"/>
                  </a:cxn>
                  <a:cxn ang="0">
                    <a:pos x="57" y="81"/>
                  </a:cxn>
                  <a:cxn ang="0">
                    <a:pos x="50" y="77"/>
                  </a:cxn>
                  <a:cxn ang="0">
                    <a:pos x="42" y="71"/>
                  </a:cxn>
                  <a:cxn ang="0">
                    <a:pos x="33" y="66"/>
                  </a:cxn>
                  <a:cxn ang="0">
                    <a:pos x="26" y="62"/>
                  </a:cxn>
                  <a:cxn ang="0">
                    <a:pos x="17" y="59"/>
                  </a:cxn>
                  <a:cxn ang="0">
                    <a:pos x="11" y="57"/>
                  </a:cxn>
                </a:cxnLst>
                <a:rect l="0" t="0" r="r" b="b"/>
                <a:pathLst>
                  <a:path w="97" h="89">
                    <a:moveTo>
                      <a:pt x="5" y="59"/>
                    </a:move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4" y="9"/>
                    </a:lnTo>
                    <a:lnTo>
                      <a:pt x="74" y="10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1" y="13"/>
                    </a:lnTo>
                    <a:lnTo>
                      <a:pt x="71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6" y="18"/>
                    </a:lnTo>
                    <a:lnTo>
                      <a:pt x="77" y="18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7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0" y="25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28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39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9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1"/>
                    </a:lnTo>
                    <a:lnTo>
                      <a:pt x="89" y="41"/>
                    </a:lnTo>
                    <a:lnTo>
                      <a:pt x="91" y="41"/>
                    </a:lnTo>
                    <a:lnTo>
                      <a:pt x="91" y="42"/>
                    </a:lnTo>
                    <a:lnTo>
                      <a:pt x="91" y="44"/>
                    </a:lnTo>
                    <a:lnTo>
                      <a:pt x="89" y="44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2" y="47"/>
                    </a:lnTo>
                    <a:lnTo>
                      <a:pt x="91" y="47"/>
                    </a:lnTo>
                    <a:lnTo>
                      <a:pt x="91" y="48"/>
                    </a:lnTo>
                    <a:lnTo>
                      <a:pt x="92" y="48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1"/>
                    </a:lnTo>
                    <a:lnTo>
                      <a:pt x="94" y="51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89" y="62"/>
                    </a:lnTo>
                    <a:lnTo>
                      <a:pt x="91" y="62"/>
                    </a:lnTo>
                    <a:lnTo>
                      <a:pt x="91" y="60"/>
                    </a:lnTo>
                    <a:lnTo>
                      <a:pt x="91" y="62"/>
                    </a:lnTo>
                    <a:lnTo>
                      <a:pt x="91" y="63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9" y="66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2" y="68"/>
                    </a:lnTo>
                    <a:lnTo>
                      <a:pt x="92" y="69"/>
                    </a:lnTo>
                    <a:lnTo>
                      <a:pt x="91" y="69"/>
                    </a:lnTo>
                    <a:lnTo>
                      <a:pt x="91" y="71"/>
                    </a:lnTo>
                    <a:lnTo>
                      <a:pt x="91" y="72"/>
                    </a:lnTo>
                    <a:lnTo>
                      <a:pt x="91" y="74"/>
                    </a:lnTo>
                    <a:lnTo>
                      <a:pt x="89" y="74"/>
                    </a:lnTo>
                    <a:lnTo>
                      <a:pt x="89" y="75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1"/>
                    </a:lnTo>
                    <a:lnTo>
                      <a:pt x="86" y="81"/>
                    </a:lnTo>
                    <a:lnTo>
                      <a:pt x="86" y="80"/>
                    </a:lnTo>
                    <a:lnTo>
                      <a:pt x="85" y="80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6" y="80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4" y="74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1" y="77"/>
                    </a:lnTo>
                    <a:lnTo>
                      <a:pt x="70" y="77"/>
                    </a:lnTo>
                    <a:lnTo>
                      <a:pt x="70" y="75"/>
                    </a:lnTo>
                    <a:lnTo>
                      <a:pt x="68" y="75"/>
                    </a:lnTo>
                    <a:lnTo>
                      <a:pt x="68" y="74"/>
                    </a:lnTo>
                    <a:lnTo>
                      <a:pt x="68" y="72"/>
                    </a:lnTo>
                    <a:lnTo>
                      <a:pt x="68" y="71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3" y="71"/>
                    </a:lnTo>
                    <a:lnTo>
                      <a:pt x="63" y="72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8"/>
                    </a:lnTo>
                    <a:lnTo>
                      <a:pt x="65" y="80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4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6" y="87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5" y="87"/>
                    </a:lnTo>
                    <a:lnTo>
                      <a:pt x="63" y="87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3" y="84"/>
                    </a:lnTo>
                    <a:lnTo>
                      <a:pt x="62" y="84"/>
                    </a:lnTo>
                    <a:lnTo>
                      <a:pt x="62" y="83"/>
                    </a:lnTo>
                    <a:lnTo>
                      <a:pt x="60" y="83"/>
                    </a:lnTo>
                    <a:lnTo>
                      <a:pt x="59" y="83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80"/>
                    </a:lnTo>
                    <a:lnTo>
                      <a:pt x="57" y="80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3" y="78"/>
                    </a:lnTo>
                    <a:lnTo>
                      <a:pt x="53" y="77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48" y="75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3" y="78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2" y="86"/>
                    </a:lnTo>
                    <a:lnTo>
                      <a:pt x="62" y="87"/>
                    </a:lnTo>
                    <a:lnTo>
                      <a:pt x="63" y="87"/>
                    </a:lnTo>
                    <a:lnTo>
                      <a:pt x="62" y="87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7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3" y="78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2" y="71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5" y="66"/>
                    </a:lnTo>
                    <a:lnTo>
                      <a:pt x="33" y="66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79"/>
              <p:cNvSpPr>
                <a:spLocks/>
              </p:cNvSpPr>
              <p:nvPr/>
            </p:nvSpPr>
            <p:spPr bwMode="auto">
              <a:xfrm>
                <a:off x="3028" y="3158"/>
                <a:ext cx="95" cy="118"/>
              </a:xfrm>
              <a:custGeom>
                <a:avLst/>
                <a:gdLst/>
                <a:ahLst/>
                <a:cxnLst>
                  <a:cxn ang="0">
                    <a:pos x="3" y="100"/>
                  </a:cxn>
                  <a:cxn ang="0">
                    <a:pos x="5" y="97"/>
                  </a:cxn>
                  <a:cxn ang="0">
                    <a:pos x="9" y="95"/>
                  </a:cxn>
                  <a:cxn ang="0">
                    <a:pos x="18" y="98"/>
                  </a:cxn>
                  <a:cxn ang="0">
                    <a:pos x="17" y="92"/>
                  </a:cxn>
                  <a:cxn ang="0">
                    <a:pos x="24" y="92"/>
                  </a:cxn>
                  <a:cxn ang="0">
                    <a:pos x="27" y="85"/>
                  </a:cxn>
                  <a:cxn ang="0">
                    <a:pos x="33" y="83"/>
                  </a:cxn>
                  <a:cxn ang="0">
                    <a:pos x="29" y="80"/>
                  </a:cxn>
                  <a:cxn ang="0">
                    <a:pos x="32" y="76"/>
                  </a:cxn>
                  <a:cxn ang="0">
                    <a:pos x="30" y="70"/>
                  </a:cxn>
                  <a:cxn ang="0">
                    <a:pos x="29" y="64"/>
                  </a:cxn>
                  <a:cxn ang="0">
                    <a:pos x="30" y="56"/>
                  </a:cxn>
                  <a:cxn ang="0">
                    <a:pos x="38" y="56"/>
                  </a:cxn>
                  <a:cxn ang="0">
                    <a:pos x="42" y="47"/>
                  </a:cxn>
                  <a:cxn ang="0">
                    <a:pos x="50" y="47"/>
                  </a:cxn>
                  <a:cxn ang="0">
                    <a:pos x="56" y="50"/>
                  </a:cxn>
                  <a:cxn ang="0">
                    <a:pos x="62" y="49"/>
                  </a:cxn>
                  <a:cxn ang="0">
                    <a:pos x="62" y="46"/>
                  </a:cxn>
                  <a:cxn ang="0">
                    <a:pos x="54" y="38"/>
                  </a:cxn>
                  <a:cxn ang="0">
                    <a:pos x="59" y="33"/>
                  </a:cxn>
                  <a:cxn ang="0">
                    <a:pos x="60" y="27"/>
                  </a:cxn>
                  <a:cxn ang="0">
                    <a:pos x="69" y="26"/>
                  </a:cxn>
                  <a:cxn ang="0">
                    <a:pos x="66" y="21"/>
                  </a:cxn>
                  <a:cxn ang="0">
                    <a:pos x="63" y="14"/>
                  </a:cxn>
                  <a:cxn ang="0">
                    <a:pos x="63" y="9"/>
                  </a:cxn>
                  <a:cxn ang="0">
                    <a:pos x="69" y="8"/>
                  </a:cxn>
                  <a:cxn ang="0">
                    <a:pos x="75" y="0"/>
                  </a:cxn>
                  <a:cxn ang="0">
                    <a:pos x="80" y="6"/>
                  </a:cxn>
                  <a:cxn ang="0">
                    <a:pos x="83" y="11"/>
                  </a:cxn>
                  <a:cxn ang="0">
                    <a:pos x="87" y="17"/>
                  </a:cxn>
                  <a:cxn ang="0">
                    <a:pos x="92" y="17"/>
                  </a:cxn>
                  <a:cxn ang="0">
                    <a:pos x="93" y="20"/>
                  </a:cxn>
                  <a:cxn ang="0">
                    <a:pos x="87" y="27"/>
                  </a:cxn>
                  <a:cxn ang="0">
                    <a:pos x="90" y="35"/>
                  </a:cxn>
                  <a:cxn ang="0">
                    <a:pos x="92" y="41"/>
                  </a:cxn>
                  <a:cxn ang="0">
                    <a:pos x="90" y="47"/>
                  </a:cxn>
                  <a:cxn ang="0">
                    <a:pos x="86" y="56"/>
                  </a:cxn>
                  <a:cxn ang="0">
                    <a:pos x="87" y="65"/>
                  </a:cxn>
                  <a:cxn ang="0">
                    <a:pos x="81" y="73"/>
                  </a:cxn>
                  <a:cxn ang="0">
                    <a:pos x="86" y="82"/>
                  </a:cxn>
                  <a:cxn ang="0">
                    <a:pos x="87" y="89"/>
                  </a:cxn>
                  <a:cxn ang="0">
                    <a:pos x="90" y="94"/>
                  </a:cxn>
                  <a:cxn ang="0">
                    <a:pos x="84" y="92"/>
                  </a:cxn>
                  <a:cxn ang="0">
                    <a:pos x="77" y="98"/>
                  </a:cxn>
                  <a:cxn ang="0">
                    <a:pos x="71" y="92"/>
                  </a:cxn>
                  <a:cxn ang="0">
                    <a:pos x="69" y="92"/>
                  </a:cxn>
                  <a:cxn ang="0">
                    <a:pos x="66" y="100"/>
                  </a:cxn>
                  <a:cxn ang="0">
                    <a:pos x="60" y="95"/>
                  </a:cxn>
                  <a:cxn ang="0">
                    <a:pos x="59" y="101"/>
                  </a:cxn>
                  <a:cxn ang="0">
                    <a:pos x="53" y="97"/>
                  </a:cxn>
                  <a:cxn ang="0">
                    <a:pos x="50" y="104"/>
                  </a:cxn>
                  <a:cxn ang="0">
                    <a:pos x="41" y="100"/>
                  </a:cxn>
                  <a:cxn ang="0">
                    <a:pos x="35" y="100"/>
                  </a:cxn>
                  <a:cxn ang="0">
                    <a:pos x="29" y="107"/>
                  </a:cxn>
                  <a:cxn ang="0">
                    <a:pos x="23" y="115"/>
                  </a:cxn>
                  <a:cxn ang="0">
                    <a:pos x="17" y="113"/>
                  </a:cxn>
                  <a:cxn ang="0">
                    <a:pos x="11" y="115"/>
                  </a:cxn>
                  <a:cxn ang="0">
                    <a:pos x="5" y="116"/>
                  </a:cxn>
                  <a:cxn ang="0">
                    <a:pos x="5" y="106"/>
                  </a:cxn>
                </a:cxnLst>
                <a:rect l="0" t="0" r="r" b="b"/>
                <a:pathLst>
                  <a:path w="95" h="118">
                    <a:moveTo>
                      <a:pt x="2" y="107"/>
                    </a:moveTo>
                    <a:lnTo>
                      <a:pt x="2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3" y="101"/>
                    </a:lnTo>
                    <a:lnTo>
                      <a:pt x="3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6" y="98"/>
                    </a:lnTo>
                    <a:lnTo>
                      <a:pt x="5" y="98"/>
                    </a:lnTo>
                    <a:lnTo>
                      <a:pt x="5" y="97"/>
                    </a:lnTo>
                    <a:lnTo>
                      <a:pt x="6" y="97"/>
                    </a:lnTo>
                    <a:lnTo>
                      <a:pt x="5" y="97"/>
                    </a:lnTo>
                    <a:lnTo>
                      <a:pt x="6" y="97"/>
                    </a:lnTo>
                    <a:lnTo>
                      <a:pt x="5" y="97"/>
                    </a:lnTo>
                    <a:lnTo>
                      <a:pt x="6" y="97"/>
                    </a:lnTo>
                    <a:lnTo>
                      <a:pt x="5" y="97"/>
                    </a:lnTo>
                    <a:lnTo>
                      <a:pt x="5" y="95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5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9" y="95"/>
                    </a:lnTo>
                    <a:lnTo>
                      <a:pt x="11" y="95"/>
                    </a:lnTo>
                    <a:lnTo>
                      <a:pt x="11" y="97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4" y="100"/>
                    </a:lnTo>
                    <a:lnTo>
                      <a:pt x="15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0" y="92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4" y="92"/>
                    </a:lnTo>
                    <a:lnTo>
                      <a:pt x="24" y="91"/>
                    </a:lnTo>
                    <a:lnTo>
                      <a:pt x="26" y="91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3" y="85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3" y="83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3" y="82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30" y="80"/>
                    </a:lnTo>
                    <a:lnTo>
                      <a:pt x="29" y="80"/>
                    </a:lnTo>
                    <a:lnTo>
                      <a:pt x="30" y="80"/>
                    </a:lnTo>
                    <a:lnTo>
                      <a:pt x="29" y="80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6"/>
                    </a:lnTo>
                    <a:lnTo>
                      <a:pt x="32" y="76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9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0" y="61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30" y="59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6" y="55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41" y="55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8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0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60" y="47"/>
                    </a:lnTo>
                    <a:lnTo>
                      <a:pt x="60" y="49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4" y="38"/>
                    </a:lnTo>
                    <a:lnTo>
                      <a:pt x="53" y="36"/>
                    </a:lnTo>
                    <a:lnTo>
                      <a:pt x="53" y="35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6" y="23"/>
                    </a:lnTo>
                    <a:lnTo>
                      <a:pt x="66" y="21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9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3"/>
                    </a:lnTo>
                    <a:lnTo>
                      <a:pt x="80" y="5"/>
                    </a:lnTo>
                    <a:lnTo>
                      <a:pt x="80" y="6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1" y="11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7" y="17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5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89" y="24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9" y="27"/>
                    </a:lnTo>
                    <a:lnTo>
                      <a:pt x="89" y="29"/>
                    </a:lnTo>
                    <a:lnTo>
                      <a:pt x="89" y="30"/>
                    </a:lnTo>
                    <a:lnTo>
                      <a:pt x="89" y="32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3" y="35"/>
                    </a:lnTo>
                    <a:lnTo>
                      <a:pt x="93" y="36"/>
                    </a:lnTo>
                    <a:lnTo>
                      <a:pt x="95" y="36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3" y="39"/>
                    </a:lnTo>
                    <a:lnTo>
                      <a:pt x="93" y="41"/>
                    </a:lnTo>
                    <a:lnTo>
                      <a:pt x="92" y="41"/>
                    </a:lnTo>
                    <a:lnTo>
                      <a:pt x="92" y="43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90" y="47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8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6" y="64"/>
                    </a:lnTo>
                    <a:lnTo>
                      <a:pt x="86" y="65"/>
                    </a:lnTo>
                    <a:lnTo>
                      <a:pt x="87" y="65"/>
                    </a:lnTo>
                    <a:lnTo>
                      <a:pt x="87" y="67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4" y="70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4" y="76"/>
                    </a:lnTo>
                    <a:lnTo>
                      <a:pt x="84" y="77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4" y="86"/>
                    </a:lnTo>
                    <a:lnTo>
                      <a:pt x="86" y="86"/>
                    </a:lnTo>
                    <a:lnTo>
                      <a:pt x="86" y="88"/>
                    </a:lnTo>
                    <a:lnTo>
                      <a:pt x="87" y="89"/>
                    </a:lnTo>
                    <a:lnTo>
                      <a:pt x="87" y="91"/>
                    </a:lnTo>
                    <a:lnTo>
                      <a:pt x="89" y="91"/>
                    </a:lnTo>
                    <a:lnTo>
                      <a:pt x="90" y="91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0" y="95"/>
                    </a:lnTo>
                    <a:lnTo>
                      <a:pt x="89" y="95"/>
                    </a:lnTo>
                    <a:lnTo>
                      <a:pt x="89" y="94"/>
                    </a:lnTo>
                    <a:lnTo>
                      <a:pt x="89" y="95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4" y="92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5"/>
                    </a:lnTo>
                    <a:lnTo>
                      <a:pt x="83" y="97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0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5" y="98"/>
                    </a:lnTo>
                    <a:lnTo>
                      <a:pt x="74" y="98"/>
                    </a:lnTo>
                    <a:lnTo>
                      <a:pt x="74" y="97"/>
                    </a:lnTo>
                    <a:lnTo>
                      <a:pt x="72" y="98"/>
                    </a:lnTo>
                    <a:lnTo>
                      <a:pt x="72" y="97"/>
                    </a:lnTo>
                    <a:lnTo>
                      <a:pt x="71" y="97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8" y="91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4"/>
                    </a:lnTo>
                    <a:lnTo>
                      <a:pt x="69" y="95"/>
                    </a:lnTo>
                    <a:lnTo>
                      <a:pt x="68" y="95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9" y="98"/>
                    </a:lnTo>
                    <a:lnTo>
                      <a:pt x="68" y="98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5" y="100"/>
                    </a:lnTo>
                    <a:lnTo>
                      <a:pt x="63" y="100"/>
                    </a:lnTo>
                    <a:lnTo>
                      <a:pt x="63" y="98"/>
                    </a:lnTo>
                    <a:lnTo>
                      <a:pt x="63" y="97"/>
                    </a:lnTo>
                    <a:lnTo>
                      <a:pt x="62" y="97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60" y="100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7" y="101"/>
                    </a:lnTo>
                    <a:lnTo>
                      <a:pt x="57" y="100"/>
                    </a:lnTo>
                    <a:lnTo>
                      <a:pt x="56" y="100"/>
                    </a:lnTo>
                    <a:lnTo>
                      <a:pt x="54" y="100"/>
                    </a:lnTo>
                    <a:lnTo>
                      <a:pt x="54" y="98"/>
                    </a:lnTo>
                    <a:lnTo>
                      <a:pt x="53" y="98"/>
                    </a:lnTo>
                    <a:lnTo>
                      <a:pt x="51" y="98"/>
                    </a:lnTo>
                    <a:lnTo>
                      <a:pt x="53" y="98"/>
                    </a:lnTo>
                    <a:lnTo>
                      <a:pt x="53" y="97"/>
                    </a:lnTo>
                    <a:lnTo>
                      <a:pt x="51" y="97"/>
                    </a:lnTo>
                    <a:lnTo>
                      <a:pt x="51" y="98"/>
                    </a:lnTo>
                    <a:lnTo>
                      <a:pt x="50" y="98"/>
                    </a:lnTo>
                    <a:lnTo>
                      <a:pt x="50" y="100"/>
                    </a:lnTo>
                    <a:lnTo>
                      <a:pt x="48" y="100"/>
                    </a:lnTo>
                    <a:lnTo>
                      <a:pt x="50" y="100"/>
                    </a:lnTo>
                    <a:lnTo>
                      <a:pt x="50" y="101"/>
                    </a:lnTo>
                    <a:lnTo>
                      <a:pt x="50" y="103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7" y="103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8" y="98"/>
                    </a:lnTo>
                    <a:lnTo>
                      <a:pt x="36" y="97"/>
                    </a:lnTo>
                    <a:lnTo>
                      <a:pt x="35" y="97"/>
                    </a:lnTo>
                    <a:lnTo>
                      <a:pt x="35" y="98"/>
                    </a:lnTo>
                    <a:lnTo>
                      <a:pt x="35" y="100"/>
                    </a:lnTo>
                    <a:lnTo>
                      <a:pt x="33" y="100"/>
                    </a:lnTo>
                    <a:lnTo>
                      <a:pt x="33" y="101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30" y="104"/>
                    </a:lnTo>
                    <a:lnTo>
                      <a:pt x="30" y="106"/>
                    </a:lnTo>
                    <a:lnTo>
                      <a:pt x="29" y="106"/>
                    </a:lnTo>
                    <a:lnTo>
                      <a:pt x="29" y="107"/>
                    </a:lnTo>
                    <a:lnTo>
                      <a:pt x="27" y="107"/>
                    </a:lnTo>
                    <a:lnTo>
                      <a:pt x="27" y="109"/>
                    </a:lnTo>
                    <a:lnTo>
                      <a:pt x="26" y="109"/>
                    </a:lnTo>
                    <a:lnTo>
                      <a:pt x="26" y="110"/>
                    </a:lnTo>
                    <a:lnTo>
                      <a:pt x="26" y="112"/>
                    </a:lnTo>
                    <a:lnTo>
                      <a:pt x="24" y="112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20" y="112"/>
                    </a:lnTo>
                    <a:lnTo>
                      <a:pt x="20" y="113"/>
                    </a:lnTo>
                    <a:lnTo>
                      <a:pt x="18" y="113"/>
                    </a:lnTo>
                    <a:lnTo>
                      <a:pt x="20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5" y="113"/>
                    </a:lnTo>
                    <a:lnTo>
                      <a:pt x="15" y="112"/>
                    </a:lnTo>
                    <a:lnTo>
                      <a:pt x="17" y="112"/>
                    </a:lnTo>
                    <a:lnTo>
                      <a:pt x="15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11" y="113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8" y="116"/>
                    </a:lnTo>
                    <a:lnTo>
                      <a:pt x="8" y="118"/>
                    </a:lnTo>
                    <a:lnTo>
                      <a:pt x="6" y="118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16"/>
                    </a:lnTo>
                    <a:lnTo>
                      <a:pt x="5" y="116"/>
                    </a:lnTo>
                    <a:lnTo>
                      <a:pt x="6" y="115"/>
                    </a:lnTo>
                    <a:lnTo>
                      <a:pt x="5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5" y="107"/>
                    </a:lnTo>
                    <a:lnTo>
                      <a:pt x="5" y="106"/>
                    </a:lnTo>
                    <a:lnTo>
                      <a:pt x="3" y="106"/>
                    </a:lnTo>
                    <a:lnTo>
                      <a:pt x="2" y="106"/>
                    </a:lnTo>
                    <a:lnTo>
                      <a:pt x="2" y="10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80"/>
              <p:cNvSpPr>
                <a:spLocks/>
              </p:cNvSpPr>
              <p:nvPr/>
            </p:nvSpPr>
            <p:spPr bwMode="auto">
              <a:xfrm>
                <a:off x="3408" y="3000"/>
                <a:ext cx="75" cy="95"/>
              </a:xfrm>
              <a:custGeom>
                <a:avLst/>
                <a:gdLst/>
                <a:ahLst/>
                <a:cxnLst>
                  <a:cxn ang="0">
                    <a:pos x="4" y="42"/>
                  </a:cxn>
                  <a:cxn ang="0">
                    <a:pos x="3" y="35"/>
                  </a:cxn>
                  <a:cxn ang="0">
                    <a:pos x="3" y="29"/>
                  </a:cxn>
                  <a:cxn ang="0">
                    <a:pos x="9" y="26"/>
                  </a:cxn>
                  <a:cxn ang="0">
                    <a:pos x="13" y="27"/>
                  </a:cxn>
                  <a:cxn ang="0">
                    <a:pos x="16" y="24"/>
                  </a:cxn>
                  <a:cxn ang="0">
                    <a:pos x="22" y="21"/>
                  </a:cxn>
                  <a:cxn ang="0">
                    <a:pos x="18" y="17"/>
                  </a:cxn>
                  <a:cxn ang="0">
                    <a:pos x="19" y="11"/>
                  </a:cxn>
                  <a:cxn ang="0">
                    <a:pos x="21" y="6"/>
                  </a:cxn>
                  <a:cxn ang="0">
                    <a:pos x="27" y="8"/>
                  </a:cxn>
                  <a:cxn ang="0">
                    <a:pos x="31" y="9"/>
                  </a:cxn>
                  <a:cxn ang="0">
                    <a:pos x="36" y="5"/>
                  </a:cxn>
                  <a:cxn ang="0">
                    <a:pos x="40" y="0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52" y="0"/>
                  </a:cxn>
                  <a:cxn ang="0">
                    <a:pos x="58" y="5"/>
                  </a:cxn>
                  <a:cxn ang="0">
                    <a:pos x="63" y="8"/>
                  </a:cxn>
                  <a:cxn ang="0">
                    <a:pos x="66" y="11"/>
                  </a:cxn>
                  <a:cxn ang="0">
                    <a:pos x="70" y="15"/>
                  </a:cxn>
                  <a:cxn ang="0">
                    <a:pos x="72" y="21"/>
                  </a:cxn>
                  <a:cxn ang="0">
                    <a:pos x="75" y="27"/>
                  </a:cxn>
                  <a:cxn ang="0">
                    <a:pos x="72" y="33"/>
                  </a:cxn>
                  <a:cxn ang="0">
                    <a:pos x="69" y="33"/>
                  </a:cxn>
                  <a:cxn ang="0">
                    <a:pos x="66" y="33"/>
                  </a:cxn>
                  <a:cxn ang="0">
                    <a:pos x="63" y="39"/>
                  </a:cxn>
                  <a:cxn ang="0">
                    <a:pos x="66" y="45"/>
                  </a:cxn>
                  <a:cxn ang="0">
                    <a:pos x="60" y="45"/>
                  </a:cxn>
                  <a:cxn ang="0">
                    <a:pos x="55" y="47"/>
                  </a:cxn>
                  <a:cxn ang="0">
                    <a:pos x="55" y="50"/>
                  </a:cxn>
                  <a:cxn ang="0">
                    <a:pos x="55" y="53"/>
                  </a:cxn>
                  <a:cxn ang="0">
                    <a:pos x="60" y="54"/>
                  </a:cxn>
                  <a:cxn ang="0">
                    <a:pos x="66" y="57"/>
                  </a:cxn>
                  <a:cxn ang="0">
                    <a:pos x="70" y="59"/>
                  </a:cxn>
                  <a:cxn ang="0">
                    <a:pos x="73" y="63"/>
                  </a:cxn>
                  <a:cxn ang="0">
                    <a:pos x="73" y="66"/>
                  </a:cxn>
                  <a:cxn ang="0">
                    <a:pos x="75" y="74"/>
                  </a:cxn>
                  <a:cxn ang="0">
                    <a:pos x="72" y="80"/>
                  </a:cxn>
                  <a:cxn ang="0">
                    <a:pos x="69" y="83"/>
                  </a:cxn>
                  <a:cxn ang="0">
                    <a:pos x="67" y="85"/>
                  </a:cxn>
                  <a:cxn ang="0">
                    <a:pos x="67" y="92"/>
                  </a:cxn>
                  <a:cxn ang="0">
                    <a:pos x="61" y="95"/>
                  </a:cxn>
                  <a:cxn ang="0">
                    <a:pos x="57" y="94"/>
                  </a:cxn>
                  <a:cxn ang="0">
                    <a:pos x="54" y="91"/>
                  </a:cxn>
                  <a:cxn ang="0">
                    <a:pos x="49" y="92"/>
                  </a:cxn>
                  <a:cxn ang="0">
                    <a:pos x="43" y="89"/>
                  </a:cxn>
                  <a:cxn ang="0">
                    <a:pos x="37" y="92"/>
                  </a:cxn>
                  <a:cxn ang="0">
                    <a:pos x="31" y="92"/>
                  </a:cxn>
                  <a:cxn ang="0">
                    <a:pos x="27" y="91"/>
                  </a:cxn>
                  <a:cxn ang="0">
                    <a:pos x="19" y="89"/>
                  </a:cxn>
                  <a:cxn ang="0">
                    <a:pos x="22" y="83"/>
                  </a:cxn>
                  <a:cxn ang="0">
                    <a:pos x="24" y="78"/>
                  </a:cxn>
                  <a:cxn ang="0">
                    <a:pos x="18" y="75"/>
                  </a:cxn>
                  <a:cxn ang="0">
                    <a:pos x="12" y="78"/>
                  </a:cxn>
                  <a:cxn ang="0">
                    <a:pos x="7" y="77"/>
                  </a:cxn>
                  <a:cxn ang="0">
                    <a:pos x="9" y="69"/>
                  </a:cxn>
                  <a:cxn ang="0">
                    <a:pos x="10" y="62"/>
                  </a:cxn>
                  <a:cxn ang="0">
                    <a:pos x="7" y="56"/>
                  </a:cxn>
                  <a:cxn ang="0">
                    <a:pos x="0" y="54"/>
                  </a:cxn>
                  <a:cxn ang="0">
                    <a:pos x="3" y="48"/>
                  </a:cxn>
                </a:cxnLst>
                <a:rect l="0" t="0" r="r" b="b"/>
                <a:pathLst>
                  <a:path w="75" h="95">
                    <a:moveTo>
                      <a:pt x="4" y="47"/>
                    </a:moveTo>
                    <a:lnTo>
                      <a:pt x="4" y="45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0" y="15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5" y="26"/>
                    </a:lnTo>
                    <a:lnTo>
                      <a:pt x="75" y="27"/>
                    </a:lnTo>
                    <a:lnTo>
                      <a:pt x="73" y="27"/>
                    </a:lnTo>
                    <a:lnTo>
                      <a:pt x="73" y="29"/>
                    </a:lnTo>
                    <a:lnTo>
                      <a:pt x="73" y="30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70" y="33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7" y="32"/>
                    </a:lnTo>
                    <a:lnTo>
                      <a:pt x="67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3" y="47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8" y="47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5" y="51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70" y="57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5" y="62"/>
                    </a:lnTo>
                    <a:lnTo>
                      <a:pt x="73" y="62"/>
                    </a:lnTo>
                    <a:lnTo>
                      <a:pt x="73" y="63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3" y="65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3" y="66"/>
                    </a:lnTo>
                    <a:lnTo>
                      <a:pt x="73" y="68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3" y="72"/>
                    </a:lnTo>
                    <a:lnTo>
                      <a:pt x="75" y="72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2" y="77"/>
                    </a:lnTo>
                    <a:lnTo>
                      <a:pt x="70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0" y="80"/>
                    </a:lnTo>
                    <a:lnTo>
                      <a:pt x="72" y="8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9" y="82"/>
                    </a:lnTo>
                    <a:lnTo>
                      <a:pt x="69" y="83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7" y="85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6" y="88"/>
                    </a:lnTo>
                    <a:lnTo>
                      <a:pt x="66" y="89"/>
                    </a:lnTo>
                    <a:lnTo>
                      <a:pt x="66" y="91"/>
                    </a:lnTo>
                    <a:lnTo>
                      <a:pt x="67" y="92"/>
                    </a:lnTo>
                    <a:lnTo>
                      <a:pt x="66" y="92"/>
                    </a:lnTo>
                    <a:lnTo>
                      <a:pt x="66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61" y="94"/>
                    </a:lnTo>
                    <a:lnTo>
                      <a:pt x="61" y="95"/>
                    </a:lnTo>
                    <a:lnTo>
                      <a:pt x="60" y="95"/>
                    </a:lnTo>
                    <a:lnTo>
                      <a:pt x="58" y="95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2" y="91"/>
                    </a:lnTo>
                    <a:lnTo>
                      <a:pt x="51" y="91"/>
                    </a:lnTo>
                    <a:lnTo>
                      <a:pt x="51" y="92"/>
                    </a:lnTo>
                    <a:lnTo>
                      <a:pt x="49" y="92"/>
                    </a:lnTo>
                    <a:lnTo>
                      <a:pt x="49" y="91"/>
                    </a:lnTo>
                    <a:lnTo>
                      <a:pt x="49" y="92"/>
                    </a:lnTo>
                    <a:lnTo>
                      <a:pt x="49" y="91"/>
                    </a:lnTo>
                    <a:lnTo>
                      <a:pt x="48" y="91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3" y="91"/>
                    </a:lnTo>
                    <a:lnTo>
                      <a:pt x="43" y="89"/>
                    </a:lnTo>
                    <a:lnTo>
                      <a:pt x="42" y="89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2"/>
                    </a:lnTo>
                    <a:lnTo>
                      <a:pt x="34" y="92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0" y="92"/>
                    </a:lnTo>
                    <a:lnTo>
                      <a:pt x="30" y="94"/>
                    </a:lnTo>
                    <a:lnTo>
                      <a:pt x="30" y="92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4" y="91"/>
                    </a:lnTo>
                    <a:lnTo>
                      <a:pt x="22" y="91"/>
                    </a:lnTo>
                    <a:lnTo>
                      <a:pt x="21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6" y="78"/>
                    </a:lnTo>
                    <a:lnTo>
                      <a:pt x="15" y="78"/>
                    </a:lnTo>
                    <a:lnTo>
                      <a:pt x="13" y="78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0" y="78"/>
                    </a:lnTo>
                    <a:lnTo>
                      <a:pt x="9" y="78"/>
                    </a:lnTo>
                    <a:lnTo>
                      <a:pt x="7" y="78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7" y="74"/>
                    </a:lnTo>
                    <a:lnTo>
                      <a:pt x="7" y="72"/>
                    </a:lnTo>
                    <a:lnTo>
                      <a:pt x="7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81"/>
              <p:cNvSpPr>
                <a:spLocks/>
              </p:cNvSpPr>
              <p:nvPr/>
            </p:nvSpPr>
            <p:spPr bwMode="auto">
              <a:xfrm>
                <a:off x="3429" y="2963"/>
                <a:ext cx="128" cy="6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1"/>
                  </a:cxn>
                  <a:cxn ang="0">
                    <a:pos x="21" y="4"/>
                  </a:cxn>
                  <a:cxn ang="0">
                    <a:pos x="25" y="3"/>
                  </a:cxn>
                  <a:cxn ang="0">
                    <a:pos x="27" y="4"/>
                  </a:cxn>
                  <a:cxn ang="0">
                    <a:pos x="27" y="4"/>
                  </a:cxn>
                  <a:cxn ang="0">
                    <a:pos x="30" y="4"/>
                  </a:cxn>
                  <a:cxn ang="0">
                    <a:pos x="34" y="3"/>
                  </a:cxn>
                  <a:cxn ang="0">
                    <a:pos x="39" y="4"/>
                  </a:cxn>
                  <a:cxn ang="0">
                    <a:pos x="43" y="3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39" y="0"/>
                  </a:cxn>
                  <a:cxn ang="0">
                    <a:pos x="48" y="3"/>
                  </a:cxn>
                  <a:cxn ang="0">
                    <a:pos x="57" y="6"/>
                  </a:cxn>
                  <a:cxn ang="0">
                    <a:pos x="69" y="6"/>
                  </a:cxn>
                  <a:cxn ang="0">
                    <a:pos x="79" y="9"/>
                  </a:cxn>
                  <a:cxn ang="0">
                    <a:pos x="88" y="15"/>
                  </a:cxn>
                  <a:cxn ang="0">
                    <a:pos x="96" y="19"/>
                  </a:cxn>
                  <a:cxn ang="0">
                    <a:pos x="104" y="25"/>
                  </a:cxn>
                  <a:cxn ang="0">
                    <a:pos x="110" y="31"/>
                  </a:cxn>
                  <a:cxn ang="0">
                    <a:pos x="117" y="37"/>
                  </a:cxn>
                  <a:cxn ang="0">
                    <a:pos x="126" y="45"/>
                  </a:cxn>
                  <a:cxn ang="0">
                    <a:pos x="123" y="51"/>
                  </a:cxn>
                  <a:cxn ang="0">
                    <a:pos x="117" y="54"/>
                  </a:cxn>
                  <a:cxn ang="0">
                    <a:pos x="111" y="57"/>
                  </a:cxn>
                  <a:cxn ang="0">
                    <a:pos x="111" y="60"/>
                  </a:cxn>
                  <a:cxn ang="0">
                    <a:pos x="107" y="58"/>
                  </a:cxn>
                  <a:cxn ang="0">
                    <a:pos x="107" y="52"/>
                  </a:cxn>
                  <a:cxn ang="0">
                    <a:pos x="105" y="60"/>
                  </a:cxn>
                  <a:cxn ang="0">
                    <a:pos x="100" y="58"/>
                  </a:cxn>
                  <a:cxn ang="0">
                    <a:pos x="96" y="60"/>
                  </a:cxn>
                  <a:cxn ang="0">
                    <a:pos x="93" y="52"/>
                  </a:cxn>
                  <a:cxn ang="0">
                    <a:pos x="88" y="48"/>
                  </a:cxn>
                  <a:cxn ang="0">
                    <a:pos x="81" y="43"/>
                  </a:cxn>
                  <a:cxn ang="0">
                    <a:pos x="79" y="36"/>
                  </a:cxn>
                  <a:cxn ang="0">
                    <a:pos x="75" y="34"/>
                  </a:cxn>
                  <a:cxn ang="0">
                    <a:pos x="67" y="31"/>
                  </a:cxn>
                  <a:cxn ang="0">
                    <a:pos x="64" y="31"/>
                  </a:cxn>
                  <a:cxn ang="0">
                    <a:pos x="61" y="31"/>
                  </a:cxn>
                  <a:cxn ang="0">
                    <a:pos x="54" y="34"/>
                  </a:cxn>
                  <a:cxn ang="0">
                    <a:pos x="48" y="34"/>
                  </a:cxn>
                  <a:cxn ang="0">
                    <a:pos x="40" y="37"/>
                  </a:cxn>
                  <a:cxn ang="0">
                    <a:pos x="37" y="39"/>
                  </a:cxn>
                  <a:cxn ang="0">
                    <a:pos x="30" y="42"/>
                  </a:cxn>
                  <a:cxn ang="0">
                    <a:pos x="25" y="40"/>
                  </a:cxn>
                  <a:cxn ang="0">
                    <a:pos x="16" y="37"/>
                  </a:cxn>
                  <a:cxn ang="0">
                    <a:pos x="12" y="45"/>
                  </a:cxn>
                  <a:cxn ang="0">
                    <a:pos x="6" y="45"/>
                  </a:cxn>
                  <a:cxn ang="0">
                    <a:pos x="3" y="40"/>
                  </a:cxn>
                  <a:cxn ang="0">
                    <a:pos x="4" y="36"/>
                  </a:cxn>
                  <a:cxn ang="0">
                    <a:pos x="1" y="28"/>
                  </a:cxn>
                  <a:cxn ang="0">
                    <a:pos x="10" y="25"/>
                  </a:cxn>
                  <a:cxn ang="0">
                    <a:pos x="12" y="21"/>
                  </a:cxn>
                  <a:cxn ang="0">
                    <a:pos x="10" y="16"/>
                  </a:cxn>
                  <a:cxn ang="0">
                    <a:pos x="7" y="7"/>
                  </a:cxn>
                  <a:cxn ang="0">
                    <a:pos x="7" y="1"/>
                  </a:cxn>
                  <a:cxn ang="0">
                    <a:pos x="12" y="3"/>
                  </a:cxn>
                </a:cxnLst>
                <a:rect l="0" t="0" r="r" b="b"/>
                <a:pathLst>
                  <a:path w="128" h="61">
                    <a:moveTo>
                      <a:pt x="12" y="3"/>
                    </a:moveTo>
                    <a:lnTo>
                      <a:pt x="12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9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10" y="31"/>
                    </a:lnTo>
                    <a:lnTo>
                      <a:pt x="111" y="31"/>
                    </a:lnTo>
                    <a:lnTo>
                      <a:pt x="113" y="33"/>
                    </a:lnTo>
                    <a:lnTo>
                      <a:pt x="114" y="33"/>
                    </a:lnTo>
                    <a:lnTo>
                      <a:pt x="114" y="34"/>
                    </a:lnTo>
                    <a:lnTo>
                      <a:pt x="116" y="34"/>
                    </a:lnTo>
                    <a:lnTo>
                      <a:pt x="116" y="36"/>
                    </a:lnTo>
                    <a:lnTo>
                      <a:pt x="117" y="36"/>
                    </a:lnTo>
                    <a:lnTo>
                      <a:pt x="117" y="37"/>
                    </a:lnTo>
                    <a:lnTo>
                      <a:pt x="119" y="37"/>
                    </a:lnTo>
                    <a:lnTo>
                      <a:pt x="120" y="39"/>
                    </a:lnTo>
                    <a:lnTo>
                      <a:pt x="122" y="40"/>
                    </a:lnTo>
                    <a:lnTo>
                      <a:pt x="123" y="42"/>
                    </a:lnTo>
                    <a:lnTo>
                      <a:pt x="125" y="42"/>
                    </a:lnTo>
                    <a:lnTo>
                      <a:pt x="125" y="43"/>
                    </a:lnTo>
                    <a:lnTo>
                      <a:pt x="126" y="43"/>
                    </a:lnTo>
                    <a:lnTo>
                      <a:pt x="126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6" y="48"/>
                    </a:lnTo>
                    <a:lnTo>
                      <a:pt x="125" y="48"/>
                    </a:lnTo>
                    <a:lnTo>
                      <a:pt x="123" y="48"/>
                    </a:lnTo>
                    <a:lnTo>
                      <a:pt x="123" y="49"/>
                    </a:lnTo>
                    <a:lnTo>
                      <a:pt x="123" y="51"/>
                    </a:lnTo>
                    <a:lnTo>
                      <a:pt x="122" y="51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9" y="52"/>
                    </a:lnTo>
                    <a:lnTo>
                      <a:pt x="120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6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4" y="55"/>
                    </a:lnTo>
                    <a:lnTo>
                      <a:pt x="113" y="55"/>
                    </a:lnTo>
                    <a:lnTo>
                      <a:pt x="113" y="57"/>
                    </a:lnTo>
                    <a:lnTo>
                      <a:pt x="111" y="57"/>
                    </a:lnTo>
                    <a:lnTo>
                      <a:pt x="111" y="55"/>
                    </a:lnTo>
                    <a:lnTo>
                      <a:pt x="110" y="55"/>
                    </a:lnTo>
                    <a:lnTo>
                      <a:pt x="111" y="55"/>
                    </a:lnTo>
                    <a:lnTo>
                      <a:pt x="110" y="55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10" y="61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7" y="58"/>
                    </a:lnTo>
                    <a:lnTo>
                      <a:pt x="107" y="57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5" y="54"/>
                    </a:lnTo>
                    <a:lnTo>
                      <a:pt x="107" y="54"/>
                    </a:lnTo>
                    <a:lnTo>
                      <a:pt x="107" y="52"/>
                    </a:lnTo>
                    <a:lnTo>
                      <a:pt x="105" y="52"/>
                    </a:lnTo>
                    <a:lnTo>
                      <a:pt x="107" y="52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5" y="55"/>
                    </a:lnTo>
                    <a:lnTo>
                      <a:pt x="105" y="57"/>
                    </a:lnTo>
                    <a:lnTo>
                      <a:pt x="107" y="57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04" y="60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100" y="57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7" y="58"/>
                    </a:lnTo>
                    <a:lnTo>
                      <a:pt x="97" y="60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3" y="54"/>
                    </a:lnTo>
                    <a:lnTo>
                      <a:pt x="91" y="54"/>
                    </a:lnTo>
                    <a:lnTo>
                      <a:pt x="93" y="52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88" y="49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5" y="48"/>
                    </a:lnTo>
                    <a:lnTo>
                      <a:pt x="85" y="46"/>
                    </a:lnTo>
                    <a:lnTo>
                      <a:pt x="84" y="46"/>
                    </a:lnTo>
                    <a:lnTo>
                      <a:pt x="84" y="45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1" y="42"/>
                    </a:lnTo>
                    <a:lnTo>
                      <a:pt x="79" y="42"/>
                    </a:lnTo>
                    <a:lnTo>
                      <a:pt x="79" y="40"/>
                    </a:lnTo>
                    <a:lnTo>
                      <a:pt x="79" y="39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6"/>
                    </a:lnTo>
                    <a:lnTo>
                      <a:pt x="79" y="36"/>
                    </a:lnTo>
                    <a:lnTo>
                      <a:pt x="79" y="34"/>
                    </a:lnTo>
                    <a:lnTo>
                      <a:pt x="78" y="34"/>
                    </a:lnTo>
                    <a:lnTo>
                      <a:pt x="78" y="36"/>
                    </a:lnTo>
                    <a:lnTo>
                      <a:pt x="78" y="34"/>
                    </a:lnTo>
                    <a:lnTo>
                      <a:pt x="76" y="34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72" y="34"/>
                    </a:lnTo>
                    <a:lnTo>
                      <a:pt x="70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31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1" y="33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1" y="31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82"/>
              <p:cNvSpPr>
                <a:spLocks/>
              </p:cNvSpPr>
              <p:nvPr/>
            </p:nvSpPr>
            <p:spPr bwMode="auto">
              <a:xfrm>
                <a:off x="3292" y="2848"/>
                <a:ext cx="87" cy="115"/>
              </a:xfrm>
              <a:custGeom>
                <a:avLst/>
                <a:gdLst/>
                <a:ahLst/>
                <a:cxnLst>
                  <a:cxn ang="0">
                    <a:pos x="54" y="9"/>
                  </a:cxn>
                  <a:cxn ang="0">
                    <a:pos x="54" y="8"/>
                  </a:cxn>
                  <a:cxn ang="0">
                    <a:pos x="54" y="8"/>
                  </a:cxn>
                  <a:cxn ang="0">
                    <a:pos x="57" y="6"/>
                  </a:cxn>
                  <a:cxn ang="0">
                    <a:pos x="55" y="6"/>
                  </a:cxn>
                  <a:cxn ang="0">
                    <a:pos x="58" y="8"/>
                  </a:cxn>
                  <a:cxn ang="0">
                    <a:pos x="61" y="12"/>
                  </a:cxn>
                  <a:cxn ang="0">
                    <a:pos x="63" y="15"/>
                  </a:cxn>
                  <a:cxn ang="0">
                    <a:pos x="64" y="18"/>
                  </a:cxn>
                  <a:cxn ang="0">
                    <a:pos x="66" y="21"/>
                  </a:cxn>
                  <a:cxn ang="0">
                    <a:pos x="66" y="23"/>
                  </a:cxn>
                  <a:cxn ang="0">
                    <a:pos x="67" y="23"/>
                  </a:cxn>
                  <a:cxn ang="0">
                    <a:pos x="67" y="24"/>
                  </a:cxn>
                  <a:cxn ang="0">
                    <a:pos x="69" y="27"/>
                  </a:cxn>
                  <a:cxn ang="0">
                    <a:pos x="73" y="36"/>
                  </a:cxn>
                  <a:cxn ang="0">
                    <a:pos x="78" y="47"/>
                  </a:cxn>
                  <a:cxn ang="0">
                    <a:pos x="82" y="56"/>
                  </a:cxn>
                  <a:cxn ang="0">
                    <a:pos x="85" y="66"/>
                  </a:cxn>
                  <a:cxn ang="0">
                    <a:pos x="87" y="78"/>
                  </a:cxn>
                  <a:cxn ang="0">
                    <a:pos x="87" y="89"/>
                  </a:cxn>
                  <a:cxn ang="0">
                    <a:pos x="84" y="93"/>
                  </a:cxn>
                  <a:cxn ang="0">
                    <a:pos x="84" y="92"/>
                  </a:cxn>
                  <a:cxn ang="0">
                    <a:pos x="81" y="93"/>
                  </a:cxn>
                  <a:cxn ang="0">
                    <a:pos x="79" y="93"/>
                  </a:cxn>
                  <a:cxn ang="0">
                    <a:pos x="78" y="93"/>
                  </a:cxn>
                  <a:cxn ang="0">
                    <a:pos x="78" y="98"/>
                  </a:cxn>
                  <a:cxn ang="0">
                    <a:pos x="73" y="101"/>
                  </a:cxn>
                  <a:cxn ang="0">
                    <a:pos x="67" y="105"/>
                  </a:cxn>
                  <a:cxn ang="0">
                    <a:pos x="61" y="99"/>
                  </a:cxn>
                  <a:cxn ang="0">
                    <a:pos x="55" y="96"/>
                  </a:cxn>
                  <a:cxn ang="0">
                    <a:pos x="46" y="101"/>
                  </a:cxn>
                  <a:cxn ang="0">
                    <a:pos x="45" y="111"/>
                  </a:cxn>
                  <a:cxn ang="0">
                    <a:pos x="36" y="113"/>
                  </a:cxn>
                  <a:cxn ang="0">
                    <a:pos x="25" y="110"/>
                  </a:cxn>
                  <a:cxn ang="0">
                    <a:pos x="19" y="102"/>
                  </a:cxn>
                  <a:cxn ang="0">
                    <a:pos x="13" y="95"/>
                  </a:cxn>
                  <a:cxn ang="0">
                    <a:pos x="10" y="84"/>
                  </a:cxn>
                  <a:cxn ang="0">
                    <a:pos x="3" y="75"/>
                  </a:cxn>
                  <a:cxn ang="0">
                    <a:pos x="3" y="68"/>
                  </a:cxn>
                  <a:cxn ang="0">
                    <a:pos x="1" y="59"/>
                  </a:cxn>
                  <a:cxn ang="0">
                    <a:pos x="0" y="56"/>
                  </a:cxn>
                  <a:cxn ang="0">
                    <a:pos x="0" y="45"/>
                  </a:cxn>
                  <a:cxn ang="0">
                    <a:pos x="6" y="44"/>
                  </a:cxn>
                  <a:cxn ang="0">
                    <a:pos x="12" y="36"/>
                  </a:cxn>
                  <a:cxn ang="0">
                    <a:pos x="12" y="29"/>
                  </a:cxn>
                  <a:cxn ang="0">
                    <a:pos x="12" y="21"/>
                  </a:cxn>
                  <a:cxn ang="0">
                    <a:pos x="24" y="20"/>
                  </a:cxn>
                  <a:cxn ang="0">
                    <a:pos x="25" y="14"/>
                  </a:cxn>
                  <a:cxn ang="0">
                    <a:pos x="28" y="9"/>
                  </a:cxn>
                  <a:cxn ang="0">
                    <a:pos x="31" y="2"/>
                  </a:cxn>
                  <a:cxn ang="0">
                    <a:pos x="40" y="0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3" y="0"/>
                  </a:cxn>
                  <a:cxn ang="0">
                    <a:pos x="46" y="2"/>
                  </a:cxn>
                  <a:cxn ang="0">
                    <a:pos x="51" y="2"/>
                  </a:cxn>
                  <a:cxn ang="0">
                    <a:pos x="51" y="6"/>
                  </a:cxn>
                  <a:cxn ang="0">
                    <a:pos x="52" y="6"/>
                  </a:cxn>
                  <a:cxn ang="0">
                    <a:pos x="52" y="8"/>
                  </a:cxn>
                </a:cxnLst>
                <a:rect l="0" t="0" r="r" b="b"/>
                <a:pathLst>
                  <a:path w="87" h="115">
                    <a:moveTo>
                      <a:pt x="52" y="8"/>
                    </a:moveTo>
                    <a:lnTo>
                      <a:pt x="52" y="9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5" y="8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70" y="26"/>
                    </a:lnTo>
                    <a:lnTo>
                      <a:pt x="70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70" y="32"/>
                    </a:lnTo>
                    <a:lnTo>
                      <a:pt x="72" y="32"/>
                    </a:lnTo>
                    <a:lnTo>
                      <a:pt x="72" y="33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6" y="41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78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2" y="53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2" y="57"/>
                    </a:lnTo>
                    <a:lnTo>
                      <a:pt x="84" y="57"/>
                    </a:lnTo>
                    <a:lnTo>
                      <a:pt x="84" y="59"/>
                    </a:lnTo>
                    <a:lnTo>
                      <a:pt x="84" y="60"/>
                    </a:lnTo>
                    <a:lnTo>
                      <a:pt x="85" y="60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7" y="68"/>
                    </a:lnTo>
                    <a:lnTo>
                      <a:pt x="87" y="69"/>
                    </a:lnTo>
                    <a:lnTo>
                      <a:pt x="87" y="71"/>
                    </a:lnTo>
                    <a:lnTo>
                      <a:pt x="87" y="72"/>
                    </a:lnTo>
                    <a:lnTo>
                      <a:pt x="87" y="74"/>
                    </a:lnTo>
                    <a:lnTo>
                      <a:pt x="87" y="75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80"/>
                    </a:lnTo>
                    <a:lnTo>
                      <a:pt x="87" y="81"/>
                    </a:lnTo>
                    <a:lnTo>
                      <a:pt x="87" y="83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89"/>
                    </a:lnTo>
                    <a:lnTo>
                      <a:pt x="87" y="89"/>
                    </a:lnTo>
                    <a:lnTo>
                      <a:pt x="87" y="90"/>
                    </a:lnTo>
                    <a:lnTo>
                      <a:pt x="87" y="92"/>
                    </a:lnTo>
                    <a:lnTo>
                      <a:pt x="85" y="92"/>
                    </a:lnTo>
                    <a:lnTo>
                      <a:pt x="85" y="93"/>
                    </a:lnTo>
                    <a:lnTo>
                      <a:pt x="84" y="93"/>
                    </a:lnTo>
                    <a:lnTo>
                      <a:pt x="84" y="92"/>
                    </a:lnTo>
                    <a:lnTo>
                      <a:pt x="84" y="93"/>
                    </a:lnTo>
                    <a:lnTo>
                      <a:pt x="84" y="92"/>
                    </a:lnTo>
                    <a:lnTo>
                      <a:pt x="84" y="93"/>
                    </a:lnTo>
                    <a:lnTo>
                      <a:pt x="84" y="92"/>
                    </a:lnTo>
                    <a:lnTo>
                      <a:pt x="84" y="93"/>
                    </a:lnTo>
                    <a:lnTo>
                      <a:pt x="84" y="92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2" y="92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2" y="92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79" y="93"/>
                    </a:lnTo>
                    <a:lnTo>
                      <a:pt x="81" y="93"/>
                    </a:lnTo>
                    <a:lnTo>
                      <a:pt x="81" y="95"/>
                    </a:lnTo>
                    <a:lnTo>
                      <a:pt x="79" y="95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8" y="95"/>
                    </a:lnTo>
                    <a:lnTo>
                      <a:pt x="79" y="95"/>
                    </a:lnTo>
                    <a:lnTo>
                      <a:pt x="78" y="95"/>
                    </a:lnTo>
                    <a:lnTo>
                      <a:pt x="78" y="93"/>
                    </a:lnTo>
                    <a:lnTo>
                      <a:pt x="78" y="95"/>
                    </a:lnTo>
                    <a:lnTo>
                      <a:pt x="79" y="95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6" y="96"/>
                    </a:lnTo>
                    <a:lnTo>
                      <a:pt x="78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8" y="98"/>
                    </a:lnTo>
                    <a:lnTo>
                      <a:pt x="76" y="98"/>
                    </a:lnTo>
                    <a:lnTo>
                      <a:pt x="76" y="99"/>
                    </a:lnTo>
                    <a:lnTo>
                      <a:pt x="76" y="98"/>
                    </a:lnTo>
                    <a:lnTo>
                      <a:pt x="76" y="99"/>
                    </a:lnTo>
                    <a:lnTo>
                      <a:pt x="75" y="99"/>
                    </a:lnTo>
                    <a:lnTo>
                      <a:pt x="76" y="99"/>
                    </a:lnTo>
                    <a:lnTo>
                      <a:pt x="75" y="99"/>
                    </a:lnTo>
                    <a:lnTo>
                      <a:pt x="75" y="101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101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2" y="104"/>
                    </a:lnTo>
                    <a:lnTo>
                      <a:pt x="70" y="104"/>
                    </a:lnTo>
                    <a:lnTo>
                      <a:pt x="70" y="105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2"/>
                    </a:lnTo>
                    <a:lnTo>
                      <a:pt x="63" y="102"/>
                    </a:lnTo>
                    <a:lnTo>
                      <a:pt x="63" y="101"/>
                    </a:lnTo>
                    <a:lnTo>
                      <a:pt x="63" y="102"/>
                    </a:lnTo>
                    <a:lnTo>
                      <a:pt x="63" y="101"/>
                    </a:lnTo>
                    <a:lnTo>
                      <a:pt x="61" y="101"/>
                    </a:lnTo>
                    <a:lnTo>
                      <a:pt x="61" y="99"/>
                    </a:lnTo>
                    <a:lnTo>
                      <a:pt x="60" y="98"/>
                    </a:lnTo>
                    <a:lnTo>
                      <a:pt x="61" y="98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60" y="95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7" y="96"/>
                    </a:lnTo>
                    <a:lnTo>
                      <a:pt x="55" y="96"/>
                    </a:lnTo>
                    <a:lnTo>
                      <a:pt x="55" y="98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1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8" y="99"/>
                    </a:lnTo>
                    <a:lnTo>
                      <a:pt x="46" y="99"/>
                    </a:lnTo>
                    <a:lnTo>
                      <a:pt x="46" y="101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8" y="105"/>
                    </a:lnTo>
                    <a:lnTo>
                      <a:pt x="48" y="107"/>
                    </a:lnTo>
                    <a:lnTo>
                      <a:pt x="48" y="108"/>
                    </a:lnTo>
                    <a:lnTo>
                      <a:pt x="46" y="108"/>
                    </a:lnTo>
                    <a:lnTo>
                      <a:pt x="46" y="110"/>
                    </a:lnTo>
                    <a:lnTo>
                      <a:pt x="45" y="110"/>
                    </a:lnTo>
                    <a:lnTo>
                      <a:pt x="45" y="111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3"/>
                    </a:lnTo>
                    <a:lnTo>
                      <a:pt x="42" y="115"/>
                    </a:lnTo>
                    <a:lnTo>
                      <a:pt x="40" y="115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7" y="113"/>
                    </a:lnTo>
                    <a:lnTo>
                      <a:pt x="36" y="113"/>
                    </a:lnTo>
                    <a:lnTo>
                      <a:pt x="34" y="113"/>
                    </a:lnTo>
                    <a:lnTo>
                      <a:pt x="33" y="113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4" y="107"/>
                    </a:lnTo>
                    <a:lnTo>
                      <a:pt x="22" y="107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0" y="86"/>
                    </a:lnTo>
                    <a:lnTo>
                      <a:pt x="10" y="84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7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3" y="77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1" y="59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83"/>
              <p:cNvSpPr>
                <a:spLocks/>
              </p:cNvSpPr>
              <p:nvPr/>
            </p:nvSpPr>
            <p:spPr bwMode="auto">
              <a:xfrm>
                <a:off x="3207" y="2708"/>
                <a:ext cx="110" cy="83"/>
              </a:xfrm>
              <a:custGeom>
                <a:avLst/>
                <a:gdLst/>
                <a:ahLst/>
                <a:cxnLst>
                  <a:cxn ang="0">
                    <a:pos x="24" y="71"/>
                  </a:cxn>
                  <a:cxn ang="0">
                    <a:pos x="20" y="72"/>
                  </a:cxn>
                  <a:cxn ang="0">
                    <a:pos x="18" y="74"/>
                  </a:cxn>
                  <a:cxn ang="0">
                    <a:pos x="17" y="78"/>
                  </a:cxn>
                  <a:cxn ang="0">
                    <a:pos x="14" y="72"/>
                  </a:cxn>
                  <a:cxn ang="0">
                    <a:pos x="9" y="68"/>
                  </a:cxn>
                  <a:cxn ang="0">
                    <a:pos x="3" y="69"/>
                  </a:cxn>
                  <a:cxn ang="0">
                    <a:pos x="2" y="68"/>
                  </a:cxn>
                  <a:cxn ang="0">
                    <a:pos x="3" y="63"/>
                  </a:cxn>
                  <a:cxn ang="0">
                    <a:pos x="2" y="59"/>
                  </a:cxn>
                  <a:cxn ang="0">
                    <a:pos x="3" y="57"/>
                  </a:cxn>
                  <a:cxn ang="0">
                    <a:pos x="3" y="51"/>
                  </a:cxn>
                  <a:cxn ang="0">
                    <a:pos x="2" y="47"/>
                  </a:cxn>
                  <a:cxn ang="0">
                    <a:pos x="2" y="41"/>
                  </a:cxn>
                  <a:cxn ang="0">
                    <a:pos x="8" y="38"/>
                  </a:cxn>
                  <a:cxn ang="0">
                    <a:pos x="9" y="35"/>
                  </a:cxn>
                  <a:cxn ang="0">
                    <a:pos x="15" y="35"/>
                  </a:cxn>
                  <a:cxn ang="0">
                    <a:pos x="21" y="35"/>
                  </a:cxn>
                  <a:cxn ang="0">
                    <a:pos x="27" y="32"/>
                  </a:cxn>
                  <a:cxn ang="0">
                    <a:pos x="30" y="38"/>
                  </a:cxn>
                  <a:cxn ang="0">
                    <a:pos x="33" y="32"/>
                  </a:cxn>
                  <a:cxn ang="0">
                    <a:pos x="38" y="27"/>
                  </a:cxn>
                  <a:cxn ang="0">
                    <a:pos x="41" y="24"/>
                  </a:cxn>
                  <a:cxn ang="0">
                    <a:pos x="44" y="21"/>
                  </a:cxn>
                  <a:cxn ang="0">
                    <a:pos x="51" y="18"/>
                  </a:cxn>
                  <a:cxn ang="0">
                    <a:pos x="56" y="17"/>
                  </a:cxn>
                  <a:cxn ang="0">
                    <a:pos x="62" y="13"/>
                  </a:cxn>
                  <a:cxn ang="0">
                    <a:pos x="65" y="7"/>
                  </a:cxn>
                  <a:cxn ang="0">
                    <a:pos x="67" y="0"/>
                  </a:cxn>
                  <a:cxn ang="0">
                    <a:pos x="73" y="3"/>
                  </a:cxn>
                  <a:cxn ang="0">
                    <a:pos x="76" y="6"/>
                  </a:cxn>
                  <a:cxn ang="0">
                    <a:pos x="79" y="6"/>
                  </a:cxn>
                  <a:cxn ang="0">
                    <a:pos x="86" y="7"/>
                  </a:cxn>
                  <a:cxn ang="0">
                    <a:pos x="92" y="7"/>
                  </a:cxn>
                  <a:cxn ang="0">
                    <a:pos x="97" y="3"/>
                  </a:cxn>
                  <a:cxn ang="0">
                    <a:pos x="103" y="6"/>
                  </a:cxn>
                  <a:cxn ang="0">
                    <a:pos x="107" y="7"/>
                  </a:cxn>
                  <a:cxn ang="0">
                    <a:pos x="110" y="10"/>
                  </a:cxn>
                  <a:cxn ang="0">
                    <a:pos x="106" y="15"/>
                  </a:cxn>
                  <a:cxn ang="0">
                    <a:pos x="98" y="17"/>
                  </a:cxn>
                  <a:cxn ang="0">
                    <a:pos x="95" y="23"/>
                  </a:cxn>
                  <a:cxn ang="0">
                    <a:pos x="94" y="30"/>
                  </a:cxn>
                  <a:cxn ang="0">
                    <a:pos x="95" y="38"/>
                  </a:cxn>
                  <a:cxn ang="0">
                    <a:pos x="97" y="45"/>
                  </a:cxn>
                  <a:cxn ang="0">
                    <a:pos x="92" y="44"/>
                  </a:cxn>
                  <a:cxn ang="0">
                    <a:pos x="88" y="45"/>
                  </a:cxn>
                  <a:cxn ang="0">
                    <a:pos x="86" y="50"/>
                  </a:cxn>
                  <a:cxn ang="0">
                    <a:pos x="79" y="51"/>
                  </a:cxn>
                  <a:cxn ang="0">
                    <a:pos x="76" y="51"/>
                  </a:cxn>
                  <a:cxn ang="0">
                    <a:pos x="73" y="57"/>
                  </a:cxn>
                  <a:cxn ang="0">
                    <a:pos x="67" y="54"/>
                  </a:cxn>
                  <a:cxn ang="0">
                    <a:pos x="59" y="53"/>
                  </a:cxn>
                  <a:cxn ang="0">
                    <a:pos x="56" y="53"/>
                  </a:cxn>
                  <a:cxn ang="0">
                    <a:pos x="51" y="54"/>
                  </a:cxn>
                  <a:cxn ang="0">
                    <a:pos x="44" y="56"/>
                  </a:cxn>
                  <a:cxn ang="0">
                    <a:pos x="44" y="60"/>
                  </a:cxn>
                  <a:cxn ang="0">
                    <a:pos x="47" y="66"/>
                  </a:cxn>
                  <a:cxn ang="0">
                    <a:pos x="47" y="72"/>
                  </a:cxn>
                  <a:cxn ang="0">
                    <a:pos x="39" y="74"/>
                  </a:cxn>
                  <a:cxn ang="0">
                    <a:pos x="39" y="80"/>
                  </a:cxn>
                  <a:cxn ang="0">
                    <a:pos x="33" y="83"/>
                  </a:cxn>
                  <a:cxn ang="0">
                    <a:pos x="29" y="78"/>
                  </a:cxn>
                  <a:cxn ang="0">
                    <a:pos x="32" y="72"/>
                  </a:cxn>
                </a:cxnLst>
                <a:rect l="0" t="0" r="r" b="b"/>
                <a:pathLst>
                  <a:path w="110" h="83">
                    <a:moveTo>
                      <a:pt x="29" y="71"/>
                    </a:moveTo>
                    <a:lnTo>
                      <a:pt x="29" y="72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7"/>
                    </a:lnTo>
                    <a:lnTo>
                      <a:pt x="17" y="78"/>
                    </a:lnTo>
                    <a:lnTo>
                      <a:pt x="17" y="77"/>
                    </a:lnTo>
                    <a:lnTo>
                      <a:pt x="17" y="78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9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9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10" y="13"/>
                    </a:lnTo>
                    <a:lnTo>
                      <a:pt x="109" y="13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6" y="15"/>
                    </a:lnTo>
                    <a:lnTo>
                      <a:pt x="104" y="15"/>
                    </a:lnTo>
                    <a:lnTo>
                      <a:pt x="103" y="15"/>
                    </a:lnTo>
                    <a:lnTo>
                      <a:pt x="101" y="15"/>
                    </a:lnTo>
                    <a:lnTo>
                      <a:pt x="100" y="15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0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1"/>
                    </a:lnTo>
                    <a:lnTo>
                      <a:pt x="95" y="42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4" y="47"/>
                    </a:lnTo>
                    <a:lnTo>
                      <a:pt x="94" y="45"/>
                    </a:lnTo>
                    <a:lnTo>
                      <a:pt x="94" y="44"/>
                    </a:lnTo>
                    <a:lnTo>
                      <a:pt x="92" y="44"/>
                    </a:lnTo>
                    <a:lnTo>
                      <a:pt x="92" y="45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3" y="51"/>
                    </a:lnTo>
                    <a:lnTo>
                      <a:pt x="82" y="51"/>
                    </a:lnTo>
                    <a:lnTo>
                      <a:pt x="80" y="51"/>
                    </a:lnTo>
                    <a:lnTo>
                      <a:pt x="79" y="51"/>
                    </a:lnTo>
                    <a:lnTo>
                      <a:pt x="79" y="50"/>
                    </a:lnTo>
                    <a:lnTo>
                      <a:pt x="77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1"/>
                    </a:lnTo>
                    <a:lnTo>
                      <a:pt x="76" y="51"/>
                    </a:lnTo>
                    <a:lnTo>
                      <a:pt x="76" y="53"/>
                    </a:lnTo>
                    <a:lnTo>
                      <a:pt x="76" y="54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5" y="53"/>
                    </a:lnTo>
                    <a:lnTo>
                      <a:pt x="64" y="53"/>
                    </a:lnTo>
                    <a:lnTo>
                      <a:pt x="62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47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1" y="59"/>
                    </a:lnTo>
                    <a:lnTo>
                      <a:pt x="42" y="59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5" y="65"/>
                    </a:lnTo>
                    <a:lnTo>
                      <a:pt x="47" y="65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81"/>
                    </a:lnTo>
                    <a:lnTo>
                      <a:pt x="36" y="81"/>
                    </a:lnTo>
                    <a:lnTo>
                      <a:pt x="35" y="81"/>
                    </a:lnTo>
                    <a:lnTo>
                      <a:pt x="35" y="83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30" y="81"/>
                    </a:lnTo>
                    <a:lnTo>
                      <a:pt x="30" y="80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30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2" y="74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30" y="71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284"/>
              <p:cNvSpPr>
                <a:spLocks/>
              </p:cNvSpPr>
              <p:nvPr/>
            </p:nvSpPr>
            <p:spPr bwMode="auto">
              <a:xfrm>
                <a:off x="3025" y="2630"/>
                <a:ext cx="115" cy="81"/>
              </a:xfrm>
              <a:custGeom>
                <a:avLst/>
                <a:gdLst/>
                <a:ahLst/>
                <a:cxnLst>
                  <a:cxn ang="0">
                    <a:pos x="8" y="64"/>
                  </a:cxn>
                  <a:cxn ang="0">
                    <a:pos x="6" y="57"/>
                  </a:cxn>
                  <a:cxn ang="0">
                    <a:pos x="6" y="51"/>
                  </a:cxn>
                  <a:cxn ang="0">
                    <a:pos x="5" y="46"/>
                  </a:cxn>
                  <a:cxn ang="0">
                    <a:pos x="0" y="40"/>
                  </a:cxn>
                  <a:cxn ang="0">
                    <a:pos x="6" y="37"/>
                  </a:cxn>
                  <a:cxn ang="0">
                    <a:pos x="9" y="31"/>
                  </a:cxn>
                  <a:cxn ang="0">
                    <a:pos x="9" y="25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24" y="19"/>
                  </a:cxn>
                  <a:cxn ang="0">
                    <a:pos x="29" y="18"/>
                  </a:cxn>
                  <a:cxn ang="0">
                    <a:pos x="36" y="16"/>
                  </a:cxn>
                  <a:cxn ang="0">
                    <a:pos x="42" y="15"/>
                  </a:cxn>
                  <a:cxn ang="0">
                    <a:pos x="50" y="18"/>
                  </a:cxn>
                  <a:cxn ang="0">
                    <a:pos x="53" y="19"/>
                  </a:cxn>
                  <a:cxn ang="0">
                    <a:pos x="62" y="15"/>
                  </a:cxn>
                  <a:cxn ang="0">
                    <a:pos x="65" y="9"/>
                  </a:cxn>
                  <a:cxn ang="0">
                    <a:pos x="69" y="10"/>
                  </a:cxn>
                  <a:cxn ang="0">
                    <a:pos x="74" y="10"/>
                  </a:cxn>
                  <a:cxn ang="0">
                    <a:pos x="75" y="6"/>
                  </a:cxn>
                  <a:cxn ang="0">
                    <a:pos x="78" y="3"/>
                  </a:cxn>
                  <a:cxn ang="0">
                    <a:pos x="83" y="1"/>
                  </a:cxn>
                  <a:cxn ang="0">
                    <a:pos x="89" y="1"/>
                  </a:cxn>
                  <a:cxn ang="0">
                    <a:pos x="93" y="6"/>
                  </a:cxn>
                  <a:cxn ang="0">
                    <a:pos x="96" y="6"/>
                  </a:cxn>
                  <a:cxn ang="0">
                    <a:pos x="99" y="9"/>
                  </a:cxn>
                  <a:cxn ang="0">
                    <a:pos x="104" y="13"/>
                  </a:cxn>
                  <a:cxn ang="0">
                    <a:pos x="105" y="13"/>
                  </a:cxn>
                  <a:cxn ang="0">
                    <a:pos x="111" y="12"/>
                  </a:cxn>
                  <a:cxn ang="0">
                    <a:pos x="113" y="16"/>
                  </a:cxn>
                  <a:cxn ang="0">
                    <a:pos x="111" y="21"/>
                  </a:cxn>
                  <a:cxn ang="0">
                    <a:pos x="108" y="21"/>
                  </a:cxn>
                  <a:cxn ang="0">
                    <a:pos x="104" y="25"/>
                  </a:cxn>
                  <a:cxn ang="0">
                    <a:pos x="101" y="27"/>
                  </a:cxn>
                  <a:cxn ang="0">
                    <a:pos x="101" y="33"/>
                  </a:cxn>
                  <a:cxn ang="0">
                    <a:pos x="99" y="37"/>
                  </a:cxn>
                  <a:cxn ang="0">
                    <a:pos x="96" y="40"/>
                  </a:cxn>
                  <a:cxn ang="0">
                    <a:pos x="92" y="45"/>
                  </a:cxn>
                  <a:cxn ang="0">
                    <a:pos x="92" y="48"/>
                  </a:cxn>
                  <a:cxn ang="0">
                    <a:pos x="92" y="54"/>
                  </a:cxn>
                  <a:cxn ang="0">
                    <a:pos x="87" y="55"/>
                  </a:cxn>
                  <a:cxn ang="0">
                    <a:pos x="86" y="60"/>
                  </a:cxn>
                  <a:cxn ang="0">
                    <a:pos x="84" y="63"/>
                  </a:cxn>
                  <a:cxn ang="0">
                    <a:pos x="78" y="66"/>
                  </a:cxn>
                  <a:cxn ang="0">
                    <a:pos x="71" y="64"/>
                  </a:cxn>
                  <a:cxn ang="0">
                    <a:pos x="68" y="67"/>
                  </a:cxn>
                  <a:cxn ang="0">
                    <a:pos x="62" y="70"/>
                  </a:cxn>
                  <a:cxn ang="0">
                    <a:pos x="57" y="75"/>
                  </a:cxn>
                  <a:cxn ang="0">
                    <a:pos x="50" y="76"/>
                  </a:cxn>
                  <a:cxn ang="0">
                    <a:pos x="45" y="81"/>
                  </a:cxn>
                  <a:cxn ang="0">
                    <a:pos x="41" y="76"/>
                  </a:cxn>
                  <a:cxn ang="0">
                    <a:pos x="36" y="78"/>
                  </a:cxn>
                  <a:cxn ang="0">
                    <a:pos x="32" y="79"/>
                  </a:cxn>
                  <a:cxn ang="0">
                    <a:pos x="26" y="76"/>
                  </a:cxn>
                  <a:cxn ang="0">
                    <a:pos x="20" y="73"/>
                  </a:cxn>
                  <a:cxn ang="0">
                    <a:pos x="12" y="75"/>
                  </a:cxn>
                  <a:cxn ang="0">
                    <a:pos x="14" y="70"/>
                  </a:cxn>
                  <a:cxn ang="0">
                    <a:pos x="14" y="64"/>
                  </a:cxn>
                </a:cxnLst>
                <a:rect l="0" t="0" r="r" b="b"/>
                <a:pathLst>
                  <a:path w="115" h="81">
                    <a:moveTo>
                      <a:pt x="11" y="66"/>
                    </a:moveTo>
                    <a:lnTo>
                      <a:pt x="11" y="64"/>
                    </a:lnTo>
                    <a:lnTo>
                      <a:pt x="9" y="64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4" y="7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4" y="4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3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98" y="9"/>
                    </a:lnTo>
                    <a:lnTo>
                      <a:pt x="99" y="9"/>
                    </a:lnTo>
                    <a:lnTo>
                      <a:pt x="99" y="10"/>
                    </a:lnTo>
                    <a:lnTo>
                      <a:pt x="101" y="10"/>
                    </a:lnTo>
                    <a:lnTo>
                      <a:pt x="101" y="12"/>
                    </a:lnTo>
                    <a:lnTo>
                      <a:pt x="102" y="12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5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8" y="15"/>
                    </a:lnTo>
                    <a:lnTo>
                      <a:pt x="110" y="13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0" y="13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5" y="18"/>
                    </a:lnTo>
                    <a:lnTo>
                      <a:pt x="113" y="18"/>
                    </a:lnTo>
                    <a:lnTo>
                      <a:pt x="113" y="19"/>
                    </a:lnTo>
                    <a:lnTo>
                      <a:pt x="111" y="19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10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2" y="25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1" y="28"/>
                    </a:lnTo>
                    <a:lnTo>
                      <a:pt x="101" y="30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1" y="31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99" y="36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5" y="43"/>
                    </a:lnTo>
                    <a:lnTo>
                      <a:pt x="93" y="43"/>
                    </a:lnTo>
                    <a:lnTo>
                      <a:pt x="92" y="43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2" y="46"/>
                    </a:lnTo>
                    <a:lnTo>
                      <a:pt x="93" y="46"/>
                    </a:lnTo>
                    <a:lnTo>
                      <a:pt x="93" y="48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2"/>
                    </a:lnTo>
                    <a:lnTo>
                      <a:pt x="92" y="54"/>
                    </a:lnTo>
                    <a:lnTo>
                      <a:pt x="90" y="54"/>
                    </a:lnTo>
                    <a:lnTo>
                      <a:pt x="92" y="54"/>
                    </a:lnTo>
                    <a:lnTo>
                      <a:pt x="90" y="54"/>
                    </a:lnTo>
                    <a:lnTo>
                      <a:pt x="90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4" y="57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3"/>
                    </a:lnTo>
                    <a:lnTo>
                      <a:pt x="84" y="63"/>
                    </a:lnTo>
                    <a:lnTo>
                      <a:pt x="84" y="61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4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60" y="73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3" y="75"/>
                    </a:lnTo>
                    <a:lnTo>
                      <a:pt x="53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5" y="79"/>
                    </a:lnTo>
                    <a:lnTo>
                      <a:pt x="44" y="79"/>
                    </a:lnTo>
                    <a:lnTo>
                      <a:pt x="42" y="79"/>
                    </a:lnTo>
                    <a:lnTo>
                      <a:pt x="42" y="78"/>
                    </a:lnTo>
                    <a:lnTo>
                      <a:pt x="41" y="78"/>
                    </a:lnTo>
                    <a:lnTo>
                      <a:pt x="41" y="76"/>
                    </a:lnTo>
                    <a:lnTo>
                      <a:pt x="39" y="76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6" y="79"/>
                    </a:lnTo>
                    <a:lnTo>
                      <a:pt x="35" y="79"/>
                    </a:lnTo>
                    <a:lnTo>
                      <a:pt x="33" y="79"/>
                    </a:lnTo>
                    <a:lnTo>
                      <a:pt x="33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7" y="78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4" y="76"/>
                    </a:lnTo>
                    <a:lnTo>
                      <a:pt x="24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0" y="73"/>
                    </a:lnTo>
                    <a:lnTo>
                      <a:pt x="18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1" y="6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285"/>
              <p:cNvSpPr>
                <a:spLocks/>
              </p:cNvSpPr>
              <p:nvPr/>
            </p:nvSpPr>
            <p:spPr bwMode="auto">
              <a:xfrm>
                <a:off x="3191" y="2625"/>
                <a:ext cx="110" cy="92"/>
              </a:xfrm>
              <a:custGeom>
                <a:avLst/>
                <a:gdLst/>
                <a:ahLst/>
                <a:cxnLst>
                  <a:cxn ang="0">
                    <a:pos x="57" y="15"/>
                  </a:cxn>
                  <a:cxn ang="0">
                    <a:pos x="55" y="18"/>
                  </a:cxn>
                  <a:cxn ang="0">
                    <a:pos x="57" y="15"/>
                  </a:cxn>
                  <a:cxn ang="0">
                    <a:pos x="63" y="17"/>
                  </a:cxn>
                  <a:cxn ang="0">
                    <a:pos x="67" y="23"/>
                  </a:cxn>
                  <a:cxn ang="0">
                    <a:pos x="67" y="27"/>
                  </a:cxn>
                  <a:cxn ang="0">
                    <a:pos x="72" y="33"/>
                  </a:cxn>
                  <a:cxn ang="0">
                    <a:pos x="76" y="36"/>
                  </a:cxn>
                  <a:cxn ang="0">
                    <a:pos x="80" y="44"/>
                  </a:cxn>
                  <a:cxn ang="0">
                    <a:pos x="81" y="50"/>
                  </a:cxn>
                  <a:cxn ang="0">
                    <a:pos x="83" y="56"/>
                  </a:cxn>
                  <a:cxn ang="0">
                    <a:pos x="86" y="60"/>
                  </a:cxn>
                  <a:cxn ang="0">
                    <a:pos x="89" y="65"/>
                  </a:cxn>
                  <a:cxn ang="0">
                    <a:pos x="93" y="68"/>
                  </a:cxn>
                  <a:cxn ang="0">
                    <a:pos x="98" y="71"/>
                  </a:cxn>
                  <a:cxn ang="0">
                    <a:pos x="99" y="75"/>
                  </a:cxn>
                  <a:cxn ang="0">
                    <a:pos x="102" y="83"/>
                  </a:cxn>
                  <a:cxn ang="0">
                    <a:pos x="110" y="86"/>
                  </a:cxn>
                  <a:cxn ang="0">
                    <a:pos x="107" y="90"/>
                  </a:cxn>
                  <a:cxn ang="0">
                    <a:pos x="96" y="90"/>
                  </a:cxn>
                  <a:cxn ang="0">
                    <a:pos x="93" y="89"/>
                  </a:cxn>
                  <a:cxn ang="0">
                    <a:pos x="89" y="86"/>
                  </a:cxn>
                  <a:cxn ang="0">
                    <a:pos x="83" y="81"/>
                  </a:cxn>
                  <a:cxn ang="0">
                    <a:pos x="80" y="74"/>
                  </a:cxn>
                  <a:cxn ang="0">
                    <a:pos x="72" y="77"/>
                  </a:cxn>
                  <a:cxn ang="0">
                    <a:pos x="67" y="77"/>
                  </a:cxn>
                  <a:cxn ang="0">
                    <a:pos x="66" y="80"/>
                  </a:cxn>
                  <a:cxn ang="0">
                    <a:pos x="61" y="78"/>
                  </a:cxn>
                  <a:cxn ang="0">
                    <a:pos x="58" y="74"/>
                  </a:cxn>
                  <a:cxn ang="0">
                    <a:pos x="58" y="66"/>
                  </a:cxn>
                  <a:cxn ang="0">
                    <a:pos x="57" y="60"/>
                  </a:cxn>
                  <a:cxn ang="0">
                    <a:pos x="60" y="56"/>
                  </a:cxn>
                  <a:cxn ang="0">
                    <a:pos x="61" y="51"/>
                  </a:cxn>
                  <a:cxn ang="0">
                    <a:pos x="58" y="50"/>
                  </a:cxn>
                  <a:cxn ang="0">
                    <a:pos x="54" y="42"/>
                  </a:cxn>
                  <a:cxn ang="0">
                    <a:pos x="51" y="41"/>
                  </a:cxn>
                  <a:cxn ang="0">
                    <a:pos x="45" y="42"/>
                  </a:cxn>
                  <a:cxn ang="0">
                    <a:pos x="37" y="42"/>
                  </a:cxn>
                  <a:cxn ang="0">
                    <a:pos x="31" y="44"/>
                  </a:cxn>
                  <a:cxn ang="0">
                    <a:pos x="27" y="39"/>
                  </a:cxn>
                  <a:cxn ang="0">
                    <a:pos x="19" y="35"/>
                  </a:cxn>
                  <a:cxn ang="0">
                    <a:pos x="12" y="35"/>
                  </a:cxn>
                  <a:cxn ang="0">
                    <a:pos x="6" y="33"/>
                  </a:cxn>
                  <a:cxn ang="0">
                    <a:pos x="0" y="30"/>
                  </a:cxn>
                  <a:cxn ang="0">
                    <a:pos x="3" y="24"/>
                  </a:cxn>
                  <a:cxn ang="0">
                    <a:pos x="10" y="21"/>
                  </a:cxn>
                  <a:cxn ang="0">
                    <a:pos x="9" y="18"/>
                  </a:cxn>
                  <a:cxn ang="0">
                    <a:pos x="4" y="14"/>
                  </a:cxn>
                  <a:cxn ang="0">
                    <a:pos x="12" y="15"/>
                  </a:cxn>
                  <a:cxn ang="0">
                    <a:pos x="19" y="15"/>
                  </a:cxn>
                  <a:cxn ang="0">
                    <a:pos x="27" y="15"/>
                  </a:cxn>
                  <a:cxn ang="0">
                    <a:pos x="27" y="9"/>
                  </a:cxn>
                  <a:cxn ang="0">
                    <a:pos x="28" y="3"/>
                  </a:cxn>
                  <a:cxn ang="0">
                    <a:pos x="36" y="0"/>
                  </a:cxn>
                  <a:cxn ang="0">
                    <a:pos x="40" y="8"/>
                  </a:cxn>
                  <a:cxn ang="0">
                    <a:pos x="46" y="9"/>
                  </a:cxn>
                  <a:cxn ang="0">
                    <a:pos x="48" y="12"/>
                  </a:cxn>
                </a:cxnLst>
                <a:rect l="0" t="0" r="r" b="b"/>
                <a:pathLst>
                  <a:path w="110" h="92">
                    <a:moveTo>
                      <a:pt x="48" y="12"/>
                    </a:moveTo>
                    <a:lnTo>
                      <a:pt x="49" y="12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4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7" y="14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4" y="20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72" y="33"/>
                    </a:lnTo>
                    <a:lnTo>
                      <a:pt x="72" y="32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3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6" y="39"/>
                    </a:lnTo>
                    <a:lnTo>
                      <a:pt x="78" y="39"/>
                    </a:lnTo>
                    <a:lnTo>
                      <a:pt x="78" y="41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0" y="45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8"/>
                    </a:lnTo>
                    <a:lnTo>
                      <a:pt x="83" y="48"/>
                    </a:lnTo>
                    <a:lnTo>
                      <a:pt x="83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3" y="51"/>
                    </a:lnTo>
                    <a:lnTo>
                      <a:pt x="83" y="53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3" y="54"/>
                    </a:lnTo>
                    <a:lnTo>
                      <a:pt x="83" y="56"/>
                    </a:lnTo>
                    <a:lnTo>
                      <a:pt x="84" y="57"/>
                    </a:lnTo>
                    <a:lnTo>
                      <a:pt x="84" y="59"/>
                    </a:lnTo>
                    <a:lnTo>
                      <a:pt x="86" y="59"/>
                    </a:lnTo>
                    <a:lnTo>
                      <a:pt x="86" y="57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60"/>
                    </a:lnTo>
                    <a:lnTo>
                      <a:pt x="84" y="60"/>
                    </a:lnTo>
                    <a:lnTo>
                      <a:pt x="86" y="60"/>
                    </a:lnTo>
                    <a:lnTo>
                      <a:pt x="86" y="62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7" y="65"/>
                    </a:lnTo>
                    <a:lnTo>
                      <a:pt x="89" y="65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8" y="71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9" y="72"/>
                    </a:lnTo>
                    <a:lnTo>
                      <a:pt x="101" y="72"/>
                    </a:lnTo>
                    <a:lnTo>
                      <a:pt x="102" y="72"/>
                    </a:lnTo>
                    <a:lnTo>
                      <a:pt x="102" y="74"/>
                    </a:lnTo>
                    <a:lnTo>
                      <a:pt x="101" y="74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9" y="77"/>
                    </a:lnTo>
                    <a:lnTo>
                      <a:pt x="99" y="78"/>
                    </a:lnTo>
                    <a:lnTo>
                      <a:pt x="101" y="78"/>
                    </a:lnTo>
                    <a:lnTo>
                      <a:pt x="101" y="80"/>
                    </a:lnTo>
                    <a:lnTo>
                      <a:pt x="101" y="81"/>
                    </a:lnTo>
                    <a:lnTo>
                      <a:pt x="102" y="81"/>
                    </a:lnTo>
                    <a:lnTo>
                      <a:pt x="102" y="83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5" y="84"/>
                    </a:lnTo>
                    <a:lnTo>
                      <a:pt x="107" y="84"/>
                    </a:lnTo>
                    <a:lnTo>
                      <a:pt x="107" y="86"/>
                    </a:lnTo>
                    <a:lnTo>
                      <a:pt x="108" y="86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4" y="90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9" y="90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89"/>
                    </a:lnTo>
                    <a:lnTo>
                      <a:pt x="95" y="89"/>
                    </a:lnTo>
                    <a:lnTo>
                      <a:pt x="95" y="87"/>
                    </a:lnTo>
                    <a:lnTo>
                      <a:pt x="95" y="89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2" y="89"/>
                    </a:lnTo>
                    <a:lnTo>
                      <a:pt x="92" y="87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89" y="87"/>
                    </a:lnTo>
                    <a:lnTo>
                      <a:pt x="89" y="86"/>
                    </a:lnTo>
                    <a:lnTo>
                      <a:pt x="89" y="84"/>
                    </a:lnTo>
                    <a:lnTo>
                      <a:pt x="87" y="84"/>
                    </a:lnTo>
                    <a:lnTo>
                      <a:pt x="87" y="83"/>
                    </a:lnTo>
                    <a:lnTo>
                      <a:pt x="86" y="83"/>
                    </a:lnTo>
                    <a:lnTo>
                      <a:pt x="84" y="83"/>
                    </a:lnTo>
                    <a:lnTo>
                      <a:pt x="83" y="83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1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0" y="77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0" y="78"/>
                    </a:lnTo>
                    <a:lnTo>
                      <a:pt x="69" y="78"/>
                    </a:lnTo>
                    <a:lnTo>
                      <a:pt x="67" y="78"/>
                    </a:lnTo>
                    <a:lnTo>
                      <a:pt x="67" y="77"/>
                    </a:lnTo>
                    <a:lnTo>
                      <a:pt x="67" y="78"/>
                    </a:lnTo>
                    <a:lnTo>
                      <a:pt x="67" y="77"/>
                    </a:lnTo>
                    <a:lnTo>
                      <a:pt x="67" y="78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6" y="78"/>
                    </a:lnTo>
                    <a:lnTo>
                      <a:pt x="64" y="78"/>
                    </a:lnTo>
                    <a:lnTo>
                      <a:pt x="64" y="77"/>
                    </a:lnTo>
                    <a:lnTo>
                      <a:pt x="63" y="77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60" y="77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8" y="75"/>
                    </a:lnTo>
                    <a:lnTo>
                      <a:pt x="58" y="74"/>
                    </a:lnTo>
                    <a:lnTo>
                      <a:pt x="58" y="72"/>
                    </a:lnTo>
                    <a:lnTo>
                      <a:pt x="58" y="71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58" y="69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60" y="56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58" y="50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2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49" y="39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286"/>
              <p:cNvSpPr>
                <a:spLocks/>
              </p:cNvSpPr>
              <p:nvPr/>
            </p:nvSpPr>
            <p:spPr bwMode="auto">
              <a:xfrm>
                <a:off x="2594" y="3547"/>
                <a:ext cx="50" cy="71"/>
              </a:xfrm>
              <a:custGeom>
                <a:avLst/>
                <a:gdLst/>
                <a:ahLst/>
                <a:cxnLst>
                  <a:cxn ang="0">
                    <a:pos x="20" y="62"/>
                  </a:cxn>
                  <a:cxn ang="0">
                    <a:pos x="22" y="57"/>
                  </a:cxn>
                  <a:cxn ang="0">
                    <a:pos x="20" y="53"/>
                  </a:cxn>
                  <a:cxn ang="0">
                    <a:pos x="19" y="48"/>
                  </a:cxn>
                  <a:cxn ang="0">
                    <a:pos x="14" y="44"/>
                  </a:cxn>
                  <a:cxn ang="0">
                    <a:pos x="11" y="41"/>
                  </a:cxn>
                  <a:cxn ang="0">
                    <a:pos x="5" y="38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3" y="30"/>
                  </a:cxn>
                  <a:cxn ang="0">
                    <a:pos x="6" y="27"/>
                  </a:cxn>
                  <a:cxn ang="0">
                    <a:pos x="11" y="26"/>
                  </a:cxn>
                  <a:cxn ang="0">
                    <a:pos x="14" y="20"/>
                  </a:cxn>
                  <a:cxn ang="0">
                    <a:pos x="12" y="15"/>
                  </a:cxn>
                  <a:cxn ang="0">
                    <a:pos x="8" y="11"/>
                  </a:cxn>
                  <a:cxn ang="0">
                    <a:pos x="12" y="9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20" y="4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31" y="6"/>
                  </a:cxn>
                  <a:cxn ang="0">
                    <a:pos x="34" y="6"/>
                  </a:cxn>
                  <a:cxn ang="0">
                    <a:pos x="35" y="11"/>
                  </a:cxn>
                  <a:cxn ang="0">
                    <a:pos x="32" y="17"/>
                  </a:cxn>
                  <a:cxn ang="0">
                    <a:pos x="37" y="18"/>
                  </a:cxn>
                  <a:cxn ang="0">
                    <a:pos x="40" y="18"/>
                  </a:cxn>
                  <a:cxn ang="0">
                    <a:pos x="44" y="20"/>
                  </a:cxn>
                  <a:cxn ang="0">
                    <a:pos x="46" y="24"/>
                  </a:cxn>
                  <a:cxn ang="0">
                    <a:pos x="41" y="26"/>
                  </a:cxn>
                  <a:cxn ang="0">
                    <a:pos x="46" y="29"/>
                  </a:cxn>
                  <a:cxn ang="0">
                    <a:pos x="46" y="38"/>
                  </a:cxn>
                  <a:cxn ang="0">
                    <a:pos x="47" y="39"/>
                  </a:cxn>
                  <a:cxn ang="0">
                    <a:pos x="43" y="41"/>
                  </a:cxn>
                  <a:cxn ang="0">
                    <a:pos x="38" y="39"/>
                  </a:cxn>
                  <a:cxn ang="0">
                    <a:pos x="37" y="41"/>
                  </a:cxn>
                  <a:cxn ang="0">
                    <a:pos x="37" y="38"/>
                  </a:cxn>
                  <a:cxn ang="0">
                    <a:pos x="35" y="42"/>
                  </a:cxn>
                  <a:cxn ang="0">
                    <a:pos x="29" y="42"/>
                  </a:cxn>
                  <a:cxn ang="0">
                    <a:pos x="32" y="42"/>
                  </a:cxn>
                  <a:cxn ang="0">
                    <a:pos x="32" y="42"/>
                  </a:cxn>
                  <a:cxn ang="0">
                    <a:pos x="38" y="42"/>
                  </a:cxn>
                  <a:cxn ang="0">
                    <a:pos x="38" y="42"/>
                  </a:cxn>
                  <a:cxn ang="0">
                    <a:pos x="41" y="42"/>
                  </a:cxn>
                  <a:cxn ang="0">
                    <a:pos x="46" y="44"/>
                  </a:cxn>
                  <a:cxn ang="0">
                    <a:pos x="43" y="44"/>
                  </a:cxn>
                  <a:cxn ang="0">
                    <a:pos x="47" y="48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49" y="53"/>
                  </a:cxn>
                  <a:cxn ang="0">
                    <a:pos x="44" y="59"/>
                  </a:cxn>
                  <a:cxn ang="0">
                    <a:pos x="41" y="62"/>
                  </a:cxn>
                  <a:cxn ang="0">
                    <a:pos x="37" y="60"/>
                  </a:cxn>
                  <a:cxn ang="0">
                    <a:pos x="32" y="65"/>
                  </a:cxn>
                  <a:cxn ang="0">
                    <a:pos x="31" y="66"/>
                  </a:cxn>
                  <a:cxn ang="0">
                    <a:pos x="31" y="71"/>
                  </a:cxn>
                  <a:cxn ang="0">
                    <a:pos x="28" y="71"/>
                  </a:cxn>
                  <a:cxn ang="0">
                    <a:pos x="28" y="68"/>
                  </a:cxn>
                  <a:cxn ang="0">
                    <a:pos x="23" y="66"/>
                  </a:cxn>
                </a:cxnLst>
                <a:rect l="0" t="0" r="r" b="b"/>
                <a:pathLst>
                  <a:path w="50" h="71">
                    <a:moveTo>
                      <a:pt x="23" y="66"/>
                    </a:moveTo>
                    <a:lnTo>
                      <a:pt x="23" y="65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7" y="41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7" y="39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6" y="44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2" y="65"/>
                    </a:lnTo>
                    <a:lnTo>
                      <a:pt x="34" y="65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8"/>
                    </a:lnTo>
                    <a:lnTo>
                      <a:pt x="32" y="68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5" y="66"/>
                    </a:lnTo>
                    <a:lnTo>
                      <a:pt x="25" y="68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3" y="6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Freeform 287"/>
              <p:cNvSpPr>
                <a:spLocks/>
              </p:cNvSpPr>
              <p:nvPr/>
            </p:nvSpPr>
            <p:spPr bwMode="auto">
              <a:xfrm>
                <a:off x="2635" y="3505"/>
                <a:ext cx="71" cy="5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1" y="1"/>
                  </a:cxn>
                  <a:cxn ang="0">
                    <a:pos x="29" y="3"/>
                  </a:cxn>
                  <a:cxn ang="0">
                    <a:pos x="36" y="1"/>
                  </a:cxn>
                  <a:cxn ang="0">
                    <a:pos x="42" y="4"/>
                  </a:cxn>
                  <a:cxn ang="0">
                    <a:pos x="42" y="10"/>
                  </a:cxn>
                  <a:cxn ang="0">
                    <a:pos x="45" y="13"/>
                  </a:cxn>
                  <a:cxn ang="0">
                    <a:pos x="48" y="13"/>
                  </a:cxn>
                  <a:cxn ang="0">
                    <a:pos x="54" y="13"/>
                  </a:cxn>
                  <a:cxn ang="0">
                    <a:pos x="60" y="13"/>
                  </a:cxn>
                  <a:cxn ang="0">
                    <a:pos x="65" y="12"/>
                  </a:cxn>
                  <a:cxn ang="0">
                    <a:pos x="69" y="16"/>
                  </a:cxn>
                  <a:cxn ang="0">
                    <a:pos x="68" y="21"/>
                  </a:cxn>
                  <a:cxn ang="0">
                    <a:pos x="66" y="19"/>
                  </a:cxn>
                  <a:cxn ang="0">
                    <a:pos x="66" y="22"/>
                  </a:cxn>
                  <a:cxn ang="0">
                    <a:pos x="69" y="25"/>
                  </a:cxn>
                  <a:cxn ang="0">
                    <a:pos x="69" y="28"/>
                  </a:cxn>
                  <a:cxn ang="0">
                    <a:pos x="69" y="34"/>
                  </a:cxn>
                  <a:cxn ang="0">
                    <a:pos x="65" y="36"/>
                  </a:cxn>
                  <a:cxn ang="0">
                    <a:pos x="63" y="37"/>
                  </a:cxn>
                  <a:cxn ang="0">
                    <a:pos x="60" y="31"/>
                  </a:cxn>
                  <a:cxn ang="0">
                    <a:pos x="60" y="31"/>
                  </a:cxn>
                  <a:cxn ang="0">
                    <a:pos x="54" y="34"/>
                  </a:cxn>
                  <a:cxn ang="0">
                    <a:pos x="51" y="37"/>
                  </a:cxn>
                  <a:cxn ang="0">
                    <a:pos x="54" y="40"/>
                  </a:cxn>
                  <a:cxn ang="0">
                    <a:pos x="51" y="40"/>
                  </a:cxn>
                  <a:cxn ang="0">
                    <a:pos x="48" y="43"/>
                  </a:cxn>
                  <a:cxn ang="0">
                    <a:pos x="48" y="46"/>
                  </a:cxn>
                  <a:cxn ang="0">
                    <a:pos x="50" y="48"/>
                  </a:cxn>
                  <a:cxn ang="0">
                    <a:pos x="48" y="49"/>
                  </a:cxn>
                  <a:cxn ang="0">
                    <a:pos x="50" y="51"/>
                  </a:cxn>
                  <a:cxn ang="0">
                    <a:pos x="50" y="54"/>
                  </a:cxn>
                  <a:cxn ang="0">
                    <a:pos x="45" y="59"/>
                  </a:cxn>
                  <a:cxn ang="0">
                    <a:pos x="41" y="54"/>
                  </a:cxn>
                  <a:cxn ang="0">
                    <a:pos x="36" y="53"/>
                  </a:cxn>
                  <a:cxn ang="0">
                    <a:pos x="36" y="46"/>
                  </a:cxn>
                  <a:cxn ang="0">
                    <a:pos x="35" y="43"/>
                  </a:cxn>
                  <a:cxn ang="0">
                    <a:pos x="32" y="40"/>
                  </a:cxn>
                  <a:cxn ang="0">
                    <a:pos x="33" y="36"/>
                  </a:cxn>
                  <a:cxn ang="0">
                    <a:pos x="30" y="30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20" y="31"/>
                  </a:cxn>
                  <a:cxn ang="0">
                    <a:pos x="20" y="25"/>
                  </a:cxn>
                  <a:cxn ang="0">
                    <a:pos x="21" y="21"/>
                  </a:cxn>
                  <a:cxn ang="0">
                    <a:pos x="15" y="19"/>
                  </a:cxn>
                  <a:cxn ang="0">
                    <a:pos x="8" y="18"/>
                  </a:cxn>
                  <a:cxn ang="0">
                    <a:pos x="2" y="18"/>
                  </a:cxn>
                  <a:cxn ang="0">
                    <a:pos x="2" y="15"/>
                  </a:cxn>
                  <a:cxn ang="0">
                    <a:pos x="6" y="16"/>
                  </a:cxn>
                  <a:cxn ang="0">
                    <a:pos x="11" y="18"/>
                  </a:cxn>
                  <a:cxn ang="0">
                    <a:pos x="9" y="16"/>
                  </a:cxn>
                  <a:cxn ang="0">
                    <a:pos x="5" y="15"/>
                  </a:cxn>
                  <a:cxn ang="0">
                    <a:pos x="6" y="13"/>
                  </a:cxn>
                  <a:cxn ang="0">
                    <a:pos x="9" y="15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5" y="9"/>
                  </a:cxn>
                </a:cxnLst>
                <a:rect l="0" t="0" r="r" b="b"/>
                <a:pathLst>
                  <a:path w="71" h="59">
                    <a:moveTo>
                      <a:pt x="15" y="6"/>
                    </a:moveTo>
                    <a:lnTo>
                      <a:pt x="15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9" y="21"/>
                    </a:lnTo>
                    <a:lnTo>
                      <a:pt x="68" y="21"/>
                    </a:lnTo>
                    <a:lnTo>
                      <a:pt x="69" y="21"/>
                    </a:lnTo>
                    <a:lnTo>
                      <a:pt x="68" y="21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68" y="25"/>
                    </a:lnTo>
                    <a:lnTo>
                      <a:pt x="69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3"/>
                    </a:lnTo>
                    <a:lnTo>
                      <a:pt x="71" y="34"/>
                    </a:lnTo>
                    <a:lnTo>
                      <a:pt x="69" y="34"/>
                    </a:lnTo>
                    <a:lnTo>
                      <a:pt x="69" y="36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5" y="39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3" y="36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1"/>
                    </a:lnTo>
                    <a:lnTo>
                      <a:pt x="62" y="31"/>
                    </a:lnTo>
                    <a:lnTo>
                      <a:pt x="60" y="31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3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3" y="40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48" y="54"/>
                    </a:lnTo>
                    <a:lnTo>
                      <a:pt x="48" y="56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7" y="59"/>
                    </a:lnTo>
                    <a:lnTo>
                      <a:pt x="45" y="59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4"/>
                    </a:lnTo>
                    <a:lnTo>
                      <a:pt x="32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88"/>
              <p:cNvSpPr>
                <a:spLocks/>
              </p:cNvSpPr>
              <p:nvPr/>
            </p:nvSpPr>
            <p:spPr bwMode="auto">
              <a:xfrm>
                <a:off x="2768" y="3497"/>
                <a:ext cx="94" cy="74"/>
              </a:xfrm>
              <a:custGeom>
                <a:avLst/>
                <a:gdLst/>
                <a:ahLst/>
                <a:cxnLst>
                  <a:cxn ang="0">
                    <a:pos x="37" y="45"/>
                  </a:cxn>
                  <a:cxn ang="0">
                    <a:pos x="31" y="51"/>
                  </a:cxn>
                  <a:cxn ang="0">
                    <a:pos x="21" y="53"/>
                  </a:cxn>
                  <a:cxn ang="0">
                    <a:pos x="16" y="51"/>
                  </a:cxn>
                  <a:cxn ang="0">
                    <a:pos x="19" y="48"/>
                  </a:cxn>
                  <a:cxn ang="0">
                    <a:pos x="24" y="42"/>
                  </a:cxn>
                  <a:cxn ang="0">
                    <a:pos x="18" y="42"/>
                  </a:cxn>
                  <a:cxn ang="0">
                    <a:pos x="18" y="48"/>
                  </a:cxn>
                  <a:cxn ang="0">
                    <a:pos x="10" y="47"/>
                  </a:cxn>
                  <a:cxn ang="0">
                    <a:pos x="7" y="44"/>
                  </a:cxn>
                  <a:cxn ang="0">
                    <a:pos x="18" y="39"/>
                  </a:cxn>
                  <a:cxn ang="0">
                    <a:pos x="22" y="32"/>
                  </a:cxn>
                  <a:cxn ang="0">
                    <a:pos x="12" y="24"/>
                  </a:cxn>
                  <a:cxn ang="0">
                    <a:pos x="9" y="21"/>
                  </a:cxn>
                  <a:cxn ang="0">
                    <a:pos x="3" y="24"/>
                  </a:cxn>
                  <a:cxn ang="0">
                    <a:pos x="4" y="20"/>
                  </a:cxn>
                  <a:cxn ang="0">
                    <a:pos x="12" y="18"/>
                  </a:cxn>
                  <a:cxn ang="0">
                    <a:pos x="18" y="18"/>
                  </a:cxn>
                  <a:cxn ang="0">
                    <a:pos x="25" y="15"/>
                  </a:cxn>
                  <a:cxn ang="0">
                    <a:pos x="31" y="11"/>
                  </a:cxn>
                  <a:cxn ang="0">
                    <a:pos x="40" y="14"/>
                  </a:cxn>
                  <a:cxn ang="0">
                    <a:pos x="43" y="2"/>
                  </a:cxn>
                  <a:cxn ang="0">
                    <a:pos x="49" y="5"/>
                  </a:cxn>
                  <a:cxn ang="0">
                    <a:pos x="54" y="5"/>
                  </a:cxn>
                  <a:cxn ang="0">
                    <a:pos x="55" y="12"/>
                  </a:cxn>
                  <a:cxn ang="0">
                    <a:pos x="60" y="17"/>
                  </a:cxn>
                  <a:cxn ang="0">
                    <a:pos x="64" y="9"/>
                  </a:cxn>
                  <a:cxn ang="0">
                    <a:pos x="72" y="17"/>
                  </a:cxn>
                  <a:cxn ang="0">
                    <a:pos x="81" y="14"/>
                  </a:cxn>
                  <a:cxn ang="0">
                    <a:pos x="79" y="21"/>
                  </a:cxn>
                  <a:cxn ang="0">
                    <a:pos x="84" y="29"/>
                  </a:cxn>
                  <a:cxn ang="0">
                    <a:pos x="90" y="36"/>
                  </a:cxn>
                  <a:cxn ang="0">
                    <a:pos x="91" y="44"/>
                  </a:cxn>
                  <a:cxn ang="0">
                    <a:pos x="87" y="45"/>
                  </a:cxn>
                  <a:cxn ang="0">
                    <a:pos x="85" y="41"/>
                  </a:cxn>
                  <a:cxn ang="0">
                    <a:pos x="84" y="33"/>
                  </a:cxn>
                  <a:cxn ang="0">
                    <a:pos x="75" y="30"/>
                  </a:cxn>
                  <a:cxn ang="0">
                    <a:pos x="70" y="23"/>
                  </a:cxn>
                  <a:cxn ang="0">
                    <a:pos x="70" y="26"/>
                  </a:cxn>
                  <a:cxn ang="0">
                    <a:pos x="72" y="30"/>
                  </a:cxn>
                  <a:cxn ang="0">
                    <a:pos x="78" y="33"/>
                  </a:cxn>
                  <a:cxn ang="0">
                    <a:pos x="84" y="39"/>
                  </a:cxn>
                  <a:cxn ang="0">
                    <a:pos x="85" y="47"/>
                  </a:cxn>
                  <a:cxn ang="0">
                    <a:pos x="76" y="53"/>
                  </a:cxn>
                  <a:cxn ang="0">
                    <a:pos x="72" y="67"/>
                  </a:cxn>
                  <a:cxn ang="0">
                    <a:pos x="67" y="71"/>
                  </a:cxn>
                  <a:cxn ang="0">
                    <a:pos x="58" y="71"/>
                  </a:cxn>
                  <a:cxn ang="0">
                    <a:pos x="63" y="67"/>
                  </a:cxn>
                  <a:cxn ang="0">
                    <a:pos x="58" y="65"/>
                  </a:cxn>
                  <a:cxn ang="0">
                    <a:pos x="63" y="61"/>
                  </a:cxn>
                  <a:cxn ang="0">
                    <a:pos x="58" y="56"/>
                  </a:cxn>
                  <a:cxn ang="0">
                    <a:pos x="55" y="62"/>
                  </a:cxn>
                  <a:cxn ang="0">
                    <a:pos x="57" y="67"/>
                  </a:cxn>
                  <a:cxn ang="0">
                    <a:pos x="54" y="73"/>
                  </a:cxn>
                  <a:cxn ang="0">
                    <a:pos x="48" y="70"/>
                  </a:cxn>
                  <a:cxn ang="0">
                    <a:pos x="45" y="61"/>
                  </a:cxn>
                  <a:cxn ang="0">
                    <a:pos x="45" y="54"/>
                  </a:cxn>
                  <a:cxn ang="0">
                    <a:pos x="45" y="54"/>
                  </a:cxn>
                  <a:cxn ang="0">
                    <a:pos x="39" y="54"/>
                  </a:cxn>
                </a:cxnLst>
                <a:rect l="0" t="0" r="r" b="b"/>
                <a:pathLst>
                  <a:path w="94" h="74">
                    <a:moveTo>
                      <a:pt x="37" y="53"/>
                    </a:moveTo>
                    <a:lnTo>
                      <a:pt x="36" y="53"/>
                    </a:lnTo>
                    <a:lnTo>
                      <a:pt x="34" y="53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1" y="53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5" y="8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8" y="11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4" y="18"/>
                    </a:lnTo>
                    <a:lnTo>
                      <a:pt x="84" y="20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4" y="30"/>
                    </a:lnTo>
                    <a:lnTo>
                      <a:pt x="85" y="32"/>
                    </a:lnTo>
                    <a:lnTo>
                      <a:pt x="85" y="33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8" y="36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1" y="36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1" y="44"/>
                    </a:lnTo>
                    <a:lnTo>
                      <a:pt x="93" y="44"/>
                    </a:lnTo>
                    <a:lnTo>
                      <a:pt x="91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0" y="44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7" y="45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5" y="42"/>
                    </a:lnTo>
                    <a:lnTo>
                      <a:pt x="87" y="42"/>
                    </a:lnTo>
                    <a:lnTo>
                      <a:pt x="85" y="42"/>
                    </a:lnTo>
                    <a:lnTo>
                      <a:pt x="85" y="41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4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79" y="33"/>
                    </a:lnTo>
                    <a:lnTo>
                      <a:pt x="79" y="32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30"/>
                    </a:lnTo>
                    <a:lnTo>
                      <a:pt x="75" y="30"/>
                    </a:lnTo>
                    <a:lnTo>
                      <a:pt x="76" y="30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3" y="29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2" y="29"/>
                    </a:lnTo>
                    <a:lnTo>
                      <a:pt x="72" y="27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0" y="23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70" y="27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2" y="29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8" y="32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5" y="48"/>
                    </a:lnTo>
                    <a:lnTo>
                      <a:pt x="85" y="47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8" y="51"/>
                    </a:lnTo>
                    <a:lnTo>
                      <a:pt x="78" y="53"/>
                    </a:lnTo>
                    <a:lnTo>
                      <a:pt x="76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3" y="62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5" y="70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9" y="71"/>
                    </a:lnTo>
                    <a:lnTo>
                      <a:pt x="69" y="70"/>
                    </a:lnTo>
                    <a:lnTo>
                      <a:pt x="69" y="71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3" y="74"/>
                    </a:lnTo>
                    <a:lnTo>
                      <a:pt x="63" y="73"/>
                    </a:lnTo>
                    <a:lnTo>
                      <a:pt x="63" y="74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61" y="71"/>
                    </a:lnTo>
                    <a:lnTo>
                      <a:pt x="60" y="71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8" y="68"/>
                    </a:lnTo>
                    <a:lnTo>
                      <a:pt x="57" y="68"/>
                    </a:lnTo>
                    <a:lnTo>
                      <a:pt x="58" y="68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1" y="65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8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58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5" y="62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7" y="62"/>
                    </a:lnTo>
                    <a:lnTo>
                      <a:pt x="55" y="62"/>
                    </a:lnTo>
                    <a:lnTo>
                      <a:pt x="55" y="64"/>
                    </a:lnTo>
                    <a:lnTo>
                      <a:pt x="55" y="62"/>
                    </a:lnTo>
                    <a:lnTo>
                      <a:pt x="55" y="64"/>
                    </a:lnTo>
                    <a:lnTo>
                      <a:pt x="57" y="64"/>
                    </a:lnTo>
                    <a:lnTo>
                      <a:pt x="58" y="64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5" y="68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49" y="71"/>
                    </a:lnTo>
                    <a:lnTo>
                      <a:pt x="51" y="71"/>
                    </a:lnTo>
                    <a:lnTo>
                      <a:pt x="49" y="71"/>
                    </a:lnTo>
                    <a:lnTo>
                      <a:pt x="49" y="70"/>
                    </a:lnTo>
                    <a:lnTo>
                      <a:pt x="48" y="70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5" y="65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3" y="57"/>
                    </a:lnTo>
                    <a:lnTo>
                      <a:pt x="43" y="56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5" y="56"/>
                    </a:lnTo>
                    <a:lnTo>
                      <a:pt x="45" y="54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89"/>
              <p:cNvSpPr>
                <a:spLocks/>
              </p:cNvSpPr>
              <p:nvPr/>
            </p:nvSpPr>
            <p:spPr bwMode="auto">
              <a:xfrm>
                <a:off x="2721" y="3383"/>
                <a:ext cx="92" cy="90"/>
              </a:xfrm>
              <a:custGeom>
                <a:avLst/>
                <a:gdLst/>
                <a:ahLst/>
                <a:cxnLst>
                  <a:cxn ang="0">
                    <a:pos x="27" y="81"/>
                  </a:cxn>
                  <a:cxn ang="0">
                    <a:pos x="24" y="75"/>
                  </a:cxn>
                  <a:cxn ang="0">
                    <a:pos x="24" y="69"/>
                  </a:cxn>
                  <a:cxn ang="0">
                    <a:pos x="21" y="63"/>
                  </a:cxn>
                  <a:cxn ang="0">
                    <a:pos x="18" y="63"/>
                  </a:cxn>
                  <a:cxn ang="0">
                    <a:pos x="15" y="63"/>
                  </a:cxn>
                  <a:cxn ang="0">
                    <a:pos x="9" y="57"/>
                  </a:cxn>
                  <a:cxn ang="0">
                    <a:pos x="13" y="54"/>
                  </a:cxn>
                  <a:cxn ang="0">
                    <a:pos x="15" y="46"/>
                  </a:cxn>
                  <a:cxn ang="0">
                    <a:pos x="16" y="39"/>
                  </a:cxn>
                  <a:cxn ang="0">
                    <a:pos x="13" y="33"/>
                  </a:cxn>
                  <a:cxn ang="0">
                    <a:pos x="10" y="27"/>
                  </a:cxn>
                  <a:cxn ang="0">
                    <a:pos x="6" y="28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9" y="7"/>
                  </a:cxn>
                  <a:cxn ang="0">
                    <a:pos x="16" y="9"/>
                  </a:cxn>
                  <a:cxn ang="0">
                    <a:pos x="22" y="12"/>
                  </a:cxn>
                  <a:cxn ang="0">
                    <a:pos x="32" y="15"/>
                  </a:cxn>
                  <a:cxn ang="0">
                    <a:pos x="38" y="9"/>
                  </a:cxn>
                  <a:cxn ang="0">
                    <a:pos x="42" y="4"/>
                  </a:cxn>
                  <a:cxn ang="0">
                    <a:pos x="47" y="0"/>
                  </a:cxn>
                  <a:cxn ang="0">
                    <a:pos x="51" y="1"/>
                  </a:cxn>
                  <a:cxn ang="0">
                    <a:pos x="50" y="9"/>
                  </a:cxn>
                  <a:cxn ang="0">
                    <a:pos x="50" y="9"/>
                  </a:cxn>
                  <a:cxn ang="0">
                    <a:pos x="57" y="10"/>
                  </a:cxn>
                  <a:cxn ang="0">
                    <a:pos x="63" y="13"/>
                  </a:cxn>
                  <a:cxn ang="0">
                    <a:pos x="71" y="12"/>
                  </a:cxn>
                  <a:cxn ang="0">
                    <a:pos x="71" y="15"/>
                  </a:cxn>
                  <a:cxn ang="0">
                    <a:pos x="74" y="21"/>
                  </a:cxn>
                  <a:cxn ang="0">
                    <a:pos x="80" y="18"/>
                  </a:cxn>
                  <a:cxn ang="0">
                    <a:pos x="83" y="21"/>
                  </a:cxn>
                  <a:cxn ang="0">
                    <a:pos x="77" y="27"/>
                  </a:cxn>
                  <a:cxn ang="0">
                    <a:pos x="83" y="33"/>
                  </a:cxn>
                  <a:cxn ang="0">
                    <a:pos x="90" y="31"/>
                  </a:cxn>
                  <a:cxn ang="0">
                    <a:pos x="89" y="39"/>
                  </a:cxn>
                  <a:cxn ang="0">
                    <a:pos x="89" y="42"/>
                  </a:cxn>
                  <a:cxn ang="0">
                    <a:pos x="89" y="48"/>
                  </a:cxn>
                  <a:cxn ang="0">
                    <a:pos x="86" y="51"/>
                  </a:cxn>
                  <a:cxn ang="0">
                    <a:pos x="81" y="46"/>
                  </a:cxn>
                  <a:cxn ang="0">
                    <a:pos x="77" y="45"/>
                  </a:cxn>
                  <a:cxn ang="0">
                    <a:pos x="72" y="45"/>
                  </a:cxn>
                  <a:cxn ang="0">
                    <a:pos x="66" y="42"/>
                  </a:cxn>
                  <a:cxn ang="0">
                    <a:pos x="62" y="46"/>
                  </a:cxn>
                  <a:cxn ang="0">
                    <a:pos x="56" y="49"/>
                  </a:cxn>
                  <a:cxn ang="0">
                    <a:pos x="54" y="51"/>
                  </a:cxn>
                  <a:cxn ang="0">
                    <a:pos x="51" y="57"/>
                  </a:cxn>
                  <a:cxn ang="0">
                    <a:pos x="48" y="60"/>
                  </a:cxn>
                  <a:cxn ang="0">
                    <a:pos x="48" y="66"/>
                  </a:cxn>
                  <a:cxn ang="0">
                    <a:pos x="44" y="74"/>
                  </a:cxn>
                  <a:cxn ang="0">
                    <a:pos x="44" y="80"/>
                  </a:cxn>
                  <a:cxn ang="0">
                    <a:pos x="41" y="84"/>
                  </a:cxn>
                  <a:cxn ang="0">
                    <a:pos x="32" y="87"/>
                  </a:cxn>
                </a:cxnLst>
                <a:rect l="0" t="0" r="r" b="b"/>
                <a:pathLst>
                  <a:path w="92" h="90">
                    <a:moveTo>
                      <a:pt x="29" y="90"/>
                    </a:moveTo>
                    <a:lnTo>
                      <a:pt x="29" y="89"/>
                    </a:lnTo>
                    <a:lnTo>
                      <a:pt x="29" y="87"/>
                    </a:lnTo>
                    <a:lnTo>
                      <a:pt x="27" y="87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8"/>
                    </a:lnTo>
                    <a:lnTo>
                      <a:pt x="24" y="77"/>
                    </a:lnTo>
                    <a:lnTo>
                      <a:pt x="24" y="78"/>
                    </a:lnTo>
                    <a:lnTo>
                      <a:pt x="24" y="77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2" y="69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8" y="19"/>
                    </a:lnTo>
                    <a:lnTo>
                      <a:pt x="78" y="18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3" y="22"/>
                    </a:lnTo>
                    <a:lnTo>
                      <a:pt x="81" y="22"/>
                    </a:lnTo>
                    <a:lnTo>
                      <a:pt x="81" y="24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3" y="31"/>
                    </a:lnTo>
                    <a:lnTo>
                      <a:pt x="84" y="31"/>
                    </a:lnTo>
                    <a:lnTo>
                      <a:pt x="86" y="31"/>
                    </a:lnTo>
                    <a:lnTo>
                      <a:pt x="87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90" y="31"/>
                    </a:lnTo>
                    <a:lnTo>
                      <a:pt x="89" y="31"/>
                    </a:lnTo>
                    <a:lnTo>
                      <a:pt x="89" y="33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87" y="51"/>
                    </a:lnTo>
                    <a:lnTo>
                      <a:pt x="86" y="51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3" y="49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6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8" y="46"/>
                    </a:lnTo>
                    <a:lnTo>
                      <a:pt x="77" y="46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5" y="43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3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3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5" y="68"/>
                    </a:lnTo>
                    <a:lnTo>
                      <a:pt x="45" y="69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4" y="80"/>
                    </a:lnTo>
                    <a:lnTo>
                      <a:pt x="45" y="81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41" y="84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9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90"/>
              <p:cNvSpPr>
                <a:spLocks/>
              </p:cNvSpPr>
              <p:nvPr/>
            </p:nvSpPr>
            <p:spPr bwMode="auto">
              <a:xfrm>
                <a:off x="2811" y="3449"/>
                <a:ext cx="63" cy="66"/>
              </a:xfrm>
              <a:custGeom>
                <a:avLst/>
                <a:gdLst/>
                <a:ahLst/>
                <a:cxnLst>
                  <a:cxn ang="0">
                    <a:pos x="26" y="62"/>
                  </a:cxn>
                  <a:cxn ang="0">
                    <a:pos x="21" y="59"/>
                  </a:cxn>
                  <a:cxn ang="0">
                    <a:pos x="17" y="56"/>
                  </a:cxn>
                  <a:cxn ang="0">
                    <a:pos x="15" y="62"/>
                  </a:cxn>
                  <a:cxn ang="0">
                    <a:pos x="15" y="66"/>
                  </a:cxn>
                  <a:cxn ang="0">
                    <a:pos x="14" y="63"/>
                  </a:cxn>
                  <a:cxn ang="0">
                    <a:pos x="12" y="60"/>
                  </a:cxn>
                  <a:cxn ang="0">
                    <a:pos x="12" y="56"/>
                  </a:cxn>
                  <a:cxn ang="0">
                    <a:pos x="14" y="53"/>
                  </a:cxn>
                  <a:cxn ang="0">
                    <a:pos x="11" y="50"/>
                  </a:cxn>
                  <a:cxn ang="0">
                    <a:pos x="9" y="53"/>
                  </a:cxn>
                  <a:cxn ang="0">
                    <a:pos x="6" y="51"/>
                  </a:cxn>
                  <a:cxn ang="0">
                    <a:pos x="2" y="48"/>
                  </a:cxn>
                  <a:cxn ang="0">
                    <a:pos x="0" y="47"/>
                  </a:cxn>
                  <a:cxn ang="0">
                    <a:pos x="2" y="44"/>
                  </a:cxn>
                  <a:cxn ang="0">
                    <a:pos x="0" y="38"/>
                  </a:cxn>
                  <a:cxn ang="0">
                    <a:pos x="2" y="32"/>
                  </a:cxn>
                  <a:cxn ang="0">
                    <a:pos x="6" y="27"/>
                  </a:cxn>
                  <a:cxn ang="0">
                    <a:pos x="8" y="24"/>
                  </a:cxn>
                  <a:cxn ang="0">
                    <a:pos x="11" y="23"/>
                  </a:cxn>
                  <a:cxn ang="0">
                    <a:pos x="12" y="20"/>
                  </a:cxn>
                  <a:cxn ang="0">
                    <a:pos x="12" y="15"/>
                  </a:cxn>
                  <a:cxn ang="0">
                    <a:pos x="20" y="15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7" y="3"/>
                  </a:cxn>
                  <a:cxn ang="0">
                    <a:pos x="30" y="2"/>
                  </a:cxn>
                  <a:cxn ang="0">
                    <a:pos x="35" y="2"/>
                  </a:cxn>
                  <a:cxn ang="0">
                    <a:pos x="39" y="5"/>
                  </a:cxn>
                  <a:cxn ang="0">
                    <a:pos x="44" y="5"/>
                  </a:cxn>
                  <a:cxn ang="0">
                    <a:pos x="45" y="8"/>
                  </a:cxn>
                  <a:cxn ang="0">
                    <a:pos x="45" y="9"/>
                  </a:cxn>
                  <a:cxn ang="0">
                    <a:pos x="44" y="12"/>
                  </a:cxn>
                  <a:cxn ang="0">
                    <a:pos x="48" y="15"/>
                  </a:cxn>
                  <a:cxn ang="0">
                    <a:pos x="54" y="17"/>
                  </a:cxn>
                  <a:cxn ang="0">
                    <a:pos x="57" y="21"/>
                  </a:cxn>
                  <a:cxn ang="0">
                    <a:pos x="60" y="26"/>
                  </a:cxn>
                  <a:cxn ang="0">
                    <a:pos x="60" y="33"/>
                  </a:cxn>
                  <a:cxn ang="0">
                    <a:pos x="63" y="35"/>
                  </a:cxn>
                  <a:cxn ang="0">
                    <a:pos x="60" y="39"/>
                  </a:cxn>
                  <a:cxn ang="0">
                    <a:pos x="57" y="44"/>
                  </a:cxn>
                  <a:cxn ang="0">
                    <a:pos x="56" y="47"/>
                  </a:cxn>
                  <a:cxn ang="0">
                    <a:pos x="51" y="48"/>
                  </a:cxn>
                  <a:cxn ang="0">
                    <a:pos x="44" y="48"/>
                  </a:cxn>
                  <a:cxn ang="0">
                    <a:pos x="41" y="50"/>
                  </a:cxn>
                  <a:cxn ang="0">
                    <a:pos x="39" y="50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39" y="51"/>
                  </a:cxn>
                  <a:cxn ang="0">
                    <a:pos x="39" y="53"/>
                  </a:cxn>
                  <a:cxn ang="0">
                    <a:pos x="44" y="50"/>
                  </a:cxn>
                  <a:cxn ang="0">
                    <a:pos x="51" y="50"/>
                  </a:cxn>
                  <a:cxn ang="0">
                    <a:pos x="51" y="54"/>
                  </a:cxn>
                  <a:cxn ang="0">
                    <a:pos x="47" y="57"/>
                  </a:cxn>
                  <a:cxn ang="0">
                    <a:pos x="44" y="62"/>
                  </a:cxn>
                  <a:cxn ang="0">
                    <a:pos x="41" y="63"/>
                  </a:cxn>
                  <a:cxn ang="0">
                    <a:pos x="36" y="63"/>
                  </a:cxn>
                  <a:cxn ang="0">
                    <a:pos x="32" y="66"/>
                  </a:cxn>
                  <a:cxn ang="0">
                    <a:pos x="29" y="65"/>
                  </a:cxn>
                </a:cxnLst>
                <a:rect l="0" t="0" r="r" b="b"/>
                <a:pathLst>
                  <a:path w="63" h="66">
                    <a:moveTo>
                      <a:pt x="29" y="65"/>
                    </a:moveTo>
                    <a:lnTo>
                      <a:pt x="27" y="65"/>
                    </a:lnTo>
                    <a:lnTo>
                      <a:pt x="26" y="65"/>
                    </a:lnTo>
                    <a:lnTo>
                      <a:pt x="26" y="6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5" y="60"/>
                    </a:lnTo>
                    <a:lnTo>
                      <a:pt x="15" y="62"/>
                    </a:lnTo>
                    <a:lnTo>
                      <a:pt x="17" y="62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1" y="50"/>
                    </a:lnTo>
                    <a:lnTo>
                      <a:pt x="42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3" y="53"/>
                    </a:lnTo>
                    <a:lnTo>
                      <a:pt x="51" y="53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7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9" y="6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291"/>
              <p:cNvSpPr>
                <a:spLocks/>
              </p:cNvSpPr>
              <p:nvPr/>
            </p:nvSpPr>
            <p:spPr bwMode="auto">
              <a:xfrm>
                <a:off x="2750" y="3423"/>
                <a:ext cx="82" cy="97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8" y="8"/>
                  </a:cxn>
                  <a:cxn ang="0">
                    <a:pos x="34" y="6"/>
                  </a:cxn>
                  <a:cxn ang="0">
                    <a:pos x="37" y="2"/>
                  </a:cxn>
                  <a:cxn ang="0">
                    <a:pos x="42" y="5"/>
                  </a:cxn>
                  <a:cxn ang="0">
                    <a:pos x="46" y="3"/>
                  </a:cxn>
                  <a:cxn ang="0">
                    <a:pos x="51" y="6"/>
                  </a:cxn>
                  <a:cxn ang="0">
                    <a:pos x="54" y="11"/>
                  </a:cxn>
                  <a:cxn ang="0">
                    <a:pos x="61" y="11"/>
                  </a:cxn>
                  <a:cxn ang="0">
                    <a:pos x="69" y="14"/>
                  </a:cxn>
                  <a:cxn ang="0">
                    <a:pos x="69" y="22"/>
                  </a:cxn>
                  <a:cxn ang="0">
                    <a:pos x="70" y="25"/>
                  </a:cxn>
                  <a:cxn ang="0">
                    <a:pos x="70" y="31"/>
                  </a:cxn>
                  <a:cxn ang="0">
                    <a:pos x="69" y="34"/>
                  </a:cxn>
                  <a:cxn ang="0">
                    <a:pos x="69" y="35"/>
                  </a:cxn>
                  <a:cxn ang="0">
                    <a:pos x="78" y="37"/>
                  </a:cxn>
                  <a:cxn ang="0">
                    <a:pos x="81" y="38"/>
                  </a:cxn>
                  <a:cxn ang="0">
                    <a:pos x="76" y="41"/>
                  </a:cxn>
                  <a:cxn ang="0">
                    <a:pos x="73" y="46"/>
                  </a:cxn>
                  <a:cxn ang="0">
                    <a:pos x="70" y="50"/>
                  </a:cxn>
                  <a:cxn ang="0">
                    <a:pos x="67" y="52"/>
                  </a:cxn>
                  <a:cxn ang="0">
                    <a:pos x="63" y="59"/>
                  </a:cxn>
                  <a:cxn ang="0">
                    <a:pos x="63" y="67"/>
                  </a:cxn>
                  <a:cxn ang="0">
                    <a:pos x="61" y="73"/>
                  </a:cxn>
                  <a:cxn ang="0">
                    <a:pos x="60" y="77"/>
                  </a:cxn>
                  <a:cxn ang="0">
                    <a:pos x="61" y="86"/>
                  </a:cxn>
                  <a:cxn ang="0">
                    <a:pos x="55" y="88"/>
                  </a:cxn>
                  <a:cxn ang="0">
                    <a:pos x="49" y="83"/>
                  </a:cxn>
                  <a:cxn ang="0">
                    <a:pos x="48" y="85"/>
                  </a:cxn>
                  <a:cxn ang="0">
                    <a:pos x="42" y="89"/>
                  </a:cxn>
                  <a:cxn ang="0">
                    <a:pos x="37" y="91"/>
                  </a:cxn>
                  <a:cxn ang="0">
                    <a:pos x="36" y="91"/>
                  </a:cxn>
                  <a:cxn ang="0">
                    <a:pos x="30" y="92"/>
                  </a:cxn>
                  <a:cxn ang="0">
                    <a:pos x="25" y="89"/>
                  </a:cxn>
                  <a:cxn ang="0">
                    <a:pos x="22" y="91"/>
                  </a:cxn>
                  <a:cxn ang="0">
                    <a:pos x="18" y="97"/>
                  </a:cxn>
                  <a:cxn ang="0">
                    <a:pos x="16" y="91"/>
                  </a:cxn>
                  <a:cxn ang="0">
                    <a:pos x="12" y="91"/>
                  </a:cxn>
                  <a:cxn ang="0">
                    <a:pos x="13" y="85"/>
                  </a:cxn>
                  <a:cxn ang="0">
                    <a:pos x="18" y="82"/>
                  </a:cxn>
                  <a:cxn ang="0">
                    <a:pos x="16" y="79"/>
                  </a:cxn>
                  <a:cxn ang="0">
                    <a:pos x="15" y="76"/>
                  </a:cxn>
                  <a:cxn ang="0">
                    <a:pos x="9" y="74"/>
                  </a:cxn>
                  <a:cxn ang="0">
                    <a:pos x="7" y="68"/>
                  </a:cxn>
                  <a:cxn ang="0">
                    <a:pos x="6" y="65"/>
                  </a:cxn>
                  <a:cxn ang="0">
                    <a:pos x="3" y="61"/>
                  </a:cxn>
                  <a:cxn ang="0">
                    <a:pos x="4" y="52"/>
                  </a:cxn>
                  <a:cxn ang="0">
                    <a:pos x="0" y="52"/>
                  </a:cxn>
                  <a:cxn ang="0">
                    <a:pos x="4" y="46"/>
                  </a:cxn>
                  <a:cxn ang="0">
                    <a:pos x="13" y="44"/>
                  </a:cxn>
                  <a:cxn ang="0">
                    <a:pos x="15" y="40"/>
                  </a:cxn>
                  <a:cxn ang="0">
                    <a:pos x="13" y="34"/>
                  </a:cxn>
                  <a:cxn ang="0">
                    <a:pos x="18" y="28"/>
                  </a:cxn>
                  <a:cxn ang="0">
                    <a:pos x="18" y="23"/>
                  </a:cxn>
                  <a:cxn ang="0">
                    <a:pos x="21" y="19"/>
                  </a:cxn>
                  <a:cxn ang="0">
                    <a:pos x="24" y="14"/>
                  </a:cxn>
                </a:cxnLst>
                <a:rect l="0" t="0" r="r" b="b"/>
                <a:pathLst>
                  <a:path w="82" h="97">
                    <a:moveTo>
                      <a:pt x="25" y="12"/>
                    </a:moveTo>
                    <a:lnTo>
                      <a:pt x="25" y="11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2" y="37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8" y="37"/>
                    </a:lnTo>
                    <a:lnTo>
                      <a:pt x="79" y="37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5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79" y="41"/>
                    </a:lnTo>
                    <a:lnTo>
                      <a:pt x="78" y="41"/>
                    </a:lnTo>
                    <a:lnTo>
                      <a:pt x="76" y="41"/>
                    </a:lnTo>
                    <a:lnTo>
                      <a:pt x="75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3" y="44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6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1" y="70"/>
                    </a:lnTo>
                    <a:lnTo>
                      <a:pt x="61" y="71"/>
                    </a:lnTo>
                    <a:lnTo>
                      <a:pt x="63" y="71"/>
                    </a:lnTo>
                    <a:lnTo>
                      <a:pt x="61" y="71"/>
                    </a:lnTo>
                    <a:lnTo>
                      <a:pt x="61" y="73"/>
                    </a:lnTo>
                    <a:lnTo>
                      <a:pt x="63" y="73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61" y="76"/>
                    </a:lnTo>
                    <a:lnTo>
                      <a:pt x="61" y="77"/>
                    </a:lnTo>
                    <a:lnTo>
                      <a:pt x="60" y="77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1" y="85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0" y="88"/>
                    </a:lnTo>
                    <a:lnTo>
                      <a:pt x="58" y="88"/>
                    </a:lnTo>
                    <a:lnTo>
                      <a:pt x="58" y="89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4" y="88"/>
                    </a:lnTo>
                    <a:lnTo>
                      <a:pt x="54" y="86"/>
                    </a:lnTo>
                    <a:lnTo>
                      <a:pt x="52" y="86"/>
                    </a:lnTo>
                    <a:lnTo>
                      <a:pt x="52" y="85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49" y="83"/>
                    </a:lnTo>
                    <a:lnTo>
                      <a:pt x="49" y="85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6" y="88"/>
                    </a:lnTo>
                    <a:lnTo>
                      <a:pt x="45" y="88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2" y="89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0" y="89"/>
                    </a:lnTo>
                    <a:lnTo>
                      <a:pt x="42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4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4" y="89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0" y="92"/>
                    </a:lnTo>
                    <a:lnTo>
                      <a:pt x="30" y="94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8" y="91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91"/>
                    </a:lnTo>
                    <a:lnTo>
                      <a:pt x="24" y="91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2" y="91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5"/>
                    </a:lnTo>
                    <a:lnTo>
                      <a:pt x="19" y="97"/>
                    </a:lnTo>
                    <a:lnTo>
                      <a:pt x="18" y="97"/>
                    </a:lnTo>
                    <a:lnTo>
                      <a:pt x="18" y="95"/>
                    </a:lnTo>
                    <a:lnTo>
                      <a:pt x="18" y="94"/>
                    </a:lnTo>
                    <a:lnTo>
                      <a:pt x="16" y="94"/>
                    </a:lnTo>
                    <a:lnTo>
                      <a:pt x="16" y="92"/>
                    </a:lnTo>
                    <a:lnTo>
                      <a:pt x="18" y="92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3" y="89"/>
                    </a:lnTo>
                    <a:lnTo>
                      <a:pt x="13" y="91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5" y="83"/>
                    </a:lnTo>
                    <a:lnTo>
                      <a:pt x="15" y="82"/>
                    </a:lnTo>
                    <a:lnTo>
                      <a:pt x="15" y="83"/>
                    </a:lnTo>
                    <a:lnTo>
                      <a:pt x="16" y="83"/>
                    </a:lnTo>
                    <a:lnTo>
                      <a:pt x="18" y="83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0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9" y="73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3" y="64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92"/>
              <p:cNvSpPr>
                <a:spLocks/>
              </p:cNvSpPr>
              <p:nvPr/>
            </p:nvSpPr>
            <p:spPr bwMode="auto">
              <a:xfrm>
                <a:off x="2853" y="3419"/>
                <a:ext cx="97" cy="66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74" y="41"/>
                  </a:cxn>
                  <a:cxn ang="0">
                    <a:pos x="74" y="41"/>
                  </a:cxn>
                  <a:cxn ang="0">
                    <a:pos x="70" y="45"/>
                  </a:cxn>
                  <a:cxn ang="0">
                    <a:pos x="65" y="50"/>
                  </a:cxn>
                  <a:cxn ang="0">
                    <a:pos x="59" y="50"/>
                  </a:cxn>
                  <a:cxn ang="0">
                    <a:pos x="53" y="50"/>
                  </a:cxn>
                  <a:cxn ang="0">
                    <a:pos x="46" y="51"/>
                  </a:cxn>
                  <a:cxn ang="0">
                    <a:pos x="41" y="56"/>
                  </a:cxn>
                  <a:cxn ang="0">
                    <a:pos x="40" y="60"/>
                  </a:cxn>
                  <a:cxn ang="0">
                    <a:pos x="38" y="59"/>
                  </a:cxn>
                  <a:cxn ang="0">
                    <a:pos x="32" y="63"/>
                  </a:cxn>
                  <a:cxn ang="0">
                    <a:pos x="31" y="65"/>
                  </a:cxn>
                  <a:cxn ang="0">
                    <a:pos x="25" y="65"/>
                  </a:cxn>
                  <a:cxn ang="0">
                    <a:pos x="21" y="62"/>
                  </a:cxn>
                  <a:cxn ang="0">
                    <a:pos x="20" y="57"/>
                  </a:cxn>
                  <a:cxn ang="0">
                    <a:pos x="20" y="54"/>
                  </a:cxn>
                  <a:cxn ang="0">
                    <a:pos x="17" y="50"/>
                  </a:cxn>
                  <a:cxn ang="0">
                    <a:pos x="17" y="44"/>
                  </a:cxn>
                  <a:cxn ang="0">
                    <a:pos x="17" y="35"/>
                  </a:cxn>
                  <a:cxn ang="0">
                    <a:pos x="11" y="33"/>
                  </a:cxn>
                  <a:cxn ang="0">
                    <a:pos x="8" y="33"/>
                  </a:cxn>
                  <a:cxn ang="0">
                    <a:pos x="2" y="36"/>
                  </a:cxn>
                  <a:cxn ang="0">
                    <a:pos x="3" y="32"/>
                  </a:cxn>
                  <a:cxn ang="0">
                    <a:pos x="2" y="27"/>
                  </a:cxn>
                  <a:cxn ang="0">
                    <a:pos x="9" y="26"/>
                  </a:cxn>
                  <a:cxn ang="0">
                    <a:pos x="11" y="21"/>
                  </a:cxn>
                  <a:cxn ang="0">
                    <a:pos x="12" y="20"/>
                  </a:cxn>
                  <a:cxn ang="0">
                    <a:pos x="14" y="24"/>
                  </a:cxn>
                  <a:cxn ang="0">
                    <a:pos x="17" y="24"/>
                  </a:cxn>
                  <a:cxn ang="0">
                    <a:pos x="20" y="24"/>
                  </a:cxn>
                  <a:cxn ang="0">
                    <a:pos x="23" y="21"/>
                  </a:cxn>
                  <a:cxn ang="0">
                    <a:pos x="29" y="21"/>
                  </a:cxn>
                  <a:cxn ang="0">
                    <a:pos x="31" y="16"/>
                  </a:cxn>
                  <a:cxn ang="0">
                    <a:pos x="34" y="13"/>
                  </a:cxn>
                  <a:cxn ang="0">
                    <a:pos x="37" y="10"/>
                  </a:cxn>
                  <a:cxn ang="0">
                    <a:pos x="43" y="10"/>
                  </a:cxn>
                  <a:cxn ang="0">
                    <a:pos x="47" y="4"/>
                  </a:cxn>
                  <a:cxn ang="0">
                    <a:pos x="52" y="6"/>
                  </a:cxn>
                  <a:cxn ang="0">
                    <a:pos x="58" y="6"/>
                  </a:cxn>
                  <a:cxn ang="0">
                    <a:pos x="64" y="3"/>
                  </a:cxn>
                  <a:cxn ang="0">
                    <a:pos x="68" y="1"/>
                  </a:cxn>
                  <a:cxn ang="0">
                    <a:pos x="74" y="1"/>
                  </a:cxn>
                  <a:cxn ang="0">
                    <a:pos x="76" y="9"/>
                  </a:cxn>
                  <a:cxn ang="0">
                    <a:pos x="77" y="13"/>
                  </a:cxn>
                  <a:cxn ang="0">
                    <a:pos x="82" y="12"/>
                  </a:cxn>
                  <a:cxn ang="0">
                    <a:pos x="85" y="15"/>
                  </a:cxn>
                  <a:cxn ang="0">
                    <a:pos x="86" y="20"/>
                  </a:cxn>
                  <a:cxn ang="0">
                    <a:pos x="92" y="23"/>
                  </a:cxn>
                  <a:cxn ang="0">
                    <a:pos x="94" y="24"/>
                  </a:cxn>
                  <a:cxn ang="0">
                    <a:pos x="94" y="27"/>
                  </a:cxn>
                  <a:cxn ang="0">
                    <a:pos x="88" y="30"/>
                  </a:cxn>
                  <a:cxn ang="0">
                    <a:pos x="89" y="33"/>
                  </a:cxn>
                  <a:cxn ang="0">
                    <a:pos x="88" y="41"/>
                  </a:cxn>
                  <a:cxn ang="0">
                    <a:pos x="83" y="45"/>
                  </a:cxn>
                </a:cxnLst>
                <a:rect l="0" t="0" r="r" b="b"/>
                <a:pathLst>
                  <a:path w="97" h="66">
                    <a:moveTo>
                      <a:pt x="80" y="45"/>
                    </a:moveTo>
                    <a:lnTo>
                      <a:pt x="80" y="47"/>
                    </a:lnTo>
                    <a:lnTo>
                      <a:pt x="79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0" y="45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8" y="48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1" y="57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8" y="59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38" y="60"/>
                    </a:lnTo>
                    <a:lnTo>
                      <a:pt x="38" y="59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2" y="63"/>
                    </a:lnTo>
                    <a:lnTo>
                      <a:pt x="31" y="63"/>
                    </a:lnTo>
                    <a:lnTo>
                      <a:pt x="31" y="65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21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8" y="48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7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9" y="29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5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8" y="39"/>
                    </a:lnTo>
                    <a:lnTo>
                      <a:pt x="88" y="41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0" y="4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293"/>
              <p:cNvSpPr>
                <a:spLocks/>
              </p:cNvSpPr>
              <p:nvPr/>
            </p:nvSpPr>
            <p:spPr bwMode="auto">
              <a:xfrm>
                <a:off x="2763" y="3344"/>
                <a:ext cx="90" cy="81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36" y="6"/>
                  </a:cxn>
                  <a:cxn ang="0">
                    <a:pos x="45" y="3"/>
                  </a:cxn>
                  <a:cxn ang="0">
                    <a:pos x="53" y="4"/>
                  </a:cxn>
                  <a:cxn ang="0">
                    <a:pos x="54" y="3"/>
                  </a:cxn>
                  <a:cxn ang="0">
                    <a:pos x="60" y="3"/>
                  </a:cxn>
                  <a:cxn ang="0">
                    <a:pos x="62" y="4"/>
                  </a:cxn>
                  <a:cxn ang="0">
                    <a:pos x="65" y="1"/>
                  </a:cxn>
                  <a:cxn ang="0">
                    <a:pos x="66" y="3"/>
                  </a:cxn>
                  <a:cxn ang="0">
                    <a:pos x="74" y="4"/>
                  </a:cxn>
                  <a:cxn ang="0">
                    <a:pos x="74" y="15"/>
                  </a:cxn>
                  <a:cxn ang="0">
                    <a:pos x="68" y="15"/>
                  </a:cxn>
                  <a:cxn ang="0">
                    <a:pos x="59" y="15"/>
                  </a:cxn>
                  <a:cxn ang="0">
                    <a:pos x="57" y="24"/>
                  </a:cxn>
                  <a:cxn ang="0">
                    <a:pos x="63" y="30"/>
                  </a:cxn>
                  <a:cxn ang="0">
                    <a:pos x="71" y="34"/>
                  </a:cxn>
                  <a:cxn ang="0">
                    <a:pos x="80" y="39"/>
                  </a:cxn>
                  <a:cxn ang="0">
                    <a:pos x="89" y="42"/>
                  </a:cxn>
                  <a:cxn ang="0">
                    <a:pos x="89" y="48"/>
                  </a:cxn>
                  <a:cxn ang="0">
                    <a:pos x="89" y="57"/>
                  </a:cxn>
                  <a:cxn ang="0">
                    <a:pos x="86" y="60"/>
                  </a:cxn>
                  <a:cxn ang="0">
                    <a:pos x="89" y="69"/>
                  </a:cxn>
                  <a:cxn ang="0">
                    <a:pos x="80" y="72"/>
                  </a:cxn>
                  <a:cxn ang="0">
                    <a:pos x="71" y="75"/>
                  </a:cxn>
                  <a:cxn ang="0">
                    <a:pos x="68" y="81"/>
                  </a:cxn>
                  <a:cxn ang="0">
                    <a:pos x="63" y="76"/>
                  </a:cxn>
                  <a:cxn ang="0">
                    <a:pos x="59" y="72"/>
                  </a:cxn>
                  <a:cxn ang="0">
                    <a:pos x="48" y="73"/>
                  </a:cxn>
                  <a:cxn ang="0">
                    <a:pos x="47" y="69"/>
                  </a:cxn>
                  <a:cxn ang="0">
                    <a:pos x="39" y="70"/>
                  </a:cxn>
                  <a:cxn ang="0">
                    <a:pos x="36" y="64"/>
                  </a:cxn>
                  <a:cxn ang="0">
                    <a:pos x="41" y="60"/>
                  </a:cxn>
                  <a:cxn ang="0">
                    <a:pos x="36" y="58"/>
                  </a:cxn>
                  <a:cxn ang="0">
                    <a:pos x="30" y="58"/>
                  </a:cxn>
                  <a:cxn ang="0">
                    <a:pos x="29" y="54"/>
                  </a:cxn>
                  <a:cxn ang="0">
                    <a:pos x="26" y="51"/>
                  </a:cxn>
                  <a:cxn ang="0">
                    <a:pos x="20" y="51"/>
                  </a:cxn>
                  <a:cxn ang="0">
                    <a:pos x="14" y="48"/>
                  </a:cxn>
                  <a:cxn ang="0">
                    <a:pos x="8" y="45"/>
                  </a:cxn>
                  <a:cxn ang="0">
                    <a:pos x="11" y="39"/>
                  </a:cxn>
                  <a:cxn ang="0">
                    <a:pos x="14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27" y="42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18" y="33"/>
                  </a:cxn>
                  <a:cxn ang="0">
                    <a:pos x="12" y="36"/>
                  </a:cxn>
                  <a:cxn ang="0">
                    <a:pos x="8" y="37"/>
                  </a:cxn>
                  <a:cxn ang="0">
                    <a:pos x="5" y="28"/>
                  </a:cxn>
                  <a:cxn ang="0">
                    <a:pos x="2" y="25"/>
                  </a:cxn>
                  <a:cxn ang="0">
                    <a:pos x="3" y="21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2" y="9"/>
                  </a:cxn>
                  <a:cxn ang="0">
                    <a:pos x="20" y="7"/>
                  </a:cxn>
                  <a:cxn ang="0">
                    <a:pos x="24" y="6"/>
                  </a:cxn>
                </a:cxnLst>
                <a:rect l="0" t="0" r="r" b="b"/>
                <a:pathLst>
                  <a:path w="90" h="81">
                    <a:moveTo>
                      <a:pt x="26" y="6"/>
                    </a:moveTo>
                    <a:lnTo>
                      <a:pt x="27" y="6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4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69" y="15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6" y="16"/>
                    </a:lnTo>
                    <a:lnTo>
                      <a:pt x="65" y="16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81" y="39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6" y="42"/>
                    </a:lnTo>
                    <a:lnTo>
                      <a:pt x="87" y="42"/>
                    </a:lnTo>
                    <a:lnTo>
                      <a:pt x="89" y="42"/>
                    </a:lnTo>
                    <a:lnTo>
                      <a:pt x="90" y="42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87" y="49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9" y="52"/>
                    </a:lnTo>
                    <a:lnTo>
                      <a:pt x="89" y="54"/>
                    </a:lnTo>
                    <a:lnTo>
                      <a:pt x="89" y="55"/>
                    </a:lnTo>
                    <a:lnTo>
                      <a:pt x="89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7" y="54"/>
                    </a:lnTo>
                    <a:lnTo>
                      <a:pt x="86" y="54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7" y="61"/>
                    </a:lnTo>
                    <a:lnTo>
                      <a:pt x="89" y="61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89" y="67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1" y="72"/>
                    </a:lnTo>
                    <a:lnTo>
                      <a:pt x="80" y="72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2" y="73"/>
                    </a:lnTo>
                    <a:lnTo>
                      <a:pt x="71" y="73"/>
                    </a:lnTo>
                    <a:lnTo>
                      <a:pt x="71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79"/>
                    </a:lnTo>
                    <a:lnTo>
                      <a:pt x="68" y="81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5" y="78"/>
                    </a:lnTo>
                    <a:lnTo>
                      <a:pt x="65" y="76"/>
                    </a:lnTo>
                    <a:lnTo>
                      <a:pt x="63" y="76"/>
                    </a:lnTo>
                    <a:lnTo>
                      <a:pt x="63" y="75"/>
                    </a:lnTo>
                    <a:lnTo>
                      <a:pt x="62" y="75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60" y="73"/>
                    </a:lnTo>
                    <a:lnTo>
                      <a:pt x="60" y="72"/>
                    </a:lnTo>
                    <a:lnTo>
                      <a:pt x="59" y="72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3" y="73"/>
                    </a:lnTo>
                    <a:lnTo>
                      <a:pt x="51" y="73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7" y="69"/>
                    </a:lnTo>
                    <a:lnTo>
                      <a:pt x="47" y="70"/>
                    </a:lnTo>
                    <a:lnTo>
                      <a:pt x="45" y="70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1" y="70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41" y="61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41" y="60"/>
                    </a:lnTo>
                    <a:lnTo>
                      <a:pt x="41" y="58"/>
                    </a:lnTo>
                    <a:lnTo>
                      <a:pt x="41" y="57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7" y="37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94"/>
              <p:cNvSpPr>
                <a:spLocks/>
              </p:cNvSpPr>
              <p:nvPr/>
            </p:nvSpPr>
            <p:spPr bwMode="auto">
              <a:xfrm>
                <a:off x="2820" y="3348"/>
                <a:ext cx="109" cy="50"/>
              </a:xfrm>
              <a:custGeom>
                <a:avLst/>
                <a:gdLst/>
                <a:ahLst/>
                <a:cxnLst>
                  <a:cxn ang="0">
                    <a:pos x="32" y="45"/>
                  </a:cxn>
                  <a:cxn ang="0">
                    <a:pos x="32" y="41"/>
                  </a:cxn>
                  <a:cxn ang="0">
                    <a:pos x="30" y="38"/>
                  </a:cxn>
                  <a:cxn ang="0">
                    <a:pos x="24" y="36"/>
                  </a:cxn>
                  <a:cxn ang="0">
                    <a:pos x="20" y="33"/>
                  </a:cxn>
                  <a:cxn ang="0">
                    <a:pos x="14" y="30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2" y="20"/>
                  </a:cxn>
                  <a:cxn ang="0">
                    <a:pos x="0" y="15"/>
                  </a:cxn>
                  <a:cxn ang="0">
                    <a:pos x="2" y="12"/>
                  </a:cxn>
                  <a:cxn ang="0">
                    <a:pos x="9" y="12"/>
                  </a:cxn>
                  <a:cxn ang="0">
                    <a:pos x="14" y="12"/>
                  </a:cxn>
                  <a:cxn ang="0">
                    <a:pos x="17" y="11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29" y="3"/>
                  </a:cxn>
                  <a:cxn ang="0">
                    <a:pos x="33" y="3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0" y="3"/>
                  </a:cxn>
                  <a:cxn ang="0">
                    <a:pos x="56" y="6"/>
                  </a:cxn>
                  <a:cxn ang="0">
                    <a:pos x="59" y="11"/>
                  </a:cxn>
                  <a:cxn ang="0">
                    <a:pos x="67" y="11"/>
                  </a:cxn>
                  <a:cxn ang="0">
                    <a:pos x="70" y="12"/>
                  </a:cxn>
                  <a:cxn ang="0">
                    <a:pos x="71" y="12"/>
                  </a:cxn>
                  <a:cxn ang="0">
                    <a:pos x="73" y="12"/>
                  </a:cxn>
                  <a:cxn ang="0">
                    <a:pos x="79" y="11"/>
                  </a:cxn>
                  <a:cxn ang="0">
                    <a:pos x="85" y="9"/>
                  </a:cxn>
                  <a:cxn ang="0">
                    <a:pos x="91" y="8"/>
                  </a:cxn>
                  <a:cxn ang="0">
                    <a:pos x="97" y="6"/>
                  </a:cxn>
                  <a:cxn ang="0">
                    <a:pos x="103" y="8"/>
                  </a:cxn>
                  <a:cxn ang="0">
                    <a:pos x="107" y="8"/>
                  </a:cxn>
                  <a:cxn ang="0">
                    <a:pos x="103" y="11"/>
                  </a:cxn>
                  <a:cxn ang="0">
                    <a:pos x="100" y="15"/>
                  </a:cxn>
                  <a:cxn ang="0">
                    <a:pos x="94" y="17"/>
                  </a:cxn>
                  <a:cxn ang="0">
                    <a:pos x="89" y="20"/>
                  </a:cxn>
                  <a:cxn ang="0">
                    <a:pos x="88" y="20"/>
                  </a:cxn>
                  <a:cxn ang="0">
                    <a:pos x="86" y="23"/>
                  </a:cxn>
                  <a:cxn ang="0">
                    <a:pos x="86" y="27"/>
                  </a:cxn>
                  <a:cxn ang="0">
                    <a:pos x="82" y="30"/>
                  </a:cxn>
                  <a:cxn ang="0">
                    <a:pos x="77" y="32"/>
                  </a:cxn>
                  <a:cxn ang="0">
                    <a:pos x="74" y="33"/>
                  </a:cxn>
                  <a:cxn ang="0">
                    <a:pos x="77" y="35"/>
                  </a:cxn>
                  <a:cxn ang="0">
                    <a:pos x="76" y="38"/>
                  </a:cxn>
                  <a:cxn ang="0">
                    <a:pos x="73" y="36"/>
                  </a:cxn>
                  <a:cxn ang="0">
                    <a:pos x="68" y="36"/>
                  </a:cxn>
                  <a:cxn ang="0">
                    <a:pos x="67" y="39"/>
                  </a:cxn>
                  <a:cxn ang="0">
                    <a:pos x="64" y="41"/>
                  </a:cxn>
                  <a:cxn ang="0">
                    <a:pos x="61" y="42"/>
                  </a:cxn>
                  <a:cxn ang="0">
                    <a:pos x="58" y="44"/>
                  </a:cxn>
                  <a:cxn ang="0">
                    <a:pos x="51" y="45"/>
                  </a:cxn>
                  <a:cxn ang="0">
                    <a:pos x="45" y="44"/>
                  </a:cxn>
                  <a:cxn ang="0">
                    <a:pos x="44" y="47"/>
                  </a:cxn>
                  <a:cxn ang="0">
                    <a:pos x="39" y="50"/>
                  </a:cxn>
                  <a:cxn ang="0">
                    <a:pos x="33" y="48"/>
                  </a:cxn>
                </a:cxnLst>
                <a:rect l="0" t="0" r="r" b="b"/>
                <a:pathLst>
                  <a:path w="109" h="50">
                    <a:moveTo>
                      <a:pt x="32" y="48"/>
                    </a:moveTo>
                    <a:lnTo>
                      <a:pt x="30" y="48"/>
                    </a:lnTo>
                    <a:lnTo>
                      <a:pt x="30" y="47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0" y="11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1" y="12"/>
                    </a:lnTo>
                    <a:lnTo>
                      <a:pt x="71" y="11"/>
                    </a:lnTo>
                    <a:lnTo>
                      <a:pt x="71" y="12"/>
                    </a:lnTo>
                    <a:lnTo>
                      <a:pt x="71" y="11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5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9" y="8"/>
                    </a:lnTo>
                    <a:lnTo>
                      <a:pt x="107" y="8"/>
                    </a:lnTo>
                    <a:lnTo>
                      <a:pt x="107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100" y="15"/>
                    </a:lnTo>
                    <a:lnTo>
                      <a:pt x="98" y="15"/>
                    </a:lnTo>
                    <a:lnTo>
                      <a:pt x="97" y="15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4" y="17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80" y="32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7" y="32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6" y="33"/>
                    </a:lnTo>
                    <a:lnTo>
                      <a:pt x="76" y="35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77" y="38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1" y="36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7" y="38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7" y="39"/>
                    </a:lnTo>
                    <a:lnTo>
                      <a:pt x="67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2" y="4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95"/>
              <p:cNvSpPr>
                <a:spLocks/>
              </p:cNvSpPr>
              <p:nvPr/>
            </p:nvSpPr>
            <p:spPr bwMode="auto">
              <a:xfrm>
                <a:off x="2878" y="3374"/>
                <a:ext cx="73" cy="49"/>
              </a:xfrm>
              <a:custGeom>
                <a:avLst/>
                <a:gdLst/>
                <a:ahLst/>
                <a:cxnLst>
                  <a:cxn ang="0">
                    <a:pos x="63" y="15"/>
                  </a:cxn>
                  <a:cxn ang="0">
                    <a:pos x="67" y="12"/>
                  </a:cxn>
                  <a:cxn ang="0">
                    <a:pos x="64" y="10"/>
                  </a:cxn>
                  <a:cxn ang="0">
                    <a:pos x="66" y="7"/>
                  </a:cxn>
                  <a:cxn ang="0">
                    <a:pos x="69" y="7"/>
                  </a:cxn>
                  <a:cxn ang="0">
                    <a:pos x="72" y="12"/>
                  </a:cxn>
                  <a:cxn ang="0">
                    <a:pos x="72" y="16"/>
                  </a:cxn>
                  <a:cxn ang="0">
                    <a:pos x="66" y="22"/>
                  </a:cxn>
                  <a:cxn ang="0">
                    <a:pos x="63" y="24"/>
                  </a:cxn>
                  <a:cxn ang="0">
                    <a:pos x="60" y="25"/>
                  </a:cxn>
                  <a:cxn ang="0">
                    <a:pos x="60" y="30"/>
                  </a:cxn>
                  <a:cxn ang="0">
                    <a:pos x="58" y="33"/>
                  </a:cxn>
                  <a:cxn ang="0">
                    <a:pos x="57" y="36"/>
                  </a:cxn>
                  <a:cxn ang="0">
                    <a:pos x="54" y="37"/>
                  </a:cxn>
                  <a:cxn ang="0">
                    <a:pos x="49" y="40"/>
                  </a:cxn>
                  <a:cxn ang="0">
                    <a:pos x="45" y="40"/>
                  </a:cxn>
                  <a:cxn ang="0">
                    <a:pos x="46" y="43"/>
                  </a:cxn>
                  <a:cxn ang="0">
                    <a:pos x="49" y="45"/>
                  </a:cxn>
                  <a:cxn ang="0">
                    <a:pos x="43" y="46"/>
                  </a:cxn>
                  <a:cxn ang="0">
                    <a:pos x="39" y="46"/>
                  </a:cxn>
                  <a:cxn ang="0">
                    <a:pos x="36" y="48"/>
                  </a:cxn>
                  <a:cxn ang="0">
                    <a:pos x="33" y="46"/>
                  </a:cxn>
                  <a:cxn ang="0">
                    <a:pos x="33" y="42"/>
                  </a:cxn>
                  <a:cxn ang="0">
                    <a:pos x="31" y="37"/>
                  </a:cxn>
                  <a:cxn ang="0">
                    <a:pos x="24" y="37"/>
                  </a:cxn>
                  <a:cxn ang="0">
                    <a:pos x="18" y="36"/>
                  </a:cxn>
                  <a:cxn ang="0">
                    <a:pos x="13" y="33"/>
                  </a:cxn>
                  <a:cxn ang="0">
                    <a:pos x="10" y="28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0" y="19"/>
                  </a:cxn>
                  <a:cxn ang="0">
                    <a:pos x="3" y="15"/>
                  </a:cxn>
                  <a:cxn ang="0">
                    <a:pos x="7" y="15"/>
                  </a:cxn>
                  <a:cxn ang="0">
                    <a:pos x="9" y="12"/>
                  </a:cxn>
                  <a:cxn ang="0">
                    <a:pos x="12" y="10"/>
                  </a:cxn>
                  <a:cxn ang="0">
                    <a:pos x="15" y="9"/>
                  </a:cxn>
                  <a:cxn ang="0">
                    <a:pos x="19" y="12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0" y="1"/>
                  </a:cxn>
                  <a:cxn ang="0">
                    <a:pos x="33" y="3"/>
                  </a:cxn>
                  <a:cxn ang="0">
                    <a:pos x="36" y="1"/>
                  </a:cxn>
                  <a:cxn ang="0">
                    <a:pos x="37" y="4"/>
                  </a:cxn>
                  <a:cxn ang="0">
                    <a:pos x="37" y="9"/>
                  </a:cxn>
                  <a:cxn ang="0">
                    <a:pos x="43" y="10"/>
                  </a:cxn>
                  <a:cxn ang="0">
                    <a:pos x="45" y="10"/>
                  </a:cxn>
                  <a:cxn ang="0">
                    <a:pos x="51" y="12"/>
                  </a:cxn>
                  <a:cxn ang="0">
                    <a:pos x="52" y="15"/>
                  </a:cxn>
                  <a:cxn ang="0">
                    <a:pos x="57" y="15"/>
                  </a:cxn>
                </a:cxnLst>
                <a:rect l="0" t="0" r="r" b="b"/>
                <a:pathLst>
                  <a:path w="73" h="49">
                    <a:moveTo>
                      <a:pt x="60" y="16"/>
                    </a:moveTo>
                    <a:lnTo>
                      <a:pt x="61" y="16"/>
                    </a:lnTo>
                    <a:lnTo>
                      <a:pt x="61" y="15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9" y="7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0" y="18"/>
                    </a:lnTo>
                    <a:lnTo>
                      <a:pt x="69" y="19"/>
                    </a:lnTo>
                    <a:lnTo>
                      <a:pt x="67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8" y="40"/>
                    </a:lnTo>
                    <a:lnTo>
                      <a:pt x="48" y="39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3" y="40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5" y="43"/>
                    </a:lnTo>
                    <a:lnTo>
                      <a:pt x="46" y="43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3" y="46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1" y="42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3" y="39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58" y="16"/>
                    </a:ln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96"/>
              <p:cNvSpPr>
                <a:spLocks/>
              </p:cNvSpPr>
              <p:nvPr/>
            </p:nvSpPr>
            <p:spPr bwMode="auto">
              <a:xfrm>
                <a:off x="2864" y="2615"/>
                <a:ext cx="66" cy="9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0" y="3"/>
                  </a:cxn>
                  <a:cxn ang="0">
                    <a:pos x="26" y="6"/>
                  </a:cxn>
                  <a:cxn ang="0">
                    <a:pos x="29" y="3"/>
                  </a:cxn>
                  <a:cxn ang="0">
                    <a:pos x="32" y="6"/>
                  </a:cxn>
                  <a:cxn ang="0">
                    <a:pos x="35" y="9"/>
                  </a:cxn>
                  <a:cxn ang="0">
                    <a:pos x="36" y="13"/>
                  </a:cxn>
                  <a:cxn ang="0">
                    <a:pos x="42" y="16"/>
                  </a:cxn>
                  <a:cxn ang="0">
                    <a:pos x="48" y="19"/>
                  </a:cxn>
                  <a:cxn ang="0">
                    <a:pos x="53" y="24"/>
                  </a:cxn>
                  <a:cxn ang="0">
                    <a:pos x="53" y="27"/>
                  </a:cxn>
                  <a:cxn ang="0">
                    <a:pos x="57" y="31"/>
                  </a:cxn>
                  <a:cxn ang="0">
                    <a:pos x="60" y="37"/>
                  </a:cxn>
                  <a:cxn ang="0">
                    <a:pos x="60" y="37"/>
                  </a:cxn>
                  <a:cxn ang="0">
                    <a:pos x="65" y="39"/>
                  </a:cxn>
                  <a:cxn ang="0">
                    <a:pos x="65" y="43"/>
                  </a:cxn>
                  <a:cxn ang="0">
                    <a:pos x="59" y="46"/>
                  </a:cxn>
                  <a:cxn ang="0">
                    <a:pos x="59" y="49"/>
                  </a:cxn>
                  <a:cxn ang="0">
                    <a:pos x="56" y="55"/>
                  </a:cxn>
                  <a:cxn ang="0">
                    <a:pos x="51" y="60"/>
                  </a:cxn>
                  <a:cxn ang="0">
                    <a:pos x="51" y="66"/>
                  </a:cxn>
                  <a:cxn ang="0">
                    <a:pos x="51" y="69"/>
                  </a:cxn>
                  <a:cxn ang="0">
                    <a:pos x="53" y="76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50" y="81"/>
                  </a:cxn>
                  <a:cxn ang="0">
                    <a:pos x="48" y="82"/>
                  </a:cxn>
                  <a:cxn ang="0">
                    <a:pos x="48" y="82"/>
                  </a:cxn>
                  <a:cxn ang="0">
                    <a:pos x="48" y="85"/>
                  </a:cxn>
                  <a:cxn ang="0">
                    <a:pos x="48" y="85"/>
                  </a:cxn>
                  <a:cxn ang="0">
                    <a:pos x="47" y="90"/>
                  </a:cxn>
                  <a:cxn ang="0">
                    <a:pos x="42" y="91"/>
                  </a:cxn>
                  <a:cxn ang="0">
                    <a:pos x="36" y="87"/>
                  </a:cxn>
                  <a:cxn ang="0">
                    <a:pos x="33" y="81"/>
                  </a:cxn>
                  <a:cxn ang="0">
                    <a:pos x="29" y="75"/>
                  </a:cxn>
                  <a:cxn ang="0">
                    <a:pos x="27" y="67"/>
                  </a:cxn>
                  <a:cxn ang="0">
                    <a:pos x="27" y="58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33" y="55"/>
                  </a:cxn>
                  <a:cxn ang="0">
                    <a:pos x="36" y="52"/>
                  </a:cxn>
                  <a:cxn ang="0">
                    <a:pos x="32" y="55"/>
                  </a:cxn>
                  <a:cxn ang="0">
                    <a:pos x="29" y="58"/>
                  </a:cxn>
                  <a:cxn ang="0">
                    <a:pos x="29" y="52"/>
                  </a:cxn>
                  <a:cxn ang="0">
                    <a:pos x="24" y="51"/>
                  </a:cxn>
                  <a:cxn ang="0">
                    <a:pos x="27" y="54"/>
                  </a:cxn>
                  <a:cxn ang="0">
                    <a:pos x="27" y="57"/>
                  </a:cxn>
                  <a:cxn ang="0">
                    <a:pos x="23" y="52"/>
                  </a:cxn>
                  <a:cxn ang="0">
                    <a:pos x="20" y="45"/>
                  </a:cxn>
                  <a:cxn ang="0">
                    <a:pos x="17" y="42"/>
                  </a:cxn>
                  <a:cxn ang="0">
                    <a:pos x="14" y="36"/>
                  </a:cxn>
                  <a:cxn ang="0">
                    <a:pos x="9" y="31"/>
                  </a:cxn>
                  <a:cxn ang="0">
                    <a:pos x="6" y="25"/>
                  </a:cxn>
                  <a:cxn ang="0">
                    <a:pos x="1" y="21"/>
                  </a:cxn>
                  <a:cxn ang="0">
                    <a:pos x="3" y="16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7" y="6"/>
                  </a:cxn>
                </a:cxnLst>
                <a:rect l="0" t="0" r="r" b="b"/>
                <a:pathLst>
                  <a:path w="66" h="91">
                    <a:moveTo>
                      <a:pt x="9" y="0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3" y="24"/>
                    </a:lnTo>
                    <a:lnTo>
                      <a:pt x="53" y="22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2" y="37"/>
                    </a:lnTo>
                    <a:lnTo>
                      <a:pt x="60" y="37"/>
                    </a:lnTo>
                    <a:lnTo>
                      <a:pt x="62" y="37"/>
                    </a:lnTo>
                    <a:lnTo>
                      <a:pt x="60" y="37"/>
                    </a:lnTo>
                    <a:lnTo>
                      <a:pt x="62" y="37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5" y="43"/>
                    </a:lnTo>
                    <a:lnTo>
                      <a:pt x="63" y="43"/>
                    </a:lnTo>
                    <a:lnTo>
                      <a:pt x="62" y="43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57" y="49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3" y="57"/>
                    </a:lnTo>
                    <a:lnTo>
                      <a:pt x="53" y="58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51" y="61"/>
                    </a:lnTo>
                    <a:lnTo>
                      <a:pt x="50" y="61"/>
                    </a:lnTo>
                    <a:lnTo>
                      <a:pt x="50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1" y="66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8"/>
                    </a:lnTo>
                    <a:lnTo>
                      <a:pt x="51" y="78"/>
                    </a:lnTo>
                    <a:lnTo>
                      <a:pt x="50" y="78"/>
                    </a:lnTo>
                    <a:lnTo>
                      <a:pt x="51" y="78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51" y="82"/>
                    </a:lnTo>
                    <a:lnTo>
                      <a:pt x="50" y="82"/>
                    </a:lnTo>
                    <a:lnTo>
                      <a:pt x="50" y="81"/>
                    </a:lnTo>
                    <a:lnTo>
                      <a:pt x="50" y="82"/>
                    </a:lnTo>
                    <a:lnTo>
                      <a:pt x="50" y="81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48" y="84"/>
                    </a:lnTo>
                    <a:lnTo>
                      <a:pt x="48" y="85"/>
                    </a:lnTo>
                    <a:lnTo>
                      <a:pt x="48" y="84"/>
                    </a:lnTo>
                    <a:lnTo>
                      <a:pt x="48" y="85"/>
                    </a:lnTo>
                    <a:lnTo>
                      <a:pt x="47" y="85"/>
                    </a:lnTo>
                    <a:lnTo>
                      <a:pt x="48" y="85"/>
                    </a:lnTo>
                    <a:lnTo>
                      <a:pt x="47" y="85"/>
                    </a:lnTo>
                    <a:lnTo>
                      <a:pt x="48" y="85"/>
                    </a:lnTo>
                    <a:lnTo>
                      <a:pt x="48" y="87"/>
                    </a:lnTo>
                    <a:lnTo>
                      <a:pt x="50" y="87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2" y="90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39" y="90"/>
                    </a:lnTo>
                    <a:lnTo>
                      <a:pt x="38" y="88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5" y="84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7" y="70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7" y="63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3" y="55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6" y="52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29" y="58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97"/>
              <p:cNvSpPr>
                <a:spLocks/>
              </p:cNvSpPr>
              <p:nvPr/>
            </p:nvSpPr>
            <p:spPr bwMode="auto">
              <a:xfrm>
                <a:off x="2873" y="2539"/>
                <a:ext cx="75" cy="109"/>
              </a:xfrm>
              <a:custGeom>
                <a:avLst/>
                <a:gdLst/>
                <a:ahLst/>
                <a:cxnLst>
                  <a:cxn ang="0">
                    <a:pos x="41" y="14"/>
                  </a:cxn>
                  <a:cxn ang="0">
                    <a:pos x="41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7" y="11"/>
                  </a:cxn>
                  <a:cxn ang="0">
                    <a:pos x="50" y="9"/>
                  </a:cxn>
                  <a:cxn ang="0">
                    <a:pos x="41" y="9"/>
                  </a:cxn>
                  <a:cxn ang="0">
                    <a:pos x="36" y="6"/>
                  </a:cxn>
                  <a:cxn ang="0">
                    <a:pos x="44" y="2"/>
                  </a:cxn>
                  <a:cxn ang="0">
                    <a:pos x="54" y="3"/>
                  </a:cxn>
                  <a:cxn ang="0">
                    <a:pos x="59" y="9"/>
                  </a:cxn>
                  <a:cxn ang="0">
                    <a:pos x="63" y="12"/>
                  </a:cxn>
                  <a:cxn ang="0">
                    <a:pos x="66" y="20"/>
                  </a:cxn>
                  <a:cxn ang="0">
                    <a:pos x="71" y="23"/>
                  </a:cxn>
                  <a:cxn ang="0">
                    <a:pos x="69" y="32"/>
                  </a:cxn>
                  <a:cxn ang="0">
                    <a:pos x="74" y="36"/>
                  </a:cxn>
                  <a:cxn ang="0">
                    <a:pos x="74" y="41"/>
                  </a:cxn>
                  <a:cxn ang="0">
                    <a:pos x="71" y="45"/>
                  </a:cxn>
                  <a:cxn ang="0">
                    <a:pos x="75" y="51"/>
                  </a:cxn>
                  <a:cxn ang="0">
                    <a:pos x="74" y="57"/>
                  </a:cxn>
                  <a:cxn ang="0">
                    <a:pos x="63" y="57"/>
                  </a:cxn>
                  <a:cxn ang="0">
                    <a:pos x="63" y="62"/>
                  </a:cxn>
                  <a:cxn ang="0">
                    <a:pos x="60" y="67"/>
                  </a:cxn>
                  <a:cxn ang="0">
                    <a:pos x="62" y="71"/>
                  </a:cxn>
                  <a:cxn ang="0">
                    <a:pos x="63" y="74"/>
                  </a:cxn>
                  <a:cxn ang="0">
                    <a:pos x="71" y="77"/>
                  </a:cxn>
                  <a:cxn ang="0">
                    <a:pos x="69" y="83"/>
                  </a:cxn>
                  <a:cxn ang="0">
                    <a:pos x="69" y="88"/>
                  </a:cxn>
                  <a:cxn ang="0">
                    <a:pos x="71" y="97"/>
                  </a:cxn>
                  <a:cxn ang="0">
                    <a:pos x="62" y="101"/>
                  </a:cxn>
                  <a:cxn ang="0">
                    <a:pos x="57" y="107"/>
                  </a:cxn>
                  <a:cxn ang="0">
                    <a:pos x="50" y="107"/>
                  </a:cxn>
                  <a:cxn ang="0">
                    <a:pos x="45" y="101"/>
                  </a:cxn>
                  <a:cxn ang="0">
                    <a:pos x="39" y="97"/>
                  </a:cxn>
                  <a:cxn ang="0">
                    <a:pos x="30" y="92"/>
                  </a:cxn>
                  <a:cxn ang="0">
                    <a:pos x="24" y="85"/>
                  </a:cxn>
                  <a:cxn ang="0">
                    <a:pos x="21" y="80"/>
                  </a:cxn>
                  <a:cxn ang="0">
                    <a:pos x="17" y="80"/>
                  </a:cxn>
                  <a:cxn ang="0">
                    <a:pos x="9" y="77"/>
                  </a:cxn>
                  <a:cxn ang="0">
                    <a:pos x="0" y="76"/>
                  </a:cxn>
                  <a:cxn ang="0">
                    <a:pos x="0" y="68"/>
                  </a:cxn>
                  <a:cxn ang="0">
                    <a:pos x="3" y="67"/>
                  </a:cxn>
                  <a:cxn ang="0">
                    <a:pos x="1" y="63"/>
                  </a:cxn>
                  <a:cxn ang="0">
                    <a:pos x="8" y="56"/>
                  </a:cxn>
                  <a:cxn ang="0">
                    <a:pos x="11" y="53"/>
                  </a:cxn>
                  <a:cxn ang="0">
                    <a:pos x="14" y="47"/>
                  </a:cxn>
                  <a:cxn ang="0">
                    <a:pos x="18" y="38"/>
                  </a:cxn>
                  <a:cxn ang="0">
                    <a:pos x="21" y="27"/>
                  </a:cxn>
                  <a:cxn ang="0">
                    <a:pos x="23" y="18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30" y="15"/>
                  </a:cxn>
                  <a:cxn ang="0">
                    <a:pos x="32" y="12"/>
                  </a:cxn>
                  <a:cxn ang="0">
                    <a:pos x="35" y="14"/>
                  </a:cxn>
                  <a:cxn ang="0">
                    <a:pos x="35" y="15"/>
                  </a:cxn>
                  <a:cxn ang="0">
                    <a:pos x="38" y="17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38" y="21"/>
                  </a:cxn>
                  <a:cxn ang="0">
                    <a:pos x="38" y="14"/>
                  </a:cxn>
                  <a:cxn ang="0">
                    <a:pos x="39" y="14"/>
                  </a:cxn>
                  <a:cxn ang="0">
                    <a:pos x="38" y="14"/>
                  </a:cxn>
                </a:cxnLst>
                <a:rect l="0" t="0" r="r" b="b"/>
                <a:pathLst>
                  <a:path w="75" h="109">
                    <a:moveTo>
                      <a:pt x="39" y="15"/>
                    </a:moveTo>
                    <a:lnTo>
                      <a:pt x="39" y="14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1" y="23"/>
                    </a:lnTo>
                    <a:lnTo>
                      <a:pt x="71" y="24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4" y="38"/>
                    </a:lnTo>
                    <a:lnTo>
                      <a:pt x="75" y="38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4" y="41"/>
                    </a:lnTo>
                    <a:lnTo>
                      <a:pt x="75" y="41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69" y="47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8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9"/>
                    </a:lnTo>
                    <a:lnTo>
                      <a:pt x="65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2"/>
                    </a:lnTo>
                    <a:lnTo>
                      <a:pt x="63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0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0" y="73"/>
                    </a:lnTo>
                    <a:lnTo>
                      <a:pt x="60" y="74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3" y="76"/>
                    </a:lnTo>
                    <a:lnTo>
                      <a:pt x="63" y="74"/>
                    </a:lnTo>
                    <a:lnTo>
                      <a:pt x="65" y="74"/>
                    </a:lnTo>
                    <a:lnTo>
                      <a:pt x="65" y="76"/>
                    </a:lnTo>
                    <a:lnTo>
                      <a:pt x="65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9" y="77"/>
                    </a:lnTo>
                    <a:lnTo>
                      <a:pt x="71" y="77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1" y="79"/>
                    </a:lnTo>
                    <a:lnTo>
                      <a:pt x="71" y="80"/>
                    </a:lnTo>
                    <a:lnTo>
                      <a:pt x="69" y="80"/>
                    </a:lnTo>
                    <a:lnTo>
                      <a:pt x="69" y="82"/>
                    </a:lnTo>
                    <a:lnTo>
                      <a:pt x="68" y="82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9" y="92"/>
                    </a:lnTo>
                    <a:lnTo>
                      <a:pt x="69" y="94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1" y="97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6" y="101"/>
                    </a:lnTo>
                    <a:lnTo>
                      <a:pt x="65" y="101"/>
                    </a:lnTo>
                    <a:lnTo>
                      <a:pt x="63" y="101"/>
                    </a:lnTo>
                    <a:lnTo>
                      <a:pt x="62" y="101"/>
                    </a:lnTo>
                    <a:lnTo>
                      <a:pt x="62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6"/>
                    </a:lnTo>
                    <a:lnTo>
                      <a:pt x="59" y="106"/>
                    </a:lnTo>
                    <a:lnTo>
                      <a:pt x="57" y="106"/>
                    </a:lnTo>
                    <a:lnTo>
                      <a:pt x="57" y="107"/>
                    </a:lnTo>
                    <a:lnTo>
                      <a:pt x="57" y="109"/>
                    </a:lnTo>
                    <a:lnTo>
                      <a:pt x="57" y="107"/>
                    </a:lnTo>
                    <a:lnTo>
                      <a:pt x="56" y="107"/>
                    </a:lnTo>
                    <a:lnTo>
                      <a:pt x="56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3" y="107"/>
                    </a:lnTo>
                    <a:lnTo>
                      <a:pt x="53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50" y="107"/>
                    </a:lnTo>
                    <a:lnTo>
                      <a:pt x="48" y="107"/>
                    </a:lnTo>
                    <a:lnTo>
                      <a:pt x="47" y="107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5" y="100"/>
                    </a:lnTo>
                    <a:lnTo>
                      <a:pt x="44" y="100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39" y="97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6" y="94"/>
                    </a:lnTo>
                    <a:lnTo>
                      <a:pt x="35" y="94"/>
                    </a:lnTo>
                    <a:lnTo>
                      <a:pt x="35" y="92"/>
                    </a:lnTo>
                    <a:lnTo>
                      <a:pt x="33" y="92"/>
                    </a:lnTo>
                    <a:lnTo>
                      <a:pt x="32" y="92"/>
                    </a:lnTo>
                    <a:lnTo>
                      <a:pt x="30" y="92"/>
                    </a:lnTo>
                    <a:lnTo>
                      <a:pt x="29" y="91"/>
                    </a:lnTo>
                    <a:lnTo>
                      <a:pt x="29" y="92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5"/>
                    </a:lnTo>
                    <a:lnTo>
                      <a:pt x="24" y="85"/>
                    </a:lnTo>
                    <a:lnTo>
                      <a:pt x="26" y="85"/>
                    </a:lnTo>
                    <a:lnTo>
                      <a:pt x="24" y="85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80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8" y="76"/>
                    </a:lnTo>
                    <a:lnTo>
                      <a:pt x="6" y="76"/>
                    </a:lnTo>
                    <a:lnTo>
                      <a:pt x="5" y="76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1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3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3" y="65"/>
                    </a:lnTo>
                    <a:lnTo>
                      <a:pt x="1" y="65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98"/>
              <p:cNvSpPr>
                <a:spLocks/>
              </p:cNvSpPr>
              <p:nvPr/>
            </p:nvSpPr>
            <p:spPr bwMode="auto">
              <a:xfrm>
                <a:off x="2921" y="3369"/>
                <a:ext cx="106" cy="70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9" y="63"/>
                  </a:cxn>
                  <a:cxn ang="0">
                    <a:pos x="8" y="59"/>
                  </a:cxn>
                  <a:cxn ang="0">
                    <a:pos x="6" y="51"/>
                  </a:cxn>
                  <a:cxn ang="0">
                    <a:pos x="2" y="47"/>
                  </a:cxn>
                  <a:cxn ang="0">
                    <a:pos x="5" y="44"/>
                  </a:cxn>
                  <a:cxn ang="0">
                    <a:pos x="11" y="44"/>
                  </a:cxn>
                  <a:cxn ang="0">
                    <a:pos x="14" y="41"/>
                  </a:cxn>
                  <a:cxn ang="0">
                    <a:pos x="15" y="36"/>
                  </a:cxn>
                  <a:cxn ang="0">
                    <a:pos x="15" y="33"/>
                  </a:cxn>
                  <a:cxn ang="0">
                    <a:pos x="21" y="30"/>
                  </a:cxn>
                  <a:cxn ang="0">
                    <a:pos x="21" y="27"/>
                  </a:cxn>
                  <a:cxn ang="0">
                    <a:pos x="29" y="21"/>
                  </a:cxn>
                  <a:cxn ang="0">
                    <a:pos x="29" y="15"/>
                  </a:cxn>
                  <a:cxn ang="0">
                    <a:pos x="33" y="11"/>
                  </a:cxn>
                  <a:cxn ang="0">
                    <a:pos x="39" y="8"/>
                  </a:cxn>
                  <a:cxn ang="0">
                    <a:pos x="47" y="11"/>
                  </a:cxn>
                  <a:cxn ang="0">
                    <a:pos x="51" y="9"/>
                  </a:cxn>
                  <a:cxn ang="0">
                    <a:pos x="53" y="14"/>
                  </a:cxn>
                  <a:cxn ang="0">
                    <a:pos x="54" y="15"/>
                  </a:cxn>
                  <a:cxn ang="0">
                    <a:pos x="59" y="11"/>
                  </a:cxn>
                  <a:cxn ang="0">
                    <a:pos x="63" y="12"/>
                  </a:cxn>
                  <a:cxn ang="0">
                    <a:pos x="63" y="18"/>
                  </a:cxn>
                  <a:cxn ang="0">
                    <a:pos x="68" y="17"/>
                  </a:cxn>
                  <a:cxn ang="0">
                    <a:pos x="71" y="14"/>
                  </a:cxn>
                  <a:cxn ang="0">
                    <a:pos x="69" y="12"/>
                  </a:cxn>
                  <a:cxn ang="0">
                    <a:pos x="74" y="11"/>
                  </a:cxn>
                  <a:cxn ang="0">
                    <a:pos x="81" y="9"/>
                  </a:cxn>
                  <a:cxn ang="0">
                    <a:pos x="83" y="8"/>
                  </a:cxn>
                  <a:cxn ang="0">
                    <a:pos x="89" y="5"/>
                  </a:cxn>
                  <a:cxn ang="0">
                    <a:pos x="94" y="0"/>
                  </a:cxn>
                  <a:cxn ang="0">
                    <a:pos x="97" y="0"/>
                  </a:cxn>
                  <a:cxn ang="0">
                    <a:pos x="103" y="3"/>
                  </a:cxn>
                  <a:cxn ang="0">
                    <a:pos x="101" y="5"/>
                  </a:cxn>
                  <a:cxn ang="0">
                    <a:pos x="103" y="12"/>
                  </a:cxn>
                  <a:cxn ang="0">
                    <a:pos x="103" y="15"/>
                  </a:cxn>
                  <a:cxn ang="0">
                    <a:pos x="106" y="23"/>
                  </a:cxn>
                  <a:cxn ang="0">
                    <a:pos x="101" y="27"/>
                  </a:cxn>
                  <a:cxn ang="0">
                    <a:pos x="98" y="33"/>
                  </a:cxn>
                  <a:cxn ang="0">
                    <a:pos x="104" y="36"/>
                  </a:cxn>
                  <a:cxn ang="0">
                    <a:pos x="97" y="39"/>
                  </a:cxn>
                  <a:cxn ang="0">
                    <a:pos x="91" y="38"/>
                  </a:cxn>
                  <a:cxn ang="0">
                    <a:pos x="89" y="42"/>
                  </a:cxn>
                  <a:cxn ang="0">
                    <a:pos x="84" y="38"/>
                  </a:cxn>
                  <a:cxn ang="0">
                    <a:pos x="83" y="33"/>
                  </a:cxn>
                  <a:cxn ang="0">
                    <a:pos x="75" y="32"/>
                  </a:cxn>
                  <a:cxn ang="0">
                    <a:pos x="71" y="35"/>
                  </a:cxn>
                  <a:cxn ang="0">
                    <a:pos x="68" y="38"/>
                  </a:cxn>
                  <a:cxn ang="0">
                    <a:pos x="68" y="41"/>
                  </a:cxn>
                  <a:cxn ang="0">
                    <a:pos x="66" y="45"/>
                  </a:cxn>
                  <a:cxn ang="0">
                    <a:pos x="66" y="51"/>
                  </a:cxn>
                  <a:cxn ang="0">
                    <a:pos x="66" y="53"/>
                  </a:cxn>
                  <a:cxn ang="0">
                    <a:pos x="65" y="57"/>
                  </a:cxn>
                  <a:cxn ang="0">
                    <a:pos x="59" y="56"/>
                  </a:cxn>
                  <a:cxn ang="0">
                    <a:pos x="53" y="59"/>
                  </a:cxn>
                  <a:cxn ang="0">
                    <a:pos x="45" y="60"/>
                  </a:cxn>
                  <a:cxn ang="0">
                    <a:pos x="41" y="62"/>
                  </a:cxn>
                  <a:cxn ang="0">
                    <a:pos x="36" y="63"/>
                  </a:cxn>
                  <a:cxn ang="0">
                    <a:pos x="30" y="63"/>
                  </a:cxn>
                  <a:cxn ang="0">
                    <a:pos x="29" y="63"/>
                  </a:cxn>
                  <a:cxn ang="0">
                    <a:pos x="24" y="65"/>
                  </a:cxn>
                  <a:cxn ang="0">
                    <a:pos x="21" y="68"/>
                  </a:cxn>
                  <a:cxn ang="0">
                    <a:pos x="18" y="70"/>
                  </a:cxn>
                </a:cxnLst>
                <a:rect l="0" t="0" r="r" b="b"/>
                <a:pathLst>
                  <a:path w="106" h="70">
                    <a:moveTo>
                      <a:pt x="17" y="63"/>
                    </a:moveTo>
                    <a:lnTo>
                      <a:pt x="18" y="63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8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3" y="12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1" y="8"/>
                    </a:lnTo>
                    <a:lnTo>
                      <a:pt x="83" y="8"/>
                    </a:lnTo>
                    <a:lnTo>
                      <a:pt x="81" y="8"/>
                    </a:lnTo>
                    <a:lnTo>
                      <a:pt x="83" y="8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6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3" y="2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3" y="12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4" y="15"/>
                    </a:lnTo>
                    <a:lnTo>
                      <a:pt x="103" y="15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4" y="20"/>
                    </a:lnTo>
                    <a:lnTo>
                      <a:pt x="106" y="20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3" y="24"/>
                    </a:lnTo>
                    <a:lnTo>
                      <a:pt x="103" y="26"/>
                    </a:lnTo>
                    <a:lnTo>
                      <a:pt x="101" y="26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0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1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7" y="38"/>
                    </a:lnTo>
                    <a:lnTo>
                      <a:pt x="97" y="39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39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91" y="39"/>
                    </a:lnTo>
                    <a:lnTo>
                      <a:pt x="91" y="41"/>
                    </a:lnTo>
                    <a:lnTo>
                      <a:pt x="89" y="41"/>
                    </a:lnTo>
                    <a:lnTo>
                      <a:pt x="89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3" y="38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3" y="36"/>
                    </a:lnTo>
                    <a:lnTo>
                      <a:pt x="83" y="35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7" y="32"/>
                    </a:lnTo>
                    <a:lnTo>
                      <a:pt x="75" y="32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6" y="50"/>
                    </a:lnTo>
                    <a:lnTo>
                      <a:pt x="66" y="51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5" y="62"/>
                    </a:lnTo>
                    <a:lnTo>
                      <a:pt x="44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39" y="62"/>
                    </a:lnTo>
                    <a:lnTo>
                      <a:pt x="39" y="60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29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1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0" y="68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7" y="66"/>
                    </a:lnTo>
                    <a:lnTo>
                      <a:pt x="17" y="65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99"/>
              <p:cNvSpPr>
                <a:spLocks/>
              </p:cNvSpPr>
              <p:nvPr/>
            </p:nvSpPr>
            <p:spPr bwMode="auto">
              <a:xfrm>
                <a:off x="2906" y="3329"/>
                <a:ext cx="69" cy="61"/>
              </a:xfrm>
              <a:custGeom>
                <a:avLst/>
                <a:gdLst/>
                <a:ahLst/>
                <a:cxnLst>
                  <a:cxn ang="0">
                    <a:pos x="26" y="58"/>
                  </a:cxn>
                  <a:cxn ang="0">
                    <a:pos x="23" y="57"/>
                  </a:cxn>
                  <a:cxn ang="0">
                    <a:pos x="15" y="57"/>
                  </a:cxn>
                  <a:cxn ang="0">
                    <a:pos x="9" y="55"/>
                  </a:cxn>
                  <a:cxn ang="0">
                    <a:pos x="9" y="48"/>
                  </a:cxn>
                  <a:cxn ang="0">
                    <a:pos x="6" y="46"/>
                  </a:cxn>
                  <a:cxn ang="0">
                    <a:pos x="2" y="43"/>
                  </a:cxn>
                  <a:cxn ang="0">
                    <a:pos x="2" y="39"/>
                  </a:cxn>
                  <a:cxn ang="0">
                    <a:pos x="5" y="37"/>
                  </a:cxn>
                  <a:cxn ang="0">
                    <a:pos x="12" y="34"/>
                  </a:cxn>
                  <a:cxn ang="0">
                    <a:pos x="17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26" y="28"/>
                  </a:cxn>
                  <a:cxn ang="0">
                    <a:pos x="21" y="34"/>
                  </a:cxn>
                  <a:cxn ang="0">
                    <a:pos x="27" y="33"/>
                  </a:cxn>
                  <a:cxn ang="0">
                    <a:pos x="29" y="40"/>
                  </a:cxn>
                  <a:cxn ang="0">
                    <a:pos x="29" y="45"/>
                  </a:cxn>
                  <a:cxn ang="0">
                    <a:pos x="35" y="49"/>
                  </a:cxn>
                  <a:cxn ang="0">
                    <a:pos x="35" y="51"/>
                  </a:cxn>
                  <a:cxn ang="0">
                    <a:pos x="30" y="45"/>
                  </a:cxn>
                  <a:cxn ang="0">
                    <a:pos x="29" y="39"/>
                  </a:cxn>
                  <a:cxn ang="0">
                    <a:pos x="29" y="34"/>
                  </a:cxn>
                  <a:cxn ang="0">
                    <a:pos x="23" y="36"/>
                  </a:cxn>
                  <a:cxn ang="0">
                    <a:pos x="24" y="30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29" y="21"/>
                  </a:cxn>
                  <a:cxn ang="0">
                    <a:pos x="26" y="13"/>
                  </a:cxn>
                  <a:cxn ang="0">
                    <a:pos x="27" y="4"/>
                  </a:cxn>
                  <a:cxn ang="0">
                    <a:pos x="24" y="0"/>
                  </a:cxn>
                  <a:cxn ang="0">
                    <a:pos x="32" y="3"/>
                  </a:cxn>
                  <a:cxn ang="0">
                    <a:pos x="35" y="7"/>
                  </a:cxn>
                  <a:cxn ang="0">
                    <a:pos x="41" y="7"/>
                  </a:cxn>
                  <a:cxn ang="0">
                    <a:pos x="45" y="4"/>
                  </a:cxn>
                  <a:cxn ang="0">
                    <a:pos x="54" y="6"/>
                  </a:cxn>
                  <a:cxn ang="0">
                    <a:pos x="56" y="0"/>
                  </a:cxn>
                  <a:cxn ang="0">
                    <a:pos x="62" y="1"/>
                  </a:cxn>
                  <a:cxn ang="0">
                    <a:pos x="65" y="7"/>
                  </a:cxn>
                  <a:cxn ang="0">
                    <a:pos x="66" y="10"/>
                  </a:cxn>
                  <a:cxn ang="0">
                    <a:pos x="65" y="13"/>
                  </a:cxn>
                  <a:cxn ang="0">
                    <a:pos x="60" y="16"/>
                  </a:cxn>
                  <a:cxn ang="0">
                    <a:pos x="59" y="21"/>
                  </a:cxn>
                  <a:cxn ang="0">
                    <a:pos x="63" y="27"/>
                  </a:cxn>
                  <a:cxn ang="0">
                    <a:pos x="56" y="30"/>
                  </a:cxn>
                  <a:cxn ang="0">
                    <a:pos x="51" y="30"/>
                  </a:cxn>
                  <a:cxn ang="0">
                    <a:pos x="56" y="37"/>
                  </a:cxn>
                  <a:cxn ang="0">
                    <a:pos x="57" y="40"/>
                  </a:cxn>
                  <a:cxn ang="0">
                    <a:pos x="57" y="46"/>
                  </a:cxn>
                  <a:cxn ang="0">
                    <a:pos x="53" y="46"/>
                  </a:cxn>
                  <a:cxn ang="0">
                    <a:pos x="48" y="52"/>
                  </a:cxn>
                  <a:cxn ang="0">
                    <a:pos x="44" y="55"/>
                  </a:cxn>
                  <a:cxn ang="0">
                    <a:pos x="39" y="54"/>
                  </a:cxn>
                  <a:cxn ang="0">
                    <a:pos x="36" y="55"/>
                  </a:cxn>
                  <a:cxn ang="0">
                    <a:pos x="38" y="58"/>
                  </a:cxn>
                  <a:cxn ang="0">
                    <a:pos x="32" y="61"/>
                  </a:cxn>
                </a:cxnLst>
                <a:rect l="0" t="0" r="r" b="b"/>
                <a:pathLst>
                  <a:path w="69" h="61">
                    <a:moveTo>
                      <a:pt x="32" y="61"/>
                    </a:moveTo>
                    <a:lnTo>
                      <a:pt x="30" y="61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29" y="45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5" y="49"/>
                    </a:lnTo>
                    <a:lnTo>
                      <a:pt x="35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8" y="13"/>
                    </a:lnTo>
                    <a:lnTo>
                      <a:pt x="66" y="15"/>
                    </a:lnTo>
                    <a:lnTo>
                      <a:pt x="65" y="13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6" y="31"/>
                    </a:lnTo>
                    <a:lnTo>
                      <a:pt x="56" y="33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3" y="34"/>
                    </a:lnTo>
                    <a:lnTo>
                      <a:pt x="53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7" y="42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6"/>
                    </a:lnTo>
                    <a:lnTo>
                      <a:pt x="53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8" y="54"/>
                    </a:lnTo>
                    <a:lnTo>
                      <a:pt x="47" y="54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1" y="52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5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9" y="57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3" y="60"/>
                    </a:lnTo>
                    <a:lnTo>
                      <a:pt x="33" y="61"/>
                    </a:lnTo>
                    <a:lnTo>
                      <a:pt x="32" y="6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300"/>
              <p:cNvSpPr>
                <a:spLocks/>
              </p:cNvSpPr>
              <p:nvPr/>
            </p:nvSpPr>
            <p:spPr bwMode="auto">
              <a:xfrm>
                <a:off x="2957" y="3330"/>
                <a:ext cx="82" cy="57"/>
              </a:xfrm>
              <a:custGeom>
                <a:avLst/>
                <a:gdLst/>
                <a:ahLst/>
                <a:cxnLst>
                  <a:cxn ang="0">
                    <a:pos x="5" y="45"/>
                  </a:cxn>
                  <a:cxn ang="0">
                    <a:pos x="6" y="41"/>
                  </a:cxn>
                  <a:cxn ang="0">
                    <a:pos x="6" y="39"/>
                  </a:cxn>
                  <a:cxn ang="0">
                    <a:pos x="5" y="35"/>
                  </a:cxn>
                  <a:cxn ang="0">
                    <a:pos x="0" y="29"/>
                  </a:cxn>
                  <a:cxn ang="0">
                    <a:pos x="5" y="30"/>
                  </a:cxn>
                  <a:cxn ang="0">
                    <a:pos x="9" y="26"/>
                  </a:cxn>
                  <a:cxn ang="0">
                    <a:pos x="11" y="21"/>
                  </a:cxn>
                  <a:cxn ang="0">
                    <a:pos x="8" y="17"/>
                  </a:cxn>
                  <a:cxn ang="0">
                    <a:pos x="11" y="14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1" y="3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21" y="2"/>
                  </a:cxn>
                  <a:cxn ang="0">
                    <a:pos x="26" y="6"/>
                  </a:cxn>
                  <a:cxn ang="0">
                    <a:pos x="30" y="8"/>
                  </a:cxn>
                  <a:cxn ang="0">
                    <a:pos x="35" y="6"/>
                  </a:cxn>
                  <a:cxn ang="0">
                    <a:pos x="39" y="5"/>
                  </a:cxn>
                  <a:cxn ang="0">
                    <a:pos x="42" y="8"/>
                  </a:cxn>
                  <a:cxn ang="0">
                    <a:pos x="47" y="9"/>
                  </a:cxn>
                  <a:cxn ang="0">
                    <a:pos x="52" y="11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7" y="5"/>
                  </a:cxn>
                  <a:cxn ang="0">
                    <a:pos x="71" y="3"/>
                  </a:cxn>
                  <a:cxn ang="0">
                    <a:pos x="77" y="0"/>
                  </a:cxn>
                  <a:cxn ang="0">
                    <a:pos x="76" y="5"/>
                  </a:cxn>
                  <a:cxn ang="0">
                    <a:pos x="77" y="6"/>
                  </a:cxn>
                  <a:cxn ang="0">
                    <a:pos x="82" y="11"/>
                  </a:cxn>
                  <a:cxn ang="0">
                    <a:pos x="82" y="17"/>
                  </a:cxn>
                  <a:cxn ang="0">
                    <a:pos x="79" y="23"/>
                  </a:cxn>
                  <a:cxn ang="0">
                    <a:pos x="76" y="29"/>
                  </a:cxn>
                  <a:cxn ang="0">
                    <a:pos x="73" y="35"/>
                  </a:cxn>
                  <a:cxn ang="0">
                    <a:pos x="68" y="41"/>
                  </a:cxn>
                  <a:cxn ang="0">
                    <a:pos x="64" y="39"/>
                  </a:cxn>
                  <a:cxn ang="0">
                    <a:pos x="58" y="39"/>
                  </a:cxn>
                  <a:cxn ang="0">
                    <a:pos x="55" y="42"/>
                  </a:cxn>
                  <a:cxn ang="0">
                    <a:pos x="48" y="45"/>
                  </a:cxn>
                  <a:cxn ang="0">
                    <a:pos x="45" y="48"/>
                  </a:cxn>
                  <a:cxn ang="0">
                    <a:pos x="41" y="50"/>
                  </a:cxn>
                  <a:cxn ang="0">
                    <a:pos x="36" y="51"/>
                  </a:cxn>
                  <a:cxn ang="0">
                    <a:pos x="33" y="51"/>
                  </a:cxn>
                  <a:cxn ang="0">
                    <a:pos x="33" y="54"/>
                  </a:cxn>
                  <a:cxn ang="0">
                    <a:pos x="29" y="56"/>
                  </a:cxn>
                  <a:cxn ang="0">
                    <a:pos x="27" y="51"/>
                  </a:cxn>
                  <a:cxn ang="0">
                    <a:pos x="24" y="48"/>
                  </a:cxn>
                  <a:cxn ang="0">
                    <a:pos x="20" y="53"/>
                  </a:cxn>
                  <a:cxn ang="0">
                    <a:pos x="18" y="54"/>
                  </a:cxn>
                  <a:cxn ang="0">
                    <a:pos x="17" y="50"/>
                  </a:cxn>
                  <a:cxn ang="0">
                    <a:pos x="12" y="48"/>
                  </a:cxn>
                  <a:cxn ang="0">
                    <a:pos x="6" y="47"/>
                  </a:cxn>
                </a:cxnLst>
                <a:rect l="0" t="0" r="r" b="b"/>
                <a:pathLst>
                  <a:path w="82" h="57">
                    <a:moveTo>
                      <a:pt x="2" y="47"/>
                    </a:move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6" y="27"/>
                    </a:lnTo>
                    <a:lnTo>
                      <a:pt x="76" y="29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3" y="35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5" y="41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61" y="41"/>
                    </a:lnTo>
                    <a:lnTo>
                      <a:pt x="59" y="41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301"/>
              <p:cNvSpPr>
                <a:spLocks/>
              </p:cNvSpPr>
              <p:nvPr/>
            </p:nvSpPr>
            <p:spPr bwMode="auto">
              <a:xfrm>
                <a:off x="3005" y="3383"/>
                <a:ext cx="61" cy="71"/>
              </a:xfrm>
              <a:custGeom>
                <a:avLst/>
                <a:gdLst/>
                <a:ahLst/>
                <a:cxnLst>
                  <a:cxn ang="0">
                    <a:pos x="4" y="43"/>
                  </a:cxn>
                  <a:cxn ang="0">
                    <a:pos x="7" y="42"/>
                  </a:cxn>
                  <a:cxn ang="0">
                    <a:pos x="11" y="40"/>
                  </a:cxn>
                  <a:cxn ang="0">
                    <a:pos x="11" y="37"/>
                  </a:cxn>
                  <a:cxn ang="0">
                    <a:pos x="11" y="36"/>
                  </a:cxn>
                  <a:cxn ang="0">
                    <a:pos x="7" y="34"/>
                  </a:cxn>
                  <a:cxn ang="0">
                    <a:pos x="7" y="31"/>
                  </a:cxn>
                  <a:cxn ang="0">
                    <a:pos x="8" y="27"/>
                  </a:cxn>
                  <a:cxn ang="0">
                    <a:pos x="13" y="25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4" y="19"/>
                  </a:cxn>
                  <a:cxn ang="0">
                    <a:pos x="16" y="15"/>
                  </a:cxn>
                  <a:cxn ang="0">
                    <a:pos x="19" y="12"/>
                  </a:cxn>
                  <a:cxn ang="0">
                    <a:pos x="22" y="9"/>
                  </a:cxn>
                  <a:cxn ang="0">
                    <a:pos x="19" y="4"/>
                  </a:cxn>
                  <a:cxn ang="0">
                    <a:pos x="22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38" y="9"/>
                  </a:cxn>
                  <a:cxn ang="0">
                    <a:pos x="41" y="12"/>
                  </a:cxn>
                  <a:cxn ang="0">
                    <a:pos x="43" y="16"/>
                  </a:cxn>
                  <a:cxn ang="0">
                    <a:pos x="46" y="19"/>
                  </a:cxn>
                  <a:cxn ang="0">
                    <a:pos x="49" y="22"/>
                  </a:cxn>
                  <a:cxn ang="0">
                    <a:pos x="50" y="27"/>
                  </a:cxn>
                  <a:cxn ang="0">
                    <a:pos x="53" y="30"/>
                  </a:cxn>
                  <a:cxn ang="0">
                    <a:pos x="58" y="28"/>
                  </a:cxn>
                  <a:cxn ang="0">
                    <a:pos x="59" y="33"/>
                  </a:cxn>
                  <a:cxn ang="0">
                    <a:pos x="58" y="37"/>
                  </a:cxn>
                  <a:cxn ang="0">
                    <a:pos x="58" y="40"/>
                  </a:cxn>
                  <a:cxn ang="0">
                    <a:pos x="61" y="45"/>
                  </a:cxn>
                  <a:cxn ang="0">
                    <a:pos x="59" y="49"/>
                  </a:cxn>
                  <a:cxn ang="0">
                    <a:pos x="58" y="51"/>
                  </a:cxn>
                  <a:cxn ang="0">
                    <a:pos x="55" y="54"/>
                  </a:cxn>
                  <a:cxn ang="0">
                    <a:pos x="52" y="57"/>
                  </a:cxn>
                  <a:cxn ang="0">
                    <a:pos x="50" y="59"/>
                  </a:cxn>
                  <a:cxn ang="0">
                    <a:pos x="46" y="60"/>
                  </a:cxn>
                  <a:cxn ang="0">
                    <a:pos x="46" y="63"/>
                  </a:cxn>
                  <a:cxn ang="0">
                    <a:pos x="49" y="66"/>
                  </a:cxn>
                  <a:cxn ang="0">
                    <a:pos x="46" y="69"/>
                  </a:cxn>
                  <a:cxn ang="0">
                    <a:pos x="44" y="68"/>
                  </a:cxn>
                  <a:cxn ang="0">
                    <a:pos x="40" y="69"/>
                  </a:cxn>
                  <a:cxn ang="0">
                    <a:pos x="37" y="66"/>
                  </a:cxn>
                  <a:cxn ang="0">
                    <a:pos x="31" y="66"/>
                  </a:cxn>
                  <a:cxn ang="0">
                    <a:pos x="31" y="69"/>
                  </a:cxn>
                  <a:cxn ang="0">
                    <a:pos x="29" y="71"/>
                  </a:cxn>
                  <a:cxn ang="0">
                    <a:pos x="28" y="69"/>
                  </a:cxn>
                  <a:cxn ang="0">
                    <a:pos x="26" y="68"/>
                  </a:cxn>
                  <a:cxn ang="0">
                    <a:pos x="26" y="65"/>
                  </a:cxn>
                  <a:cxn ang="0">
                    <a:pos x="25" y="63"/>
                  </a:cxn>
                  <a:cxn ang="0">
                    <a:pos x="25" y="59"/>
                  </a:cxn>
                  <a:cxn ang="0">
                    <a:pos x="23" y="57"/>
                  </a:cxn>
                  <a:cxn ang="0">
                    <a:pos x="20" y="57"/>
                  </a:cxn>
                  <a:cxn ang="0">
                    <a:pos x="19" y="52"/>
                  </a:cxn>
                  <a:cxn ang="0">
                    <a:pos x="14" y="51"/>
                  </a:cxn>
                  <a:cxn ang="0">
                    <a:pos x="11" y="51"/>
                  </a:cxn>
                  <a:cxn ang="0">
                    <a:pos x="11" y="48"/>
                  </a:cxn>
                  <a:cxn ang="0">
                    <a:pos x="7" y="46"/>
                  </a:cxn>
                  <a:cxn ang="0">
                    <a:pos x="4" y="46"/>
                  </a:cxn>
                </a:cxnLst>
                <a:rect l="0" t="0" r="r" b="b"/>
                <a:pathLst>
                  <a:path w="61" h="71">
                    <a:moveTo>
                      <a:pt x="0" y="45"/>
                    </a:moveTo>
                    <a:lnTo>
                      <a:pt x="0" y="43"/>
                    </a:lnTo>
                    <a:lnTo>
                      <a:pt x="2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9" y="43"/>
                    </a:lnTo>
                    <a:lnTo>
                      <a:pt x="59" y="45"/>
                    </a:lnTo>
                    <a:lnTo>
                      <a:pt x="61" y="45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1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6" y="63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49" y="66"/>
                    </a:lnTo>
                    <a:lnTo>
                      <a:pt x="49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6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0" y="69"/>
                    </a:lnTo>
                    <a:lnTo>
                      <a:pt x="40" y="68"/>
                    </a:lnTo>
                    <a:lnTo>
                      <a:pt x="38" y="68"/>
                    </a:lnTo>
                    <a:lnTo>
                      <a:pt x="37" y="68"/>
                    </a:lnTo>
                    <a:lnTo>
                      <a:pt x="37" y="66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8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69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5" y="66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5" y="62"/>
                    </a:lnTo>
                    <a:lnTo>
                      <a:pt x="25" y="63"/>
                    </a:lnTo>
                    <a:lnTo>
                      <a:pt x="23" y="62"/>
                    </a:lnTo>
                    <a:lnTo>
                      <a:pt x="25" y="62"/>
                    </a:lnTo>
                    <a:lnTo>
                      <a:pt x="25" y="60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302"/>
              <p:cNvSpPr>
                <a:spLocks/>
              </p:cNvSpPr>
              <p:nvPr/>
            </p:nvSpPr>
            <p:spPr bwMode="auto">
              <a:xfrm>
                <a:off x="3049" y="3402"/>
                <a:ext cx="51" cy="52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0" y="43"/>
                  </a:cxn>
                  <a:cxn ang="0">
                    <a:pos x="5" y="41"/>
                  </a:cxn>
                  <a:cxn ang="0">
                    <a:pos x="8" y="38"/>
                  </a:cxn>
                  <a:cxn ang="0">
                    <a:pos x="9" y="37"/>
                  </a:cxn>
                  <a:cxn ang="0">
                    <a:pos x="12" y="33"/>
                  </a:cxn>
                  <a:cxn ang="0">
                    <a:pos x="15" y="30"/>
                  </a:cxn>
                  <a:cxn ang="0">
                    <a:pos x="17" y="29"/>
                  </a:cxn>
                  <a:cxn ang="0">
                    <a:pos x="15" y="24"/>
                  </a:cxn>
                  <a:cxn ang="0">
                    <a:pos x="15" y="20"/>
                  </a:cxn>
                  <a:cxn ang="0">
                    <a:pos x="15" y="17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8" y="5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29" y="3"/>
                  </a:cxn>
                  <a:cxn ang="0">
                    <a:pos x="32" y="6"/>
                  </a:cxn>
                  <a:cxn ang="0">
                    <a:pos x="35" y="9"/>
                  </a:cxn>
                  <a:cxn ang="0">
                    <a:pos x="36" y="14"/>
                  </a:cxn>
                  <a:cxn ang="0">
                    <a:pos x="39" y="17"/>
                  </a:cxn>
                  <a:cxn ang="0">
                    <a:pos x="42" y="14"/>
                  </a:cxn>
                  <a:cxn ang="0">
                    <a:pos x="47" y="15"/>
                  </a:cxn>
                  <a:cxn ang="0">
                    <a:pos x="48" y="14"/>
                  </a:cxn>
                  <a:cxn ang="0">
                    <a:pos x="48" y="14"/>
                  </a:cxn>
                  <a:cxn ang="0">
                    <a:pos x="48" y="17"/>
                  </a:cxn>
                  <a:cxn ang="0">
                    <a:pos x="48" y="20"/>
                  </a:cxn>
                  <a:cxn ang="0">
                    <a:pos x="44" y="21"/>
                  </a:cxn>
                  <a:cxn ang="0">
                    <a:pos x="44" y="27"/>
                  </a:cxn>
                  <a:cxn ang="0">
                    <a:pos x="42" y="29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1" y="33"/>
                  </a:cxn>
                  <a:cxn ang="0">
                    <a:pos x="50" y="38"/>
                  </a:cxn>
                  <a:cxn ang="0">
                    <a:pos x="50" y="41"/>
                  </a:cxn>
                  <a:cxn ang="0">
                    <a:pos x="48" y="43"/>
                  </a:cxn>
                  <a:cxn ang="0">
                    <a:pos x="44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50"/>
                  </a:cxn>
                  <a:cxn ang="0">
                    <a:pos x="38" y="47"/>
                  </a:cxn>
                  <a:cxn ang="0">
                    <a:pos x="33" y="49"/>
                  </a:cxn>
                  <a:cxn ang="0">
                    <a:pos x="32" y="47"/>
                  </a:cxn>
                  <a:cxn ang="0">
                    <a:pos x="30" y="43"/>
                  </a:cxn>
                  <a:cxn ang="0">
                    <a:pos x="26" y="44"/>
                  </a:cxn>
                  <a:cxn ang="0">
                    <a:pos x="23" y="44"/>
                  </a:cxn>
                  <a:cxn ang="0">
                    <a:pos x="21" y="49"/>
                  </a:cxn>
                  <a:cxn ang="0">
                    <a:pos x="20" y="50"/>
                  </a:cxn>
                  <a:cxn ang="0">
                    <a:pos x="17" y="50"/>
                  </a:cxn>
                  <a:cxn ang="0">
                    <a:pos x="14" y="50"/>
                  </a:cxn>
                  <a:cxn ang="0">
                    <a:pos x="14" y="47"/>
                  </a:cxn>
                  <a:cxn ang="0">
                    <a:pos x="11" y="47"/>
                  </a:cxn>
                  <a:cxn ang="0">
                    <a:pos x="12" y="46"/>
                  </a:cxn>
                  <a:cxn ang="0">
                    <a:pos x="9" y="46"/>
                  </a:cxn>
                  <a:cxn ang="0">
                    <a:pos x="6" y="44"/>
                  </a:cxn>
                  <a:cxn ang="0">
                    <a:pos x="5" y="49"/>
                  </a:cxn>
                </a:cxnLst>
                <a:rect l="0" t="0" r="r" b="b"/>
                <a:pathLst>
                  <a:path w="51" h="52">
                    <a:moveTo>
                      <a:pt x="5" y="49"/>
                    </a:moveTo>
                    <a:lnTo>
                      <a:pt x="5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8" y="41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5" y="47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2" y="46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1" y="49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7"/>
                    </a:ln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303"/>
              <p:cNvSpPr>
                <a:spLocks/>
              </p:cNvSpPr>
              <p:nvPr/>
            </p:nvSpPr>
            <p:spPr bwMode="auto">
              <a:xfrm>
                <a:off x="3022" y="3347"/>
                <a:ext cx="105" cy="66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54" y="12"/>
                  </a:cxn>
                  <a:cxn ang="0">
                    <a:pos x="53" y="7"/>
                  </a:cxn>
                  <a:cxn ang="0">
                    <a:pos x="48" y="3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6" y="0"/>
                  </a:cxn>
                  <a:cxn ang="0">
                    <a:pos x="68" y="4"/>
                  </a:cxn>
                  <a:cxn ang="0">
                    <a:pos x="74" y="7"/>
                  </a:cxn>
                  <a:cxn ang="0">
                    <a:pos x="78" y="4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92" y="7"/>
                  </a:cxn>
                  <a:cxn ang="0">
                    <a:pos x="95" y="13"/>
                  </a:cxn>
                  <a:cxn ang="0">
                    <a:pos x="96" y="21"/>
                  </a:cxn>
                  <a:cxn ang="0">
                    <a:pos x="99" y="27"/>
                  </a:cxn>
                  <a:cxn ang="0">
                    <a:pos x="99" y="34"/>
                  </a:cxn>
                  <a:cxn ang="0">
                    <a:pos x="101" y="39"/>
                  </a:cxn>
                  <a:cxn ang="0">
                    <a:pos x="99" y="46"/>
                  </a:cxn>
                  <a:cxn ang="0">
                    <a:pos x="104" y="48"/>
                  </a:cxn>
                  <a:cxn ang="0">
                    <a:pos x="104" y="51"/>
                  </a:cxn>
                  <a:cxn ang="0">
                    <a:pos x="102" y="52"/>
                  </a:cxn>
                  <a:cxn ang="0">
                    <a:pos x="104" y="58"/>
                  </a:cxn>
                  <a:cxn ang="0">
                    <a:pos x="99" y="63"/>
                  </a:cxn>
                  <a:cxn ang="0">
                    <a:pos x="95" y="64"/>
                  </a:cxn>
                  <a:cxn ang="0">
                    <a:pos x="89" y="60"/>
                  </a:cxn>
                  <a:cxn ang="0">
                    <a:pos x="83" y="57"/>
                  </a:cxn>
                  <a:cxn ang="0">
                    <a:pos x="75" y="55"/>
                  </a:cxn>
                  <a:cxn ang="0">
                    <a:pos x="72" y="52"/>
                  </a:cxn>
                  <a:cxn ang="0">
                    <a:pos x="68" y="57"/>
                  </a:cxn>
                  <a:cxn ang="0">
                    <a:pos x="66" y="52"/>
                  </a:cxn>
                  <a:cxn ang="0">
                    <a:pos x="59" y="55"/>
                  </a:cxn>
                  <a:cxn ang="0">
                    <a:pos x="54" y="55"/>
                  </a:cxn>
                  <a:cxn ang="0">
                    <a:pos x="50" y="60"/>
                  </a:cxn>
                  <a:cxn ang="0">
                    <a:pos x="42" y="61"/>
                  </a:cxn>
                  <a:cxn ang="0">
                    <a:pos x="36" y="64"/>
                  </a:cxn>
                  <a:cxn ang="0">
                    <a:pos x="33" y="61"/>
                  </a:cxn>
                  <a:cxn ang="0">
                    <a:pos x="29" y="57"/>
                  </a:cxn>
                  <a:cxn ang="0">
                    <a:pos x="26" y="51"/>
                  </a:cxn>
                  <a:cxn ang="0">
                    <a:pos x="23" y="45"/>
                  </a:cxn>
                  <a:cxn ang="0">
                    <a:pos x="18" y="40"/>
                  </a:cxn>
                  <a:cxn ang="0">
                    <a:pos x="12" y="37"/>
                  </a:cxn>
                  <a:cxn ang="0">
                    <a:pos x="8" y="36"/>
                  </a:cxn>
                  <a:cxn ang="0">
                    <a:pos x="2" y="33"/>
                  </a:cxn>
                  <a:cxn ang="0">
                    <a:pos x="2" y="27"/>
                  </a:cxn>
                  <a:cxn ang="0">
                    <a:pos x="5" y="24"/>
                  </a:cxn>
                  <a:cxn ang="0">
                    <a:pos x="8" y="16"/>
                  </a:cxn>
                  <a:cxn ang="0">
                    <a:pos x="12" y="21"/>
                  </a:cxn>
                  <a:cxn ang="0">
                    <a:pos x="17" y="19"/>
                  </a:cxn>
                  <a:cxn ang="0">
                    <a:pos x="15" y="24"/>
                  </a:cxn>
                  <a:cxn ang="0">
                    <a:pos x="18" y="30"/>
                  </a:cxn>
                  <a:cxn ang="0">
                    <a:pos x="26" y="31"/>
                  </a:cxn>
                  <a:cxn ang="0">
                    <a:pos x="30" y="27"/>
                  </a:cxn>
                  <a:cxn ang="0">
                    <a:pos x="38" y="28"/>
                  </a:cxn>
                  <a:cxn ang="0">
                    <a:pos x="47" y="28"/>
                  </a:cxn>
                  <a:cxn ang="0">
                    <a:pos x="50" y="25"/>
                  </a:cxn>
                </a:cxnLst>
                <a:rect l="0" t="0" r="r" b="b"/>
                <a:pathLst>
                  <a:path w="105" h="66">
                    <a:moveTo>
                      <a:pt x="48" y="22"/>
                    </a:moveTo>
                    <a:lnTo>
                      <a:pt x="48" y="21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66" y="1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4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0" y="1"/>
                    </a:lnTo>
                    <a:lnTo>
                      <a:pt x="90" y="3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7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6" y="25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8"/>
                    </a:lnTo>
                    <a:lnTo>
                      <a:pt x="101" y="30"/>
                    </a:lnTo>
                    <a:lnTo>
                      <a:pt x="101" y="31"/>
                    </a:lnTo>
                    <a:lnTo>
                      <a:pt x="101" y="33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99" y="36"/>
                    </a:lnTo>
                    <a:lnTo>
                      <a:pt x="101" y="36"/>
                    </a:lnTo>
                    <a:lnTo>
                      <a:pt x="99" y="36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1" y="39"/>
                    </a:lnTo>
                    <a:lnTo>
                      <a:pt x="101" y="40"/>
                    </a:lnTo>
                    <a:lnTo>
                      <a:pt x="101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9"/>
                    </a:lnTo>
                    <a:lnTo>
                      <a:pt x="104" y="51"/>
                    </a:lnTo>
                    <a:lnTo>
                      <a:pt x="105" y="51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2" y="54"/>
                    </a:lnTo>
                    <a:lnTo>
                      <a:pt x="102" y="52"/>
                    </a:lnTo>
                    <a:lnTo>
                      <a:pt x="101" y="54"/>
                    </a:lnTo>
                    <a:lnTo>
                      <a:pt x="101" y="55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2" y="58"/>
                    </a:lnTo>
                    <a:lnTo>
                      <a:pt x="104" y="58"/>
                    </a:lnTo>
                    <a:lnTo>
                      <a:pt x="104" y="60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101" y="63"/>
                    </a:lnTo>
                    <a:lnTo>
                      <a:pt x="99" y="63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90" y="61"/>
                    </a:lnTo>
                    <a:lnTo>
                      <a:pt x="90" y="60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7" y="58"/>
                    </a:lnTo>
                    <a:lnTo>
                      <a:pt x="86" y="58"/>
                    </a:lnTo>
                    <a:lnTo>
                      <a:pt x="84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5" y="57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4" y="54"/>
                    </a:lnTo>
                    <a:lnTo>
                      <a:pt x="72" y="54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55"/>
                    </a:lnTo>
                    <a:lnTo>
                      <a:pt x="66" y="54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5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0" y="58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304"/>
              <p:cNvSpPr>
                <a:spLocks/>
              </p:cNvSpPr>
              <p:nvPr/>
            </p:nvSpPr>
            <p:spPr bwMode="auto">
              <a:xfrm>
                <a:off x="3129" y="3455"/>
                <a:ext cx="71" cy="38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1" y="5"/>
                  </a:cxn>
                  <a:cxn ang="0">
                    <a:pos x="23" y="5"/>
                  </a:cxn>
                  <a:cxn ang="0">
                    <a:pos x="23" y="6"/>
                  </a:cxn>
                  <a:cxn ang="0">
                    <a:pos x="23" y="8"/>
                  </a:cxn>
                  <a:cxn ang="0">
                    <a:pos x="23" y="9"/>
                  </a:cxn>
                  <a:cxn ang="0">
                    <a:pos x="21" y="9"/>
                  </a:cxn>
                  <a:cxn ang="0">
                    <a:pos x="24" y="8"/>
                  </a:cxn>
                  <a:cxn ang="0">
                    <a:pos x="24" y="9"/>
                  </a:cxn>
                  <a:cxn ang="0">
                    <a:pos x="26" y="9"/>
                  </a:cxn>
                  <a:cxn ang="0">
                    <a:pos x="24" y="6"/>
                  </a:cxn>
                  <a:cxn ang="0">
                    <a:pos x="24" y="8"/>
                  </a:cxn>
                  <a:cxn ang="0">
                    <a:pos x="26" y="8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26" y="6"/>
                  </a:cxn>
                  <a:cxn ang="0">
                    <a:pos x="26" y="5"/>
                  </a:cxn>
                  <a:cxn ang="0">
                    <a:pos x="24" y="5"/>
                  </a:cxn>
                  <a:cxn ang="0">
                    <a:pos x="27" y="3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2" y="6"/>
                  </a:cxn>
                  <a:cxn ang="0">
                    <a:pos x="30" y="12"/>
                  </a:cxn>
                  <a:cxn ang="0">
                    <a:pos x="30" y="17"/>
                  </a:cxn>
                  <a:cxn ang="0">
                    <a:pos x="33" y="18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9" y="17"/>
                  </a:cxn>
                  <a:cxn ang="0">
                    <a:pos x="41" y="14"/>
                  </a:cxn>
                  <a:cxn ang="0">
                    <a:pos x="44" y="12"/>
                  </a:cxn>
                  <a:cxn ang="0">
                    <a:pos x="48" y="15"/>
                  </a:cxn>
                  <a:cxn ang="0">
                    <a:pos x="56" y="14"/>
                  </a:cxn>
                  <a:cxn ang="0">
                    <a:pos x="59" y="9"/>
                  </a:cxn>
                  <a:cxn ang="0">
                    <a:pos x="60" y="9"/>
                  </a:cxn>
                  <a:cxn ang="0">
                    <a:pos x="65" y="12"/>
                  </a:cxn>
                  <a:cxn ang="0">
                    <a:pos x="69" y="12"/>
                  </a:cxn>
                  <a:cxn ang="0">
                    <a:pos x="69" y="17"/>
                  </a:cxn>
                  <a:cxn ang="0">
                    <a:pos x="63" y="18"/>
                  </a:cxn>
                  <a:cxn ang="0">
                    <a:pos x="59" y="21"/>
                  </a:cxn>
                  <a:cxn ang="0">
                    <a:pos x="57" y="27"/>
                  </a:cxn>
                  <a:cxn ang="0">
                    <a:pos x="56" y="33"/>
                  </a:cxn>
                  <a:cxn ang="0">
                    <a:pos x="50" y="35"/>
                  </a:cxn>
                  <a:cxn ang="0">
                    <a:pos x="44" y="36"/>
                  </a:cxn>
                  <a:cxn ang="0">
                    <a:pos x="39" y="36"/>
                  </a:cxn>
                  <a:cxn ang="0">
                    <a:pos x="35" y="33"/>
                  </a:cxn>
                  <a:cxn ang="0">
                    <a:pos x="30" y="30"/>
                  </a:cxn>
                  <a:cxn ang="0">
                    <a:pos x="27" y="26"/>
                  </a:cxn>
                  <a:cxn ang="0">
                    <a:pos x="21" y="24"/>
                  </a:cxn>
                  <a:cxn ang="0">
                    <a:pos x="17" y="21"/>
                  </a:cxn>
                  <a:cxn ang="0">
                    <a:pos x="12" y="18"/>
                  </a:cxn>
                  <a:cxn ang="0">
                    <a:pos x="7" y="18"/>
                  </a:cxn>
                  <a:cxn ang="0">
                    <a:pos x="1" y="20"/>
                  </a:cxn>
                  <a:cxn ang="0">
                    <a:pos x="1" y="18"/>
                  </a:cxn>
                  <a:cxn ang="0">
                    <a:pos x="6" y="15"/>
                  </a:cxn>
                  <a:cxn ang="0">
                    <a:pos x="7" y="9"/>
                  </a:cxn>
                  <a:cxn ang="0">
                    <a:pos x="11" y="11"/>
                  </a:cxn>
                  <a:cxn ang="0">
                    <a:pos x="12" y="11"/>
                  </a:cxn>
                  <a:cxn ang="0">
                    <a:pos x="11" y="14"/>
                  </a:cxn>
                  <a:cxn ang="0">
                    <a:pos x="12" y="14"/>
                  </a:cxn>
                  <a:cxn ang="0">
                    <a:pos x="11" y="14"/>
                  </a:cxn>
                  <a:cxn ang="0">
                    <a:pos x="11" y="12"/>
                  </a:cxn>
                  <a:cxn ang="0">
                    <a:pos x="12" y="9"/>
                  </a:cxn>
                </a:cxnLst>
                <a:rect l="0" t="0" r="r" b="b"/>
                <a:pathLst>
                  <a:path w="71" h="38">
                    <a:moveTo>
                      <a:pt x="12" y="9"/>
                    </a:moveTo>
                    <a:lnTo>
                      <a:pt x="14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7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305"/>
              <p:cNvSpPr>
                <a:spLocks/>
              </p:cNvSpPr>
              <p:nvPr/>
            </p:nvSpPr>
            <p:spPr bwMode="auto">
              <a:xfrm>
                <a:off x="3078" y="3399"/>
                <a:ext cx="89" cy="65"/>
              </a:xfrm>
              <a:custGeom>
                <a:avLst/>
                <a:gdLst/>
                <a:ahLst/>
                <a:cxnLst>
                  <a:cxn ang="0">
                    <a:pos x="69" y="23"/>
                  </a:cxn>
                  <a:cxn ang="0">
                    <a:pos x="71" y="23"/>
                  </a:cxn>
                  <a:cxn ang="0">
                    <a:pos x="74" y="24"/>
                  </a:cxn>
                  <a:cxn ang="0">
                    <a:pos x="80" y="32"/>
                  </a:cxn>
                  <a:cxn ang="0">
                    <a:pos x="83" y="33"/>
                  </a:cxn>
                  <a:cxn ang="0">
                    <a:pos x="84" y="36"/>
                  </a:cxn>
                  <a:cxn ang="0">
                    <a:pos x="86" y="40"/>
                  </a:cxn>
                  <a:cxn ang="0">
                    <a:pos x="89" y="41"/>
                  </a:cxn>
                  <a:cxn ang="0">
                    <a:pos x="87" y="44"/>
                  </a:cxn>
                  <a:cxn ang="0">
                    <a:pos x="81" y="49"/>
                  </a:cxn>
                  <a:cxn ang="0">
                    <a:pos x="75" y="47"/>
                  </a:cxn>
                  <a:cxn ang="0">
                    <a:pos x="74" y="44"/>
                  </a:cxn>
                  <a:cxn ang="0">
                    <a:pos x="69" y="41"/>
                  </a:cxn>
                  <a:cxn ang="0">
                    <a:pos x="75" y="46"/>
                  </a:cxn>
                  <a:cxn ang="0">
                    <a:pos x="78" y="50"/>
                  </a:cxn>
                  <a:cxn ang="0">
                    <a:pos x="77" y="50"/>
                  </a:cxn>
                  <a:cxn ang="0">
                    <a:pos x="69" y="53"/>
                  </a:cxn>
                  <a:cxn ang="0">
                    <a:pos x="60" y="55"/>
                  </a:cxn>
                  <a:cxn ang="0">
                    <a:pos x="57" y="55"/>
                  </a:cxn>
                  <a:cxn ang="0">
                    <a:pos x="58" y="58"/>
                  </a:cxn>
                  <a:cxn ang="0">
                    <a:pos x="57" y="58"/>
                  </a:cxn>
                  <a:cxn ang="0">
                    <a:pos x="54" y="62"/>
                  </a:cxn>
                  <a:cxn ang="0">
                    <a:pos x="55" y="64"/>
                  </a:cxn>
                  <a:cxn ang="0">
                    <a:pos x="49" y="62"/>
                  </a:cxn>
                  <a:cxn ang="0">
                    <a:pos x="39" y="59"/>
                  </a:cxn>
                  <a:cxn ang="0">
                    <a:pos x="34" y="56"/>
                  </a:cxn>
                  <a:cxn ang="0">
                    <a:pos x="30" y="56"/>
                  </a:cxn>
                  <a:cxn ang="0">
                    <a:pos x="28" y="50"/>
                  </a:cxn>
                  <a:cxn ang="0">
                    <a:pos x="22" y="52"/>
                  </a:cxn>
                  <a:cxn ang="0">
                    <a:pos x="21" y="46"/>
                  </a:cxn>
                  <a:cxn ang="0">
                    <a:pos x="21" y="38"/>
                  </a:cxn>
                  <a:cxn ang="0">
                    <a:pos x="21" y="33"/>
                  </a:cxn>
                  <a:cxn ang="0">
                    <a:pos x="13" y="32"/>
                  </a:cxn>
                  <a:cxn ang="0">
                    <a:pos x="15" y="26"/>
                  </a:cxn>
                  <a:cxn ang="0">
                    <a:pos x="18" y="21"/>
                  </a:cxn>
                  <a:cxn ang="0">
                    <a:pos x="19" y="18"/>
                  </a:cxn>
                  <a:cxn ang="0">
                    <a:pos x="18" y="18"/>
                  </a:cxn>
                  <a:cxn ang="0">
                    <a:pos x="12" y="20"/>
                  </a:cxn>
                  <a:cxn ang="0">
                    <a:pos x="7" y="14"/>
                  </a:cxn>
                  <a:cxn ang="0">
                    <a:pos x="3" y="8"/>
                  </a:cxn>
                  <a:cxn ang="0">
                    <a:pos x="1" y="5"/>
                  </a:cxn>
                  <a:cxn ang="0">
                    <a:pos x="9" y="2"/>
                  </a:cxn>
                  <a:cxn ang="0">
                    <a:pos x="10" y="5"/>
                  </a:cxn>
                  <a:cxn ang="0">
                    <a:pos x="16" y="0"/>
                  </a:cxn>
                  <a:cxn ang="0">
                    <a:pos x="21" y="3"/>
                  </a:cxn>
                  <a:cxn ang="0">
                    <a:pos x="28" y="6"/>
                  </a:cxn>
                  <a:cxn ang="0">
                    <a:pos x="34" y="11"/>
                  </a:cxn>
                  <a:cxn ang="0">
                    <a:pos x="42" y="12"/>
                  </a:cxn>
                  <a:cxn ang="0">
                    <a:pos x="49" y="12"/>
                  </a:cxn>
                  <a:cxn ang="0">
                    <a:pos x="54" y="9"/>
                  </a:cxn>
                  <a:cxn ang="0">
                    <a:pos x="57" y="11"/>
                  </a:cxn>
                  <a:cxn ang="0">
                    <a:pos x="62" y="14"/>
                  </a:cxn>
                  <a:cxn ang="0">
                    <a:pos x="66" y="17"/>
                  </a:cxn>
                  <a:cxn ang="0">
                    <a:pos x="66" y="21"/>
                  </a:cxn>
                  <a:cxn ang="0">
                    <a:pos x="65" y="21"/>
                  </a:cxn>
                </a:cxnLst>
                <a:rect l="0" t="0" r="r" b="b"/>
                <a:pathLst>
                  <a:path w="89" h="65">
                    <a:moveTo>
                      <a:pt x="65" y="21"/>
                    </a:moveTo>
                    <a:lnTo>
                      <a:pt x="66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5" y="27"/>
                    </a:lnTo>
                    <a:lnTo>
                      <a:pt x="77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3" y="35"/>
                    </a:lnTo>
                    <a:lnTo>
                      <a:pt x="83" y="36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6" y="44"/>
                    </a:lnTo>
                    <a:lnTo>
                      <a:pt x="86" y="46"/>
                    </a:lnTo>
                    <a:lnTo>
                      <a:pt x="86" y="47"/>
                    </a:lnTo>
                    <a:lnTo>
                      <a:pt x="84" y="47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7" y="49"/>
                    </a:lnTo>
                    <a:lnTo>
                      <a:pt x="75" y="49"/>
                    </a:lnTo>
                    <a:lnTo>
                      <a:pt x="77" y="49"/>
                    </a:lnTo>
                    <a:lnTo>
                      <a:pt x="75" y="49"/>
                    </a:lnTo>
                    <a:lnTo>
                      <a:pt x="75" y="47"/>
                    </a:lnTo>
                    <a:lnTo>
                      <a:pt x="75" y="46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4" y="43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1" y="41"/>
                    </a:lnTo>
                    <a:lnTo>
                      <a:pt x="69" y="41"/>
                    </a:lnTo>
                    <a:lnTo>
                      <a:pt x="71" y="41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5" y="49"/>
                    </a:lnTo>
                    <a:lnTo>
                      <a:pt x="77" y="49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7" y="50"/>
                    </a:lnTo>
                    <a:lnTo>
                      <a:pt x="75" y="50"/>
                    </a:lnTo>
                    <a:lnTo>
                      <a:pt x="75" y="52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7" y="50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4" y="52"/>
                    </a:lnTo>
                    <a:lnTo>
                      <a:pt x="74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8" y="53"/>
                    </a:lnTo>
                    <a:lnTo>
                      <a:pt x="57" y="55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7" y="59"/>
                    </a:lnTo>
                    <a:lnTo>
                      <a:pt x="57" y="58"/>
                    </a:lnTo>
                    <a:lnTo>
                      <a:pt x="57" y="59"/>
                    </a:lnTo>
                    <a:lnTo>
                      <a:pt x="57" y="58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5" y="65"/>
                    </a:lnTo>
                    <a:lnTo>
                      <a:pt x="54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5" y="65"/>
                    </a:lnTo>
                    <a:lnTo>
                      <a:pt x="54" y="65"/>
                    </a:lnTo>
                    <a:lnTo>
                      <a:pt x="52" y="65"/>
                    </a:lnTo>
                    <a:lnTo>
                      <a:pt x="52" y="64"/>
                    </a:lnTo>
                    <a:lnTo>
                      <a:pt x="51" y="64"/>
                    </a:lnTo>
                    <a:lnTo>
                      <a:pt x="51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59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28" y="52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3" y="21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306"/>
              <p:cNvSpPr>
                <a:spLocks/>
              </p:cNvSpPr>
              <p:nvPr/>
            </p:nvSpPr>
            <p:spPr bwMode="auto">
              <a:xfrm>
                <a:off x="3112" y="3327"/>
                <a:ext cx="55" cy="89"/>
              </a:xfrm>
              <a:custGeom>
                <a:avLst/>
                <a:gdLst/>
                <a:ahLst/>
                <a:cxnLst>
                  <a:cxn ang="0">
                    <a:pos x="23" y="80"/>
                  </a:cxn>
                  <a:cxn ang="0">
                    <a:pos x="18" y="83"/>
                  </a:cxn>
                  <a:cxn ang="0">
                    <a:pos x="15" y="84"/>
                  </a:cxn>
                  <a:cxn ang="0">
                    <a:pos x="12" y="80"/>
                  </a:cxn>
                  <a:cxn ang="0">
                    <a:pos x="12" y="75"/>
                  </a:cxn>
                  <a:cxn ang="0">
                    <a:pos x="14" y="74"/>
                  </a:cxn>
                  <a:cxn ang="0">
                    <a:pos x="14" y="72"/>
                  </a:cxn>
                  <a:cxn ang="0">
                    <a:pos x="14" y="68"/>
                  </a:cxn>
                  <a:cxn ang="0">
                    <a:pos x="11" y="66"/>
                  </a:cxn>
                  <a:cxn ang="0">
                    <a:pos x="11" y="62"/>
                  </a:cxn>
                  <a:cxn ang="0">
                    <a:pos x="9" y="56"/>
                  </a:cxn>
                  <a:cxn ang="0">
                    <a:pos x="11" y="53"/>
                  </a:cxn>
                  <a:cxn ang="0">
                    <a:pos x="8" y="47"/>
                  </a:cxn>
                  <a:cxn ang="0">
                    <a:pos x="6" y="41"/>
                  </a:cxn>
                  <a:cxn ang="0">
                    <a:pos x="5" y="35"/>
                  </a:cxn>
                  <a:cxn ang="0">
                    <a:pos x="2" y="30"/>
                  </a:cxn>
                  <a:cxn ang="0">
                    <a:pos x="0" y="24"/>
                  </a:cxn>
                  <a:cxn ang="0">
                    <a:pos x="3" y="23"/>
                  </a:cxn>
                  <a:cxn ang="0">
                    <a:pos x="11" y="23"/>
                  </a:cxn>
                  <a:cxn ang="0">
                    <a:pos x="14" y="18"/>
                  </a:cxn>
                  <a:cxn ang="0">
                    <a:pos x="20" y="20"/>
                  </a:cxn>
                  <a:cxn ang="0">
                    <a:pos x="24" y="17"/>
                  </a:cxn>
                  <a:cxn ang="0">
                    <a:pos x="21" y="12"/>
                  </a:cxn>
                  <a:cxn ang="0">
                    <a:pos x="26" y="9"/>
                  </a:cxn>
                  <a:cxn ang="0">
                    <a:pos x="23" y="5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40" y="11"/>
                  </a:cxn>
                  <a:cxn ang="0">
                    <a:pos x="37" y="15"/>
                  </a:cxn>
                  <a:cxn ang="0">
                    <a:pos x="35" y="18"/>
                  </a:cxn>
                  <a:cxn ang="0">
                    <a:pos x="38" y="23"/>
                  </a:cxn>
                  <a:cxn ang="0">
                    <a:pos x="43" y="26"/>
                  </a:cxn>
                  <a:cxn ang="0">
                    <a:pos x="46" y="30"/>
                  </a:cxn>
                  <a:cxn ang="0">
                    <a:pos x="49" y="27"/>
                  </a:cxn>
                  <a:cxn ang="0">
                    <a:pos x="50" y="33"/>
                  </a:cxn>
                  <a:cxn ang="0">
                    <a:pos x="53" y="32"/>
                  </a:cxn>
                  <a:cxn ang="0">
                    <a:pos x="50" y="36"/>
                  </a:cxn>
                  <a:cxn ang="0">
                    <a:pos x="46" y="42"/>
                  </a:cxn>
                  <a:cxn ang="0">
                    <a:pos x="43" y="47"/>
                  </a:cxn>
                  <a:cxn ang="0">
                    <a:pos x="40" y="48"/>
                  </a:cxn>
                  <a:cxn ang="0">
                    <a:pos x="37" y="50"/>
                  </a:cxn>
                  <a:cxn ang="0">
                    <a:pos x="40" y="54"/>
                  </a:cxn>
                  <a:cxn ang="0">
                    <a:pos x="40" y="59"/>
                  </a:cxn>
                  <a:cxn ang="0">
                    <a:pos x="37" y="60"/>
                  </a:cxn>
                  <a:cxn ang="0">
                    <a:pos x="34" y="65"/>
                  </a:cxn>
                  <a:cxn ang="0">
                    <a:pos x="38" y="68"/>
                  </a:cxn>
                  <a:cxn ang="0">
                    <a:pos x="43" y="72"/>
                  </a:cxn>
                  <a:cxn ang="0">
                    <a:pos x="43" y="77"/>
                  </a:cxn>
                  <a:cxn ang="0">
                    <a:pos x="43" y="81"/>
                  </a:cxn>
                  <a:cxn ang="0">
                    <a:pos x="46" y="83"/>
                  </a:cxn>
                  <a:cxn ang="0">
                    <a:pos x="44" y="86"/>
                  </a:cxn>
                  <a:cxn ang="0">
                    <a:pos x="41" y="84"/>
                  </a:cxn>
                  <a:cxn ang="0">
                    <a:pos x="35" y="86"/>
                  </a:cxn>
                  <a:cxn ang="0">
                    <a:pos x="31" y="87"/>
                  </a:cxn>
                  <a:cxn ang="0">
                    <a:pos x="28" y="86"/>
                  </a:cxn>
                  <a:cxn ang="0">
                    <a:pos x="24" y="84"/>
                  </a:cxn>
                </a:cxnLst>
                <a:rect l="0" t="0" r="r" b="b"/>
                <a:pathLst>
                  <a:path w="55" h="89">
                    <a:moveTo>
                      <a:pt x="23" y="83"/>
                    </a:moveTo>
                    <a:lnTo>
                      <a:pt x="24" y="83"/>
                    </a:lnTo>
                    <a:lnTo>
                      <a:pt x="23" y="83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17" y="84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2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29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2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7" y="41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40" y="59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7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40" y="71"/>
                    </a:lnTo>
                    <a:lnTo>
                      <a:pt x="41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3" y="77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3" y="78"/>
                    </a:lnTo>
                    <a:lnTo>
                      <a:pt x="43" y="80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4" y="83"/>
                    </a:lnTo>
                    <a:lnTo>
                      <a:pt x="46" y="83"/>
                    </a:lnTo>
                    <a:lnTo>
                      <a:pt x="44" y="83"/>
                    </a:lnTo>
                    <a:lnTo>
                      <a:pt x="46" y="83"/>
                    </a:lnTo>
                    <a:lnTo>
                      <a:pt x="46" y="84"/>
                    </a:lnTo>
                    <a:lnTo>
                      <a:pt x="44" y="84"/>
                    </a:lnTo>
                    <a:lnTo>
                      <a:pt x="44" y="86"/>
                    </a:lnTo>
                    <a:lnTo>
                      <a:pt x="44" y="84"/>
                    </a:lnTo>
                    <a:lnTo>
                      <a:pt x="44" y="86"/>
                    </a:lnTo>
                    <a:lnTo>
                      <a:pt x="44" y="84"/>
                    </a:lnTo>
                    <a:lnTo>
                      <a:pt x="43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7" y="84"/>
                    </a:lnTo>
                    <a:lnTo>
                      <a:pt x="35" y="84"/>
                    </a:lnTo>
                    <a:lnTo>
                      <a:pt x="35" y="86"/>
                    </a:lnTo>
                    <a:lnTo>
                      <a:pt x="34" y="86"/>
                    </a:lnTo>
                    <a:lnTo>
                      <a:pt x="34" y="87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1" y="87"/>
                    </a:lnTo>
                    <a:lnTo>
                      <a:pt x="31" y="89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28" y="87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307"/>
              <p:cNvSpPr>
                <a:spLocks/>
              </p:cNvSpPr>
              <p:nvPr/>
            </p:nvSpPr>
            <p:spPr bwMode="auto">
              <a:xfrm>
                <a:off x="3215" y="3378"/>
                <a:ext cx="66" cy="82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45" y="2"/>
                  </a:cxn>
                  <a:cxn ang="0">
                    <a:pos x="52" y="2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5" y="8"/>
                  </a:cxn>
                  <a:cxn ang="0">
                    <a:pos x="65" y="12"/>
                  </a:cxn>
                  <a:cxn ang="0">
                    <a:pos x="63" y="18"/>
                  </a:cxn>
                  <a:cxn ang="0">
                    <a:pos x="62" y="21"/>
                  </a:cxn>
                  <a:cxn ang="0">
                    <a:pos x="59" y="26"/>
                  </a:cxn>
                  <a:cxn ang="0">
                    <a:pos x="56" y="30"/>
                  </a:cxn>
                  <a:cxn ang="0">
                    <a:pos x="56" y="38"/>
                  </a:cxn>
                  <a:cxn ang="0">
                    <a:pos x="56" y="39"/>
                  </a:cxn>
                  <a:cxn ang="0">
                    <a:pos x="48" y="42"/>
                  </a:cxn>
                  <a:cxn ang="0">
                    <a:pos x="42" y="41"/>
                  </a:cxn>
                  <a:cxn ang="0">
                    <a:pos x="40" y="50"/>
                  </a:cxn>
                  <a:cxn ang="0">
                    <a:pos x="37" y="54"/>
                  </a:cxn>
                  <a:cxn ang="0">
                    <a:pos x="37" y="62"/>
                  </a:cxn>
                  <a:cxn ang="0">
                    <a:pos x="30" y="65"/>
                  </a:cxn>
                  <a:cxn ang="0">
                    <a:pos x="28" y="68"/>
                  </a:cxn>
                  <a:cxn ang="0">
                    <a:pos x="27" y="71"/>
                  </a:cxn>
                  <a:cxn ang="0">
                    <a:pos x="25" y="71"/>
                  </a:cxn>
                  <a:cxn ang="0">
                    <a:pos x="24" y="74"/>
                  </a:cxn>
                  <a:cxn ang="0">
                    <a:pos x="27" y="76"/>
                  </a:cxn>
                  <a:cxn ang="0">
                    <a:pos x="27" y="77"/>
                  </a:cxn>
                  <a:cxn ang="0">
                    <a:pos x="22" y="80"/>
                  </a:cxn>
                  <a:cxn ang="0">
                    <a:pos x="16" y="76"/>
                  </a:cxn>
                  <a:cxn ang="0">
                    <a:pos x="10" y="71"/>
                  </a:cxn>
                  <a:cxn ang="0">
                    <a:pos x="6" y="68"/>
                  </a:cxn>
                  <a:cxn ang="0">
                    <a:pos x="9" y="67"/>
                  </a:cxn>
                  <a:cxn ang="0">
                    <a:pos x="15" y="65"/>
                  </a:cxn>
                  <a:cxn ang="0">
                    <a:pos x="18" y="64"/>
                  </a:cxn>
                  <a:cxn ang="0">
                    <a:pos x="19" y="64"/>
                  </a:cxn>
                  <a:cxn ang="0">
                    <a:pos x="21" y="57"/>
                  </a:cxn>
                  <a:cxn ang="0">
                    <a:pos x="19" y="61"/>
                  </a:cxn>
                  <a:cxn ang="0">
                    <a:pos x="15" y="64"/>
                  </a:cxn>
                  <a:cxn ang="0">
                    <a:pos x="12" y="61"/>
                  </a:cxn>
                  <a:cxn ang="0">
                    <a:pos x="13" y="57"/>
                  </a:cxn>
                  <a:cxn ang="0">
                    <a:pos x="12" y="57"/>
                  </a:cxn>
                  <a:cxn ang="0">
                    <a:pos x="12" y="62"/>
                  </a:cxn>
                  <a:cxn ang="0">
                    <a:pos x="9" y="57"/>
                  </a:cxn>
                  <a:cxn ang="0">
                    <a:pos x="7" y="61"/>
                  </a:cxn>
                  <a:cxn ang="0">
                    <a:pos x="4" y="62"/>
                  </a:cxn>
                  <a:cxn ang="0">
                    <a:pos x="4" y="54"/>
                  </a:cxn>
                  <a:cxn ang="0">
                    <a:pos x="4" y="50"/>
                  </a:cxn>
                  <a:cxn ang="0">
                    <a:pos x="1" y="45"/>
                  </a:cxn>
                  <a:cxn ang="0">
                    <a:pos x="3" y="39"/>
                  </a:cxn>
                  <a:cxn ang="0">
                    <a:pos x="4" y="33"/>
                  </a:cxn>
                  <a:cxn ang="0">
                    <a:pos x="6" y="24"/>
                  </a:cxn>
                  <a:cxn ang="0">
                    <a:pos x="7" y="18"/>
                  </a:cxn>
                  <a:cxn ang="0">
                    <a:pos x="12" y="12"/>
                  </a:cxn>
                  <a:cxn ang="0">
                    <a:pos x="16" y="6"/>
                  </a:cxn>
                  <a:cxn ang="0">
                    <a:pos x="19" y="8"/>
                  </a:cxn>
                  <a:cxn ang="0">
                    <a:pos x="22" y="6"/>
                  </a:cxn>
                  <a:cxn ang="0">
                    <a:pos x="30" y="3"/>
                  </a:cxn>
                </a:cxnLst>
                <a:rect l="0" t="0" r="r" b="b"/>
                <a:pathLst>
                  <a:path w="66" h="82">
                    <a:moveTo>
                      <a:pt x="30" y="3"/>
                    </a:move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7" y="59"/>
                    </a:lnTo>
                    <a:lnTo>
                      <a:pt x="37" y="61"/>
                    </a:lnTo>
                    <a:lnTo>
                      <a:pt x="37" y="62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64"/>
                    </a:lnTo>
                    <a:lnTo>
                      <a:pt x="33" y="64"/>
                    </a:lnTo>
                    <a:lnTo>
                      <a:pt x="31" y="64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8" y="76"/>
                    </a:lnTo>
                    <a:lnTo>
                      <a:pt x="27" y="76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8" y="76"/>
                    </a:lnTo>
                    <a:lnTo>
                      <a:pt x="27" y="76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2" y="82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2" y="59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61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6" y="56"/>
                    </a:lnTo>
                    <a:lnTo>
                      <a:pt x="6" y="57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3" y="62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308"/>
              <p:cNvSpPr>
                <a:spLocks/>
              </p:cNvSpPr>
              <p:nvPr/>
            </p:nvSpPr>
            <p:spPr bwMode="auto">
              <a:xfrm>
                <a:off x="3146" y="3357"/>
                <a:ext cx="58" cy="74"/>
              </a:xfrm>
              <a:custGeom>
                <a:avLst/>
                <a:gdLst/>
                <a:ahLst/>
                <a:cxnLst>
                  <a:cxn ang="0">
                    <a:pos x="30" y="65"/>
                  </a:cxn>
                  <a:cxn ang="0">
                    <a:pos x="27" y="63"/>
                  </a:cxn>
                  <a:cxn ang="0">
                    <a:pos x="27" y="62"/>
                  </a:cxn>
                  <a:cxn ang="0">
                    <a:pos x="24" y="57"/>
                  </a:cxn>
                  <a:cxn ang="0">
                    <a:pos x="25" y="51"/>
                  </a:cxn>
                  <a:cxn ang="0">
                    <a:pos x="27" y="48"/>
                  </a:cxn>
                  <a:cxn ang="0">
                    <a:pos x="24" y="47"/>
                  </a:cxn>
                  <a:cxn ang="0">
                    <a:pos x="19" y="47"/>
                  </a:cxn>
                  <a:cxn ang="0">
                    <a:pos x="16" y="45"/>
                  </a:cxn>
                  <a:cxn ang="0">
                    <a:pos x="12" y="42"/>
                  </a:cxn>
                  <a:cxn ang="0">
                    <a:pos x="9" y="41"/>
                  </a:cxn>
                  <a:cxn ang="0">
                    <a:pos x="3" y="38"/>
                  </a:cxn>
                  <a:cxn ang="0">
                    <a:pos x="1" y="35"/>
                  </a:cxn>
                  <a:cxn ang="0">
                    <a:pos x="4" y="30"/>
                  </a:cxn>
                  <a:cxn ang="0">
                    <a:pos x="6" y="27"/>
                  </a:cxn>
                  <a:cxn ang="0">
                    <a:pos x="6" y="23"/>
                  </a:cxn>
                  <a:cxn ang="0">
                    <a:pos x="3" y="18"/>
                  </a:cxn>
                  <a:cxn ang="0">
                    <a:pos x="6" y="20"/>
                  </a:cxn>
                  <a:cxn ang="0">
                    <a:pos x="10" y="17"/>
                  </a:cxn>
                  <a:cxn ang="0">
                    <a:pos x="13" y="11"/>
                  </a:cxn>
                  <a:cxn ang="0">
                    <a:pos x="18" y="6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4" y="5"/>
                  </a:cxn>
                  <a:cxn ang="0">
                    <a:pos x="36" y="5"/>
                  </a:cxn>
                  <a:cxn ang="0">
                    <a:pos x="34" y="8"/>
                  </a:cxn>
                  <a:cxn ang="0">
                    <a:pos x="36" y="11"/>
                  </a:cxn>
                  <a:cxn ang="0">
                    <a:pos x="40" y="14"/>
                  </a:cxn>
                  <a:cxn ang="0">
                    <a:pos x="45" y="14"/>
                  </a:cxn>
                  <a:cxn ang="0">
                    <a:pos x="48" y="12"/>
                  </a:cxn>
                  <a:cxn ang="0">
                    <a:pos x="51" y="17"/>
                  </a:cxn>
                  <a:cxn ang="0">
                    <a:pos x="52" y="20"/>
                  </a:cxn>
                  <a:cxn ang="0">
                    <a:pos x="48" y="23"/>
                  </a:cxn>
                  <a:cxn ang="0">
                    <a:pos x="51" y="29"/>
                  </a:cxn>
                  <a:cxn ang="0">
                    <a:pos x="52" y="33"/>
                  </a:cxn>
                  <a:cxn ang="0">
                    <a:pos x="54" y="33"/>
                  </a:cxn>
                  <a:cxn ang="0">
                    <a:pos x="54" y="38"/>
                  </a:cxn>
                  <a:cxn ang="0">
                    <a:pos x="54" y="45"/>
                  </a:cxn>
                  <a:cxn ang="0">
                    <a:pos x="57" y="50"/>
                  </a:cxn>
                  <a:cxn ang="0">
                    <a:pos x="58" y="56"/>
                  </a:cxn>
                  <a:cxn ang="0">
                    <a:pos x="57" y="62"/>
                  </a:cxn>
                  <a:cxn ang="0">
                    <a:pos x="57" y="63"/>
                  </a:cxn>
                  <a:cxn ang="0">
                    <a:pos x="57" y="68"/>
                  </a:cxn>
                  <a:cxn ang="0">
                    <a:pos x="57" y="72"/>
                  </a:cxn>
                  <a:cxn ang="0">
                    <a:pos x="54" y="74"/>
                  </a:cxn>
                  <a:cxn ang="0">
                    <a:pos x="46" y="74"/>
                  </a:cxn>
                  <a:cxn ang="0">
                    <a:pos x="43" y="69"/>
                  </a:cxn>
                  <a:cxn ang="0">
                    <a:pos x="37" y="68"/>
                  </a:cxn>
                  <a:cxn ang="0">
                    <a:pos x="34" y="69"/>
                  </a:cxn>
                  <a:cxn ang="0">
                    <a:pos x="31" y="74"/>
                  </a:cxn>
                  <a:cxn ang="0">
                    <a:pos x="28" y="69"/>
                  </a:cxn>
                </a:cxnLst>
                <a:rect l="0" t="0" r="r" b="b"/>
                <a:pathLst>
                  <a:path w="58" h="74">
                    <a:moveTo>
                      <a:pt x="27" y="65"/>
                    </a:moveTo>
                    <a:lnTo>
                      <a:pt x="28" y="65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51"/>
                    </a:lnTo>
                    <a:lnTo>
                      <a:pt x="57" y="53"/>
                    </a:lnTo>
                    <a:lnTo>
                      <a:pt x="58" y="53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5"/>
                    </a:lnTo>
                    <a:lnTo>
                      <a:pt x="57" y="63"/>
                    </a:lnTo>
                    <a:lnTo>
                      <a:pt x="57" y="65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7" y="71"/>
                    </a:lnTo>
                    <a:lnTo>
                      <a:pt x="57" y="72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5" y="74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3" y="69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0" y="68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6" y="68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31" y="72"/>
                    </a:lnTo>
                    <a:lnTo>
                      <a:pt x="30" y="72"/>
                    </a:lnTo>
                    <a:lnTo>
                      <a:pt x="30" y="71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7" y="6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309"/>
              <p:cNvSpPr>
                <a:spLocks/>
              </p:cNvSpPr>
              <p:nvPr/>
            </p:nvSpPr>
            <p:spPr bwMode="auto">
              <a:xfrm>
                <a:off x="3191" y="3353"/>
                <a:ext cx="52" cy="7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9" y="1"/>
                  </a:cxn>
                  <a:cxn ang="0">
                    <a:pos x="40" y="6"/>
                  </a:cxn>
                  <a:cxn ang="0">
                    <a:pos x="40" y="9"/>
                  </a:cxn>
                  <a:cxn ang="0">
                    <a:pos x="40" y="15"/>
                  </a:cxn>
                  <a:cxn ang="0">
                    <a:pos x="45" y="13"/>
                  </a:cxn>
                  <a:cxn ang="0">
                    <a:pos x="46" y="15"/>
                  </a:cxn>
                  <a:cxn ang="0">
                    <a:pos x="48" y="19"/>
                  </a:cxn>
                  <a:cxn ang="0">
                    <a:pos x="51" y="22"/>
                  </a:cxn>
                  <a:cxn ang="0">
                    <a:pos x="49" y="24"/>
                  </a:cxn>
                  <a:cxn ang="0">
                    <a:pos x="51" y="28"/>
                  </a:cxn>
                  <a:cxn ang="0">
                    <a:pos x="48" y="31"/>
                  </a:cxn>
                  <a:cxn ang="0">
                    <a:pos x="48" y="31"/>
                  </a:cxn>
                  <a:cxn ang="0">
                    <a:pos x="43" y="33"/>
                  </a:cxn>
                  <a:cxn ang="0">
                    <a:pos x="40" y="33"/>
                  </a:cxn>
                  <a:cxn ang="0">
                    <a:pos x="39" y="31"/>
                  </a:cxn>
                  <a:cxn ang="0">
                    <a:pos x="39" y="37"/>
                  </a:cxn>
                  <a:cxn ang="0">
                    <a:pos x="34" y="39"/>
                  </a:cxn>
                  <a:cxn ang="0">
                    <a:pos x="31" y="42"/>
                  </a:cxn>
                  <a:cxn ang="0">
                    <a:pos x="33" y="46"/>
                  </a:cxn>
                  <a:cxn ang="0">
                    <a:pos x="30" y="49"/>
                  </a:cxn>
                  <a:cxn ang="0">
                    <a:pos x="28" y="54"/>
                  </a:cxn>
                  <a:cxn ang="0">
                    <a:pos x="27" y="58"/>
                  </a:cxn>
                  <a:cxn ang="0">
                    <a:pos x="28" y="63"/>
                  </a:cxn>
                  <a:cxn ang="0">
                    <a:pos x="25" y="66"/>
                  </a:cxn>
                  <a:cxn ang="0">
                    <a:pos x="24" y="70"/>
                  </a:cxn>
                  <a:cxn ang="0">
                    <a:pos x="25" y="72"/>
                  </a:cxn>
                  <a:cxn ang="0">
                    <a:pos x="25" y="75"/>
                  </a:cxn>
                  <a:cxn ang="0">
                    <a:pos x="21" y="73"/>
                  </a:cxn>
                  <a:cxn ang="0">
                    <a:pos x="18" y="70"/>
                  </a:cxn>
                  <a:cxn ang="0">
                    <a:pos x="15" y="66"/>
                  </a:cxn>
                  <a:cxn ang="0">
                    <a:pos x="12" y="69"/>
                  </a:cxn>
                  <a:cxn ang="0">
                    <a:pos x="12" y="66"/>
                  </a:cxn>
                  <a:cxn ang="0">
                    <a:pos x="13" y="61"/>
                  </a:cxn>
                  <a:cxn ang="0">
                    <a:pos x="12" y="57"/>
                  </a:cxn>
                  <a:cxn ang="0">
                    <a:pos x="10" y="52"/>
                  </a:cxn>
                  <a:cxn ang="0">
                    <a:pos x="9" y="48"/>
                  </a:cxn>
                  <a:cxn ang="0">
                    <a:pos x="9" y="42"/>
                  </a:cxn>
                  <a:cxn ang="0">
                    <a:pos x="9" y="39"/>
                  </a:cxn>
                  <a:cxn ang="0">
                    <a:pos x="7" y="37"/>
                  </a:cxn>
                  <a:cxn ang="0">
                    <a:pos x="6" y="36"/>
                  </a:cxn>
                  <a:cxn ang="0">
                    <a:pos x="4" y="33"/>
                  </a:cxn>
                  <a:cxn ang="0">
                    <a:pos x="3" y="27"/>
                  </a:cxn>
                  <a:cxn ang="0">
                    <a:pos x="6" y="24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3" y="18"/>
                  </a:cxn>
                  <a:cxn ang="0">
                    <a:pos x="0" y="18"/>
                  </a:cxn>
                  <a:cxn ang="0">
                    <a:pos x="1" y="13"/>
                  </a:cxn>
                  <a:cxn ang="0">
                    <a:pos x="4" y="10"/>
                  </a:cxn>
                  <a:cxn ang="0">
                    <a:pos x="7" y="10"/>
                  </a:cxn>
                  <a:cxn ang="0">
                    <a:pos x="9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3"/>
                  </a:cxn>
                  <a:cxn ang="0">
                    <a:pos x="28" y="3"/>
                  </a:cxn>
                </a:cxnLst>
                <a:rect l="0" t="0" r="r" b="b"/>
                <a:pathLst>
                  <a:path w="52" h="75">
                    <a:moveTo>
                      <a:pt x="31" y="1"/>
                    </a:moveTo>
                    <a:lnTo>
                      <a:pt x="33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8" y="31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0" y="33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7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7"/>
                    </a:lnTo>
                    <a:lnTo>
                      <a:pt x="16" y="67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2" y="67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310"/>
              <p:cNvSpPr>
                <a:spLocks/>
              </p:cNvSpPr>
              <p:nvPr/>
            </p:nvSpPr>
            <p:spPr bwMode="auto">
              <a:xfrm>
                <a:off x="3242" y="3419"/>
                <a:ext cx="54" cy="33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6" y="23"/>
                  </a:cxn>
                  <a:cxn ang="0">
                    <a:pos x="10" y="21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12" y="10"/>
                  </a:cxn>
                  <a:cxn ang="0">
                    <a:pos x="15" y="7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7" y="1"/>
                  </a:cxn>
                  <a:cxn ang="0">
                    <a:pos x="30" y="4"/>
                  </a:cxn>
                  <a:cxn ang="0">
                    <a:pos x="27" y="4"/>
                  </a:cxn>
                  <a:cxn ang="0">
                    <a:pos x="30" y="4"/>
                  </a:cxn>
                  <a:cxn ang="0">
                    <a:pos x="33" y="4"/>
                  </a:cxn>
                  <a:cxn ang="0">
                    <a:pos x="36" y="1"/>
                  </a:cxn>
                  <a:cxn ang="0">
                    <a:pos x="38" y="3"/>
                  </a:cxn>
                  <a:cxn ang="0">
                    <a:pos x="39" y="1"/>
                  </a:cxn>
                  <a:cxn ang="0">
                    <a:pos x="41" y="3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8" y="4"/>
                  </a:cxn>
                  <a:cxn ang="0">
                    <a:pos x="50" y="3"/>
                  </a:cxn>
                  <a:cxn ang="0">
                    <a:pos x="53" y="4"/>
                  </a:cxn>
                  <a:cxn ang="0">
                    <a:pos x="54" y="6"/>
                  </a:cxn>
                  <a:cxn ang="0">
                    <a:pos x="51" y="9"/>
                  </a:cxn>
                  <a:cxn ang="0">
                    <a:pos x="48" y="12"/>
                  </a:cxn>
                  <a:cxn ang="0">
                    <a:pos x="47" y="13"/>
                  </a:cxn>
                  <a:cxn ang="0">
                    <a:pos x="45" y="15"/>
                  </a:cxn>
                  <a:cxn ang="0">
                    <a:pos x="44" y="20"/>
                  </a:cxn>
                  <a:cxn ang="0">
                    <a:pos x="44" y="23"/>
                  </a:cxn>
                  <a:cxn ang="0">
                    <a:pos x="38" y="23"/>
                  </a:cxn>
                  <a:cxn ang="0">
                    <a:pos x="32" y="23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3" y="7"/>
                  </a:cxn>
                  <a:cxn ang="0">
                    <a:pos x="30" y="7"/>
                  </a:cxn>
                  <a:cxn ang="0">
                    <a:pos x="30" y="10"/>
                  </a:cxn>
                  <a:cxn ang="0">
                    <a:pos x="29" y="12"/>
                  </a:cxn>
                  <a:cxn ang="0">
                    <a:pos x="27" y="16"/>
                  </a:cxn>
                  <a:cxn ang="0">
                    <a:pos x="27" y="20"/>
                  </a:cxn>
                  <a:cxn ang="0">
                    <a:pos x="29" y="21"/>
                  </a:cxn>
                  <a:cxn ang="0">
                    <a:pos x="29" y="24"/>
                  </a:cxn>
                  <a:cxn ang="0">
                    <a:pos x="24" y="26"/>
                  </a:cxn>
                  <a:cxn ang="0">
                    <a:pos x="18" y="26"/>
                  </a:cxn>
                  <a:cxn ang="0">
                    <a:pos x="13" y="27"/>
                  </a:cxn>
                  <a:cxn ang="0">
                    <a:pos x="12" y="29"/>
                  </a:cxn>
                  <a:cxn ang="0">
                    <a:pos x="7" y="30"/>
                  </a:cxn>
                  <a:cxn ang="0">
                    <a:pos x="3" y="32"/>
                  </a:cxn>
                  <a:cxn ang="0">
                    <a:pos x="1" y="30"/>
                  </a:cxn>
                  <a:cxn ang="0">
                    <a:pos x="1" y="27"/>
                  </a:cxn>
                  <a:cxn ang="0">
                    <a:pos x="3" y="26"/>
                  </a:cxn>
                </a:cxnLst>
                <a:rect l="0" t="0" r="r" b="b"/>
                <a:pathLst>
                  <a:path w="54" h="33">
                    <a:moveTo>
                      <a:pt x="4" y="26"/>
                    </a:moveTo>
                    <a:lnTo>
                      <a:pt x="4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311"/>
              <p:cNvSpPr>
                <a:spLocks/>
              </p:cNvSpPr>
              <p:nvPr/>
            </p:nvSpPr>
            <p:spPr bwMode="auto">
              <a:xfrm>
                <a:off x="3242" y="3327"/>
                <a:ext cx="50" cy="33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30" y="12"/>
                  </a:cxn>
                  <a:cxn ang="0">
                    <a:pos x="29" y="11"/>
                  </a:cxn>
                  <a:cxn ang="0">
                    <a:pos x="29" y="8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3" y="3"/>
                  </a:cxn>
                  <a:cxn ang="0">
                    <a:pos x="35" y="5"/>
                  </a:cxn>
                  <a:cxn ang="0">
                    <a:pos x="36" y="3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2" y="6"/>
                  </a:cxn>
                  <a:cxn ang="0">
                    <a:pos x="45" y="6"/>
                  </a:cxn>
                  <a:cxn ang="0">
                    <a:pos x="48" y="6"/>
                  </a:cxn>
                  <a:cxn ang="0">
                    <a:pos x="50" y="11"/>
                  </a:cxn>
                  <a:cxn ang="0">
                    <a:pos x="50" y="14"/>
                  </a:cxn>
                  <a:cxn ang="0">
                    <a:pos x="48" y="18"/>
                  </a:cxn>
                  <a:cxn ang="0">
                    <a:pos x="44" y="20"/>
                  </a:cxn>
                  <a:cxn ang="0">
                    <a:pos x="44" y="23"/>
                  </a:cxn>
                  <a:cxn ang="0">
                    <a:pos x="45" y="27"/>
                  </a:cxn>
                  <a:cxn ang="0">
                    <a:pos x="47" y="32"/>
                  </a:cxn>
                  <a:cxn ang="0">
                    <a:pos x="44" y="32"/>
                  </a:cxn>
                  <a:cxn ang="0">
                    <a:pos x="39" y="33"/>
                  </a:cxn>
                  <a:cxn ang="0">
                    <a:pos x="35" y="32"/>
                  </a:cxn>
                  <a:cxn ang="0">
                    <a:pos x="35" y="29"/>
                  </a:cxn>
                  <a:cxn ang="0">
                    <a:pos x="32" y="27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22" y="30"/>
                  </a:cxn>
                  <a:cxn ang="0">
                    <a:pos x="22" y="27"/>
                  </a:cxn>
                  <a:cxn ang="0">
                    <a:pos x="18" y="29"/>
                  </a:cxn>
                  <a:cxn ang="0">
                    <a:pos x="16" y="30"/>
                  </a:cxn>
                  <a:cxn ang="0">
                    <a:pos x="13" y="33"/>
                  </a:cxn>
                  <a:cxn ang="0">
                    <a:pos x="12" y="29"/>
                  </a:cxn>
                  <a:cxn ang="0">
                    <a:pos x="9" y="32"/>
                  </a:cxn>
                  <a:cxn ang="0">
                    <a:pos x="6" y="29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3" y="21"/>
                  </a:cxn>
                  <a:cxn ang="0">
                    <a:pos x="3" y="17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5" y="6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21" y="11"/>
                  </a:cxn>
                  <a:cxn ang="0">
                    <a:pos x="25" y="12"/>
                  </a:cxn>
                </a:cxnLst>
                <a:rect l="0" t="0" r="r" b="b"/>
                <a:pathLst>
                  <a:path w="50" h="33">
                    <a:moveTo>
                      <a:pt x="25" y="12"/>
                    </a:moveTo>
                    <a:lnTo>
                      <a:pt x="25" y="14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312"/>
              <p:cNvSpPr>
                <a:spLocks/>
              </p:cNvSpPr>
              <p:nvPr/>
            </p:nvSpPr>
            <p:spPr bwMode="auto">
              <a:xfrm>
                <a:off x="3328" y="3396"/>
                <a:ext cx="40" cy="5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9" y="5"/>
                  </a:cxn>
                  <a:cxn ang="0">
                    <a:pos x="22" y="6"/>
                  </a:cxn>
                  <a:cxn ang="0">
                    <a:pos x="25" y="11"/>
                  </a:cxn>
                  <a:cxn ang="0">
                    <a:pos x="25" y="15"/>
                  </a:cxn>
                  <a:cxn ang="0">
                    <a:pos x="28" y="17"/>
                  </a:cxn>
                  <a:cxn ang="0">
                    <a:pos x="33" y="18"/>
                  </a:cxn>
                  <a:cxn ang="0">
                    <a:pos x="34" y="21"/>
                  </a:cxn>
                  <a:cxn ang="0">
                    <a:pos x="31" y="26"/>
                  </a:cxn>
                  <a:cxn ang="0">
                    <a:pos x="34" y="30"/>
                  </a:cxn>
                  <a:cxn ang="0">
                    <a:pos x="36" y="33"/>
                  </a:cxn>
                  <a:cxn ang="0">
                    <a:pos x="34" y="38"/>
                  </a:cxn>
                  <a:cxn ang="0">
                    <a:pos x="34" y="43"/>
                  </a:cxn>
                  <a:cxn ang="0">
                    <a:pos x="39" y="47"/>
                  </a:cxn>
                  <a:cxn ang="0">
                    <a:pos x="39" y="49"/>
                  </a:cxn>
                  <a:cxn ang="0">
                    <a:pos x="40" y="52"/>
                  </a:cxn>
                  <a:cxn ang="0">
                    <a:pos x="34" y="53"/>
                  </a:cxn>
                  <a:cxn ang="0">
                    <a:pos x="31" y="49"/>
                  </a:cxn>
                  <a:cxn ang="0">
                    <a:pos x="27" y="46"/>
                  </a:cxn>
                  <a:cxn ang="0">
                    <a:pos x="24" y="41"/>
                  </a:cxn>
                  <a:cxn ang="0">
                    <a:pos x="22" y="38"/>
                  </a:cxn>
                  <a:cxn ang="0">
                    <a:pos x="25" y="33"/>
                  </a:cxn>
                  <a:cxn ang="0">
                    <a:pos x="22" y="32"/>
                  </a:cxn>
                  <a:cxn ang="0">
                    <a:pos x="19" y="27"/>
                  </a:cxn>
                  <a:cxn ang="0">
                    <a:pos x="21" y="24"/>
                  </a:cxn>
                  <a:cxn ang="0">
                    <a:pos x="22" y="21"/>
                  </a:cxn>
                  <a:cxn ang="0">
                    <a:pos x="22" y="20"/>
                  </a:cxn>
                  <a:cxn ang="0">
                    <a:pos x="21" y="23"/>
                  </a:cxn>
                  <a:cxn ang="0">
                    <a:pos x="19" y="26"/>
                  </a:cxn>
                  <a:cxn ang="0">
                    <a:pos x="21" y="29"/>
                  </a:cxn>
                  <a:cxn ang="0">
                    <a:pos x="24" y="33"/>
                  </a:cxn>
                  <a:cxn ang="0">
                    <a:pos x="22" y="39"/>
                  </a:cxn>
                  <a:cxn ang="0">
                    <a:pos x="25" y="44"/>
                  </a:cxn>
                  <a:cxn ang="0">
                    <a:pos x="27" y="50"/>
                  </a:cxn>
                  <a:cxn ang="0">
                    <a:pos x="22" y="47"/>
                  </a:cxn>
                  <a:cxn ang="0">
                    <a:pos x="16" y="46"/>
                  </a:cxn>
                  <a:cxn ang="0">
                    <a:pos x="16" y="43"/>
                  </a:cxn>
                  <a:cxn ang="0">
                    <a:pos x="13" y="39"/>
                  </a:cxn>
                  <a:cxn ang="0">
                    <a:pos x="13" y="35"/>
                  </a:cxn>
                  <a:cxn ang="0">
                    <a:pos x="9" y="35"/>
                  </a:cxn>
                  <a:cxn ang="0">
                    <a:pos x="7" y="29"/>
                  </a:cxn>
                  <a:cxn ang="0">
                    <a:pos x="3" y="29"/>
                  </a:cxn>
                  <a:cxn ang="0">
                    <a:pos x="0" y="24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4" y="12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9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5" y="5"/>
                  </a:cxn>
                </a:cxnLst>
                <a:rect l="0" t="0" r="r" b="b"/>
                <a:pathLst>
                  <a:path w="40" h="53">
                    <a:moveTo>
                      <a:pt x="16" y="0"/>
                    </a:move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7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4" y="44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0"/>
                    </a:lnTo>
                    <a:lnTo>
                      <a:pt x="40" y="52"/>
                    </a:lnTo>
                    <a:lnTo>
                      <a:pt x="40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313"/>
              <p:cNvSpPr>
                <a:spLocks/>
              </p:cNvSpPr>
              <p:nvPr/>
            </p:nvSpPr>
            <p:spPr bwMode="auto">
              <a:xfrm>
                <a:off x="3340" y="3365"/>
                <a:ext cx="69" cy="89"/>
              </a:xfrm>
              <a:custGeom>
                <a:avLst/>
                <a:gdLst/>
                <a:ahLst/>
                <a:cxnLst>
                  <a:cxn ang="0">
                    <a:pos x="12" y="39"/>
                  </a:cxn>
                  <a:cxn ang="0">
                    <a:pos x="7" y="37"/>
                  </a:cxn>
                  <a:cxn ang="0">
                    <a:pos x="6" y="33"/>
                  </a:cxn>
                  <a:cxn ang="0">
                    <a:pos x="4" y="31"/>
                  </a:cxn>
                  <a:cxn ang="0">
                    <a:pos x="4" y="28"/>
                  </a:cxn>
                  <a:cxn ang="0">
                    <a:pos x="6" y="24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1" y="16"/>
                  </a:cxn>
                  <a:cxn ang="0">
                    <a:pos x="3" y="12"/>
                  </a:cxn>
                  <a:cxn ang="0">
                    <a:pos x="6" y="9"/>
                  </a:cxn>
                  <a:cxn ang="0">
                    <a:pos x="10" y="7"/>
                  </a:cxn>
                  <a:cxn ang="0">
                    <a:pos x="10" y="1"/>
                  </a:cxn>
                  <a:cxn ang="0">
                    <a:pos x="19" y="1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37" y="4"/>
                  </a:cxn>
                  <a:cxn ang="0">
                    <a:pos x="43" y="7"/>
                  </a:cxn>
                  <a:cxn ang="0">
                    <a:pos x="45" y="6"/>
                  </a:cxn>
                  <a:cxn ang="0">
                    <a:pos x="49" y="4"/>
                  </a:cxn>
                  <a:cxn ang="0">
                    <a:pos x="49" y="7"/>
                  </a:cxn>
                  <a:cxn ang="0">
                    <a:pos x="54" y="12"/>
                  </a:cxn>
                  <a:cxn ang="0">
                    <a:pos x="57" y="12"/>
                  </a:cxn>
                  <a:cxn ang="0">
                    <a:pos x="60" y="15"/>
                  </a:cxn>
                  <a:cxn ang="0">
                    <a:pos x="55" y="16"/>
                  </a:cxn>
                  <a:cxn ang="0">
                    <a:pos x="54" y="21"/>
                  </a:cxn>
                  <a:cxn ang="0">
                    <a:pos x="52" y="28"/>
                  </a:cxn>
                  <a:cxn ang="0">
                    <a:pos x="51" y="36"/>
                  </a:cxn>
                  <a:cxn ang="0">
                    <a:pos x="52" y="40"/>
                  </a:cxn>
                  <a:cxn ang="0">
                    <a:pos x="57" y="45"/>
                  </a:cxn>
                  <a:cxn ang="0">
                    <a:pos x="55" y="49"/>
                  </a:cxn>
                  <a:cxn ang="0">
                    <a:pos x="57" y="51"/>
                  </a:cxn>
                  <a:cxn ang="0">
                    <a:pos x="58" y="52"/>
                  </a:cxn>
                  <a:cxn ang="0">
                    <a:pos x="60" y="54"/>
                  </a:cxn>
                  <a:cxn ang="0">
                    <a:pos x="66" y="54"/>
                  </a:cxn>
                  <a:cxn ang="0">
                    <a:pos x="69" y="57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8" y="70"/>
                  </a:cxn>
                  <a:cxn ang="0">
                    <a:pos x="54" y="75"/>
                  </a:cxn>
                  <a:cxn ang="0">
                    <a:pos x="51" y="72"/>
                  </a:cxn>
                  <a:cxn ang="0">
                    <a:pos x="45" y="72"/>
                  </a:cxn>
                  <a:cxn ang="0">
                    <a:pos x="40" y="74"/>
                  </a:cxn>
                  <a:cxn ang="0">
                    <a:pos x="39" y="78"/>
                  </a:cxn>
                  <a:cxn ang="0">
                    <a:pos x="37" y="86"/>
                  </a:cxn>
                  <a:cxn ang="0">
                    <a:pos x="36" y="89"/>
                  </a:cxn>
                  <a:cxn ang="0">
                    <a:pos x="30" y="86"/>
                  </a:cxn>
                  <a:cxn ang="0">
                    <a:pos x="27" y="80"/>
                  </a:cxn>
                  <a:cxn ang="0">
                    <a:pos x="28" y="78"/>
                  </a:cxn>
                  <a:cxn ang="0">
                    <a:pos x="22" y="74"/>
                  </a:cxn>
                  <a:cxn ang="0">
                    <a:pos x="22" y="67"/>
                  </a:cxn>
                  <a:cxn ang="0">
                    <a:pos x="24" y="64"/>
                  </a:cxn>
                  <a:cxn ang="0">
                    <a:pos x="21" y="58"/>
                  </a:cxn>
                  <a:cxn ang="0">
                    <a:pos x="21" y="52"/>
                  </a:cxn>
                  <a:cxn ang="0">
                    <a:pos x="21" y="49"/>
                  </a:cxn>
                  <a:cxn ang="0">
                    <a:pos x="15" y="48"/>
                  </a:cxn>
                  <a:cxn ang="0">
                    <a:pos x="15" y="45"/>
                  </a:cxn>
                </a:cxnLst>
                <a:rect l="0" t="0" r="r" b="b"/>
                <a:pathLst>
                  <a:path w="69" h="89">
                    <a:moveTo>
                      <a:pt x="13" y="45"/>
                    </a:moveTo>
                    <a:lnTo>
                      <a:pt x="13" y="43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5" y="16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1" y="33"/>
                    </a:lnTo>
                    <a:lnTo>
                      <a:pt x="51" y="34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1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5" y="49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5" y="49"/>
                    </a:lnTo>
                    <a:lnTo>
                      <a:pt x="55" y="51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0" y="55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3" y="54"/>
                    </a:lnTo>
                    <a:lnTo>
                      <a:pt x="63" y="52"/>
                    </a:lnTo>
                    <a:lnTo>
                      <a:pt x="65" y="52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8" y="58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8" y="70"/>
                    </a:lnTo>
                    <a:lnTo>
                      <a:pt x="57" y="70"/>
                    </a:lnTo>
                    <a:lnTo>
                      <a:pt x="57" y="72"/>
                    </a:lnTo>
                    <a:lnTo>
                      <a:pt x="55" y="72"/>
                    </a:lnTo>
                    <a:lnTo>
                      <a:pt x="55" y="74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2" y="72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9" y="75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7" y="80"/>
                    </a:lnTo>
                    <a:lnTo>
                      <a:pt x="37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7" y="87"/>
                    </a:lnTo>
                    <a:lnTo>
                      <a:pt x="37" y="89"/>
                    </a:lnTo>
                    <a:lnTo>
                      <a:pt x="37" y="87"/>
                    </a:lnTo>
                    <a:lnTo>
                      <a:pt x="36" y="89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27" y="78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4" y="67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314"/>
              <p:cNvSpPr>
                <a:spLocks/>
              </p:cNvSpPr>
              <p:nvPr/>
            </p:nvSpPr>
            <p:spPr bwMode="auto">
              <a:xfrm>
                <a:off x="3365" y="3351"/>
                <a:ext cx="70" cy="42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7"/>
                  </a:cxn>
                  <a:cxn ang="0">
                    <a:pos x="5" y="15"/>
                  </a:cxn>
                  <a:cxn ang="0">
                    <a:pos x="9" y="12"/>
                  </a:cxn>
                  <a:cxn ang="0">
                    <a:pos x="8" y="8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18" y="5"/>
                  </a:cxn>
                  <a:cxn ang="0">
                    <a:pos x="21" y="3"/>
                  </a:cxn>
                  <a:cxn ang="0">
                    <a:pos x="24" y="2"/>
                  </a:cxn>
                  <a:cxn ang="0">
                    <a:pos x="27" y="3"/>
                  </a:cxn>
                  <a:cxn ang="0">
                    <a:pos x="29" y="3"/>
                  </a:cxn>
                  <a:cxn ang="0">
                    <a:pos x="32" y="2"/>
                  </a:cxn>
                  <a:cxn ang="0">
                    <a:pos x="37" y="5"/>
                  </a:cxn>
                  <a:cxn ang="0">
                    <a:pos x="41" y="8"/>
                  </a:cxn>
                  <a:cxn ang="0">
                    <a:pos x="44" y="9"/>
                  </a:cxn>
                  <a:cxn ang="0">
                    <a:pos x="47" y="14"/>
                  </a:cxn>
                  <a:cxn ang="0">
                    <a:pos x="52" y="14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9" y="14"/>
                  </a:cxn>
                  <a:cxn ang="0">
                    <a:pos x="61" y="11"/>
                  </a:cxn>
                  <a:cxn ang="0">
                    <a:pos x="62" y="11"/>
                  </a:cxn>
                  <a:cxn ang="0">
                    <a:pos x="67" y="11"/>
                  </a:cxn>
                  <a:cxn ang="0">
                    <a:pos x="67" y="14"/>
                  </a:cxn>
                  <a:cxn ang="0">
                    <a:pos x="64" y="15"/>
                  </a:cxn>
                  <a:cxn ang="0">
                    <a:pos x="61" y="20"/>
                  </a:cxn>
                  <a:cxn ang="0">
                    <a:pos x="64" y="24"/>
                  </a:cxn>
                  <a:cxn ang="0">
                    <a:pos x="70" y="26"/>
                  </a:cxn>
                  <a:cxn ang="0">
                    <a:pos x="68" y="29"/>
                  </a:cxn>
                  <a:cxn ang="0">
                    <a:pos x="65" y="30"/>
                  </a:cxn>
                  <a:cxn ang="0">
                    <a:pos x="62" y="35"/>
                  </a:cxn>
                  <a:cxn ang="0">
                    <a:pos x="62" y="38"/>
                  </a:cxn>
                  <a:cxn ang="0">
                    <a:pos x="62" y="41"/>
                  </a:cxn>
                  <a:cxn ang="0">
                    <a:pos x="56" y="42"/>
                  </a:cxn>
                  <a:cxn ang="0">
                    <a:pos x="52" y="39"/>
                  </a:cxn>
                  <a:cxn ang="0">
                    <a:pos x="46" y="38"/>
                  </a:cxn>
                  <a:cxn ang="0">
                    <a:pos x="46" y="33"/>
                  </a:cxn>
                  <a:cxn ang="0">
                    <a:pos x="40" y="32"/>
                  </a:cxn>
                  <a:cxn ang="0">
                    <a:pos x="38" y="32"/>
                  </a:cxn>
                  <a:cxn ang="0">
                    <a:pos x="37" y="29"/>
                  </a:cxn>
                  <a:cxn ang="0">
                    <a:pos x="35" y="26"/>
                  </a:cxn>
                  <a:cxn ang="0">
                    <a:pos x="32" y="24"/>
                  </a:cxn>
                  <a:cxn ang="0">
                    <a:pos x="29" y="26"/>
                  </a:cxn>
                  <a:cxn ang="0">
                    <a:pos x="26" y="21"/>
                  </a:cxn>
                  <a:cxn ang="0">
                    <a:pos x="24" y="18"/>
                  </a:cxn>
                  <a:cxn ang="0">
                    <a:pos x="21" y="20"/>
                  </a:cxn>
                  <a:cxn ang="0">
                    <a:pos x="18" y="18"/>
                  </a:cxn>
                  <a:cxn ang="0">
                    <a:pos x="18" y="20"/>
                  </a:cxn>
                  <a:cxn ang="0">
                    <a:pos x="12" y="18"/>
                  </a:cxn>
                  <a:cxn ang="0">
                    <a:pos x="9" y="20"/>
                  </a:cxn>
                  <a:cxn ang="0">
                    <a:pos x="5" y="20"/>
                  </a:cxn>
                </a:cxnLst>
                <a:rect l="0" t="0" r="r" b="b"/>
                <a:pathLst>
                  <a:path w="70" h="42">
                    <a:moveTo>
                      <a:pt x="3" y="20"/>
                    </a:moveTo>
                    <a:lnTo>
                      <a:pt x="2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59" y="12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5" y="14"/>
                    </a:lnTo>
                    <a:lnTo>
                      <a:pt x="65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68" y="24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6" y="35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315"/>
              <p:cNvSpPr>
                <a:spLocks/>
              </p:cNvSpPr>
              <p:nvPr/>
            </p:nvSpPr>
            <p:spPr bwMode="auto">
              <a:xfrm>
                <a:off x="3391" y="3378"/>
                <a:ext cx="75" cy="56"/>
              </a:xfrm>
              <a:custGeom>
                <a:avLst/>
                <a:gdLst/>
                <a:ahLst/>
                <a:cxnLst>
                  <a:cxn ang="0">
                    <a:pos x="38" y="15"/>
                  </a:cxn>
                  <a:cxn ang="0">
                    <a:pos x="42" y="12"/>
                  </a:cxn>
                  <a:cxn ang="0">
                    <a:pos x="45" y="14"/>
                  </a:cxn>
                  <a:cxn ang="0">
                    <a:pos x="48" y="15"/>
                  </a:cxn>
                  <a:cxn ang="0">
                    <a:pos x="54" y="15"/>
                  </a:cxn>
                  <a:cxn ang="0">
                    <a:pos x="57" y="17"/>
                  </a:cxn>
                  <a:cxn ang="0">
                    <a:pos x="62" y="20"/>
                  </a:cxn>
                  <a:cxn ang="0">
                    <a:pos x="63" y="20"/>
                  </a:cxn>
                  <a:cxn ang="0">
                    <a:pos x="65" y="23"/>
                  </a:cxn>
                  <a:cxn ang="0">
                    <a:pos x="68" y="27"/>
                  </a:cxn>
                  <a:cxn ang="0">
                    <a:pos x="72" y="24"/>
                  </a:cxn>
                  <a:cxn ang="0">
                    <a:pos x="75" y="30"/>
                  </a:cxn>
                  <a:cxn ang="0">
                    <a:pos x="69" y="32"/>
                  </a:cxn>
                  <a:cxn ang="0">
                    <a:pos x="63" y="30"/>
                  </a:cxn>
                  <a:cxn ang="0">
                    <a:pos x="57" y="27"/>
                  </a:cxn>
                  <a:cxn ang="0">
                    <a:pos x="57" y="23"/>
                  </a:cxn>
                  <a:cxn ang="0">
                    <a:pos x="57" y="27"/>
                  </a:cxn>
                  <a:cxn ang="0">
                    <a:pos x="59" y="27"/>
                  </a:cxn>
                  <a:cxn ang="0">
                    <a:pos x="62" y="32"/>
                  </a:cxn>
                  <a:cxn ang="0">
                    <a:pos x="57" y="35"/>
                  </a:cxn>
                  <a:cxn ang="0">
                    <a:pos x="51" y="39"/>
                  </a:cxn>
                  <a:cxn ang="0">
                    <a:pos x="48" y="44"/>
                  </a:cxn>
                  <a:cxn ang="0">
                    <a:pos x="42" y="42"/>
                  </a:cxn>
                  <a:cxn ang="0">
                    <a:pos x="39" y="42"/>
                  </a:cxn>
                  <a:cxn ang="0">
                    <a:pos x="36" y="41"/>
                  </a:cxn>
                  <a:cxn ang="0">
                    <a:pos x="33" y="39"/>
                  </a:cxn>
                  <a:cxn ang="0">
                    <a:pos x="29" y="39"/>
                  </a:cxn>
                  <a:cxn ang="0">
                    <a:pos x="27" y="42"/>
                  </a:cxn>
                  <a:cxn ang="0">
                    <a:pos x="27" y="48"/>
                  </a:cxn>
                  <a:cxn ang="0">
                    <a:pos x="23" y="51"/>
                  </a:cxn>
                  <a:cxn ang="0">
                    <a:pos x="17" y="53"/>
                  </a:cxn>
                  <a:cxn ang="0">
                    <a:pos x="11" y="54"/>
                  </a:cxn>
                  <a:cxn ang="0">
                    <a:pos x="7" y="53"/>
                  </a:cxn>
                  <a:cxn ang="0">
                    <a:pos x="12" y="50"/>
                  </a:cxn>
                  <a:cxn ang="0">
                    <a:pos x="17" y="47"/>
                  </a:cxn>
                  <a:cxn ang="0">
                    <a:pos x="18" y="44"/>
                  </a:cxn>
                  <a:cxn ang="0">
                    <a:pos x="15" y="39"/>
                  </a:cxn>
                  <a:cxn ang="0">
                    <a:pos x="12" y="41"/>
                  </a:cxn>
                  <a:cxn ang="0">
                    <a:pos x="6" y="42"/>
                  </a:cxn>
                  <a:cxn ang="0">
                    <a:pos x="6" y="38"/>
                  </a:cxn>
                  <a:cxn ang="0">
                    <a:pos x="4" y="38"/>
                  </a:cxn>
                  <a:cxn ang="0">
                    <a:pos x="4" y="36"/>
                  </a:cxn>
                  <a:cxn ang="0">
                    <a:pos x="6" y="33"/>
                  </a:cxn>
                  <a:cxn ang="0">
                    <a:pos x="3" y="29"/>
                  </a:cxn>
                  <a:cxn ang="0">
                    <a:pos x="1" y="26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8" y="5"/>
                  </a:cxn>
                  <a:cxn ang="0">
                    <a:pos x="20" y="8"/>
                  </a:cxn>
                  <a:cxn ang="0">
                    <a:pos x="24" y="11"/>
                  </a:cxn>
                  <a:cxn ang="0">
                    <a:pos x="29" y="14"/>
                  </a:cxn>
                  <a:cxn ang="0">
                    <a:pos x="35" y="15"/>
                  </a:cxn>
                </a:cxnLst>
                <a:rect l="0" t="0" r="r" b="b"/>
                <a:pathLst>
                  <a:path w="75" h="56">
                    <a:moveTo>
                      <a:pt x="35" y="15"/>
                    </a:moveTo>
                    <a:lnTo>
                      <a:pt x="36" y="15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65" y="2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8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7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5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316"/>
              <p:cNvSpPr>
                <a:spLocks/>
              </p:cNvSpPr>
              <p:nvPr/>
            </p:nvSpPr>
            <p:spPr bwMode="auto">
              <a:xfrm>
                <a:off x="3453" y="3348"/>
                <a:ext cx="60" cy="63"/>
              </a:xfrm>
              <a:custGeom>
                <a:avLst/>
                <a:gdLst/>
                <a:ahLst/>
                <a:cxnLst>
                  <a:cxn ang="0">
                    <a:pos x="1" y="47"/>
                  </a:cxn>
                  <a:cxn ang="0">
                    <a:pos x="3" y="42"/>
                  </a:cxn>
                  <a:cxn ang="0">
                    <a:pos x="4" y="38"/>
                  </a:cxn>
                  <a:cxn ang="0">
                    <a:pos x="7" y="35"/>
                  </a:cxn>
                  <a:cxn ang="0">
                    <a:pos x="9" y="38"/>
                  </a:cxn>
                  <a:cxn ang="0">
                    <a:pos x="10" y="36"/>
                  </a:cxn>
                  <a:cxn ang="0">
                    <a:pos x="13" y="33"/>
                  </a:cxn>
                  <a:cxn ang="0">
                    <a:pos x="13" y="36"/>
                  </a:cxn>
                  <a:cxn ang="0">
                    <a:pos x="16" y="33"/>
                  </a:cxn>
                  <a:cxn ang="0">
                    <a:pos x="18" y="35"/>
                  </a:cxn>
                  <a:cxn ang="0">
                    <a:pos x="21" y="32"/>
                  </a:cxn>
                  <a:cxn ang="0">
                    <a:pos x="24" y="32"/>
                  </a:cxn>
                  <a:cxn ang="0">
                    <a:pos x="25" y="27"/>
                  </a:cxn>
                  <a:cxn ang="0">
                    <a:pos x="27" y="23"/>
                  </a:cxn>
                  <a:cxn ang="0">
                    <a:pos x="28" y="18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0" y="14"/>
                  </a:cxn>
                  <a:cxn ang="0">
                    <a:pos x="30" y="11"/>
                  </a:cxn>
                  <a:cxn ang="0">
                    <a:pos x="28" y="9"/>
                  </a:cxn>
                  <a:cxn ang="0">
                    <a:pos x="28" y="6"/>
                  </a:cxn>
                  <a:cxn ang="0">
                    <a:pos x="33" y="5"/>
                  </a:cxn>
                  <a:cxn ang="0">
                    <a:pos x="36" y="5"/>
                  </a:cxn>
                  <a:cxn ang="0">
                    <a:pos x="37" y="0"/>
                  </a:cxn>
                  <a:cxn ang="0">
                    <a:pos x="40" y="3"/>
                  </a:cxn>
                  <a:cxn ang="0">
                    <a:pos x="45" y="2"/>
                  </a:cxn>
                  <a:cxn ang="0">
                    <a:pos x="48" y="5"/>
                  </a:cxn>
                  <a:cxn ang="0">
                    <a:pos x="48" y="8"/>
                  </a:cxn>
                  <a:cxn ang="0">
                    <a:pos x="52" y="9"/>
                  </a:cxn>
                  <a:cxn ang="0">
                    <a:pos x="52" y="9"/>
                  </a:cxn>
                  <a:cxn ang="0">
                    <a:pos x="57" y="11"/>
                  </a:cxn>
                  <a:cxn ang="0">
                    <a:pos x="55" y="12"/>
                  </a:cxn>
                  <a:cxn ang="0">
                    <a:pos x="52" y="15"/>
                  </a:cxn>
                  <a:cxn ang="0">
                    <a:pos x="54" y="17"/>
                  </a:cxn>
                  <a:cxn ang="0">
                    <a:pos x="55" y="18"/>
                  </a:cxn>
                  <a:cxn ang="0">
                    <a:pos x="55" y="21"/>
                  </a:cxn>
                  <a:cxn ang="0">
                    <a:pos x="57" y="23"/>
                  </a:cxn>
                  <a:cxn ang="0">
                    <a:pos x="58" y="23"/>
                  </a:cxn>
                  <a:cxn ang="0">
                    <a:pos x="55" y="26"/>
                  </a:cxn>
                  <a:cxn ang="0">
                    <a:pos x="54" y="27"/>
                  </a:cxn>
                  <a:cxn ang="0">
                    <a:pos x="48" y="27"/>
                  </a:cxn>
                  <a:cxn ang="0">
                    <a:pos x="43" y="29"/>
                  </a:cxn>
                  <a:cxn ang="0">
                    <a:pos x="39" y="30"/>
                  </a:cxn>
                  <a:cxn ang="0">
                    <a:pos x="36" y="33"/>
                  </a:cxn>
                  <a:cxn ang="0">
                    <a:pos x="33" y="36"/>
                  </a:cxn>
                  <a:cxn ang="0">
                    <a:pos x="30" y="39"/>
                  </a:cxn>
                  <a:cxn ang="0">
                    <a:pos x="27" y="42"/>
                  </a:cxn>
                  <a:cxn ang="0">
                    <a:pos x="27" y="48"/>
                  </a:cxn>
                  <a:cxn ang="0">
                    <a:pos x="25" y="53"/>
                  </a:cxn>
                  <a:cxn ang="0">
                    <a:pos x="27" y="59"/>
                  </a:cxn>
                  <a:cxn ang="0">
                    <a:pos x="28" y="63"/>
                  </a:cxn>
                  <a:cxn ang="0">
                    <a:pos x="22" y="63"/>
                  </a:cxn>
                  <a:cxn ang="0">
                    <a:pos x="16" y="63"/>
                  </a:cxn>
                  <a:cxn ang="0">
                    <a:pos x="12" y="62"/>
                  </a:cxn>
                  <a:cxn ang="0">
                    <a:pos x="13" y="60"/>
                  </a:cxn>
                  <a:cxn ang="0">
                    <a:pos x="10" y="56"/>
                  </a:cxn>
                  <a:cxn ang="0">
                    <a:pos x="7" y="56"/>
                  </a:cxn>
                  <a:cxn ang="0">
                    <a:pos x="4" y="56"/>
                  </a:cxn>
                  <a:cxn ang="0">
                    <a:pos x="1" y="53"/>
                  </a:cxn>
                  <a:cxn ang="0">
                    <a:pos x="1" y="50"/>
                  </a:cxn>
                  <a:cxn ang="0">
                    <a:pos x="1" y="50"/>
                  </a:cxn>
                </a:cxnLst>
                <a:rect l="0" t="0" r="r" b="b"/>
                <a:pathLst>
                  <a:path w="60" h="63">
                    <a:moveTo>
                      <a:pt x="0" y="50"/>
                    </a:move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1" y="18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7" y="12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58" y="23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5" y="53"/>
                    </a:lnTo>
                    <a:lnTo>
                      <a:pt x="25" y="54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2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7" y="56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317"/>
              <p:cNvSpPr>
                <a:spLocks/>
              </p:cNvSpPr>
              <p:nvPr/>
            </p:nvSpPr>
            <p:spPr bwMode="auto">
              <a:xfrm>
                <a:off x="3025" y="3312"/>
                <a:ext cx="53" cy="6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5" y="11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20" y="1"/>
                  </a:cxn>
                  <a:cxn ang="0">
                    <a:pos x="26" y="1"/>
                  </a:cxn>
                  <a:cxn ang="0">
                    <a:pos x="32" y="1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6" y="3"/>
                  </a:cxn>
                  <a:cxn ang="0">
                    <a:pos x="38" y="8"/>
                  </a:cxn>
                  <a:cxn ang="0">
                    <a:pos x="35" y="11"/>
                  </a:cxn>
                  <a:cxn ang="0">
                    <a:pos x="30" y="12"/>
                  </a:cxn>
                  <a:cxn ang="0">
                    <a:pos x="32" y="17"/>
                  </a:cxn>
                  <a:cxn ang="0">
                    <a:pos x="38" y="17"/>
                  </a:cxn>
                  <a:cxn ang="0">
                    <a:pos x="36" y="21"/>
                  </a:cxn>
                  <a:cxn ang="0">
                    <a:pos x="38" y="23"/>
                  </a:cxn>
                  <a:cxn ang="0">
                    <a:pos x="38" y="29"/>
                  </a:cxn>
                  <a:cxn ang="0">
                    <a:pos x="36" y="33"/>
                  </a:cxn>
                  <a:cxn ang="0">
                    <a:pos x="41" y="35"/>
                  </a:cxn>
                  <a:cxn ang="0">
                    <a:pos x="42" y="36"/>
                  </a:cxn>
                  <a:cxn ang="0">
                    <a:pos x="45" y="36"/>
                  </a:cxn>
                  <a:cxn ang="0">
                    <a:pos x="48" y="39"/>
                  </a:cxn>
                  <a:cxn ang="0">
                    <a:pos x="50" y="44"/>
                  </a:cxn>
                  <a:cxn ang="0">
                    <a:pos x="53" y="47"/>
                  </a:cxn>
                  <a:cxn ang="0">
                    <a:pos x="48" y="48"/>
                  </a:cxn>
                  <a:cxn ang="0">
                    <a:pos x="47" y="53"/>
                  </a:cxn>
                  <a:cxn ang="0">
                    <a:pos x="45" y="57"/>
                  </a:cxn>
                  <a:cxn ang="0">
                    <a:pos x="45" y="60"/>
                  </a:cxn>
                  <a:cxn ang="0">
                    <a:pos x="44" y="65"/>
                  </a:cxn>
                  <a:cxn ang="0">
                    <a:pos x="39" y="63"/>
                  </a:cxn>
                  <a:cxn ang="0">
                    <a:pos x="35" y="62"/>
                  </a:cxn>
                  <a:cxn ang="0">
                    <a:pos x="29" y="62"/>
                  </a:cxn>
                  <a:cxn ang="0">
                    <a:pos x="24" y="63"/>
                  </a:cxn>
                  <a:cxn ang="0">
                    <a:pos x="21" y="66"/>
                  </a:cxn>
                  <a:cxn ang="0">
                    <a:pos x="17" y="65"/>
                  </a:cxn>
                  <a:cxn ang="0">
                    <a:pos x="12" y="63"/>
                  </a:cxn>
                  <a:cxn ang="0">
                    <a:pos x="12" y="57"/>
                  </a:cxn>
                  <a:cxn ang="0">
                    <a:pos x="12" y="54"/>
                  </a:cxn>
                  <a:cxn ang="0">
                    <a:pos x="12" y="54"/>
                  </a:cxn>
                  <a:cxn ang="0">
                    <a:pos x="9" y="54"/>
                  </a:cxn>
                  <a:cxn ang="0">
                    <a:pos x="6" y="51"/>
                  </a:cxn>
                  <a:cxn ang="0">
                    <a:pos x="8" y="47"/>
                  </a:cxn>
                  <a:cxn ang="0">
                    <a:pos x="9" y="42"/>
                  </a:cxn>
                  <a:cxn ang="0">
                    <a:pos x="11" y="38"/>
                  </a:cxn>
                  <a:cxn ang="0">
                    <a:pos x="14" y="35"/>
                  </a:cxn>
                  <a:cxn ang="0">
                    <a:pos x="14" y="32"/>
                  </a:cxn>
                  <a:cxn ang="0">
                    <a:pos x="12" y="27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9" y="21"/>
                  </a:cxn>
                  <a:cxn ang="0">
                    <a:pos x="9" y="18"/>
                  </a:cxn>
                </a:cxnLst>
                <a:rect l="0" t="0" r="r" b="b"/>
                <a:pathLst>
                  <a:path w="53" h="66">
                    <a:moveTo>
                      <a:pt x="8" y="18"/>
                    </a:moveTo>
                    <a:lnTo>
                      <a:pt x="8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5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7" y="53"/>
                    </a:lnTo>
                    <a:lnTo>
                      <a:pt x="45" y="53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7" y="59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318"/>
              <p:cNvSpPr>
                <a:spLocks/>
              </p:cNvSpPr>
              <p:nvPr/>
            </p:nvSpPr>
            <p:spPr bwMode="auto">
              <a:xfrm>
                <a:off x="2999" y="3216"/>
                <a:ext cx="64" cy="57"/>
              </a:xfrm>
              <a:custGeom>
                <a:avLst/>
                <a:gdLst/>
                <a:ahLst/>
                <a:cxnLst>
                  <a:cxn ang="0">
                    <a:pos x="34" y="49"/>
                  </a:cxn>
                  <a:cxn ang="0">
                    <a:pos x="34" y="55"/>
                  </a:cxn>
                  <a:cxn ang="0">
                    <a:pos x="31" y="57"/>
                  </a:cxn>
                  <a:cxn ang="0">
                    <a:pos x="28" y="55"/>
                  </a:cxn>
                  <a:cxn ang="0">
                    <a:pos x="25" y="54"/>
                  </a:cxn>
                  <a:cxn ang="0">
                    <a:pos x="20" y="54"/>
                  </a:cxn>
                  <a:cxn ang="0">
                    <a:pos x="20" y="52"/>
                  </a:cxn>
                  <a:cxn ang="0">
                    <a:pos x="20" y="48"/>
                  </a:cxn>
                  <a:cxn ang="0">
                    <a:pos x="20" y="46"/>
                  </a:cxn>
                  <a:cxn ang="0">
                    <a:pos x="19" y="46"/>
                  </a:cxn>
                  <a:cxn ang="0">
                    <a:pos x="16" y="45"/>
                  </a:cxn>
                  <a:cxn ang="0">
                    <a:pos x="13" y="43"/>
                  </a:cxn>
                  <a:cxn ang="0">
                    <a:pos x="8" y="43"/>
                  </a:cxn>
                  <a:cxn ang="0">
                    <a:pos x="6" y="40"/>
                  </a:cxn>
                  <a:cxn ang="0">
                    <a:pos x="2" y="37"/>
                  </a:cxn>
                  <a:cxn ang="0">
                    <a:pos x="5" y="36"/>
                  </a:cxn>
                  <a:cxn ang="0">
                    <a:pos x="8" y="33"/>
                  </a:cxn>
                  <a:cxn ang="0">
                    <a:pos x="8" y="28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20" y="21"/>
                  </a:cxn>
                  <a:cxn ang="0">
                    <a:pos x="20" y="16"/>
                  </a:cxn>
                  <a:cxn ang="0">
                    <a:pos x="16" y="13"/>
                  </a:cxn>
                  <a:cxn ang="0">
                    <a:pos x="14" y="10"/>
                  </a:cxn>
                  <a:cxn ang="0">
                    <a:pos x="17" y="9"/>
                  </a:cxn>
                  <a:cxn ang="0">
                    <a:pos x="22" y="12"/>
                  </a:cxn>
                  <a:cxn ang="0">
                    <a:pos x="26" y="12"/>
                  </a:cxn>
                  <a:cxn ang="0">
                    <a:pos x="25" y="6"/>
                  </a:cxn>
                  <a:cxn ang="0">
                    <a:pos x="25" y="1"/>
                  </a:cxn>
                  <a:cxn ang="0">
                    <a:pos x="29" y="1"/>
                  </a:cxn>
                  <a:cxn ang="0">
                    <a:pos x="32" y="6"/>
                  </a:cxn>
                  <a:cxn ang="0">
                    <a:pos x="37" y="9"/>
                  </a:cxn>
                  <a:cxn ang="0">
                    <a:pos x="41" y="6"/>
                  </a:cxn>
                  <a:cxn ang="0">
                    <a:pos x="44" y="4"/>
                  </a:cxn>
                  <a:cxn ang="0">
                    <a:pos x="47" y="3"/>
                  </a:cxn>
                  <a:cxn ang="0">
                    <a:pos x="50" y="4"/>
                  </a:cxn>
                  <a:cxn ang="0">
                    <a:pos x="55" y="7"/>
                  </a:cxn>
                  <a:cxn ang="0">
                    <a:pos x="58" y="12"/>
                  </a:cxn>
                  <a:cxn ang="0">
                    <a:pos x="61" y="13"/>
                  </a:cxn>
                  <a:cxn ang="0">
                    <a:pos x="61" y="18"/>
                  </a:cxn>
                  <a:cxn ang="0">
                    <a:pos x="59" y="21"/>
                  </a:cxn>
                  <a:cxn ang="0">
                    <a:pos x="59" y="22"/>
                  </a:cxn>
                  <a:cxn ang="0">
                    <a:pos x="62" y="24"/>
                  </a:cxn>
                  <a:cxn ang="0">
                    <a:pos x="62" y="25"/>
                  </a:cxn>
                  <a:cxn ang="0">
                    <a:pos x="59" y="27"/>
                  </a:cxn>
                  <a:cxn ang="0">
                    <a:pos x="55" y="30"/>
                  </a:cxn>
                  <a:cxn ang="0">
                    <a:pos x="53" y="33"/>
                  </a:cxn>
                  <a:cxn ang="0">
                    <a:pos x="50" y="34"/>
                  </a:cxn>
                  <a:cxn ang="0">
                    <a:pos x="46" y="34"/>
                  </a:cxn>
                  <a:cxn ang="0">
                    <a:pos x="46" y="36"/>
                  </a:cxn>
                  <a:cxn ang="0">
                    <a:pos x="47" y="42"/>
                  </a:cxn>
                  <a:cxn ang="0">
                    <a:pos x="41" y="40"/>
                  </a:cxn>
                  <a:cxn ang="0">
                    <a:pos x="37" y="36"/>
                  </a:cxn>
                  <a:cxn ang="0">
                    <a:pos x="34" y="39"/>
                  </a:cxn>
                  <a:cxn ang="0">
                    <a:pos x="35" y="39"/>
                  </a:cxn>
                  <a:cxn ang="0">
                    <a:pos x="34" y="42"/>
                  </a:cxn>
                  <a:cxn ang="0">
                    <a:pos x="31" y="46"/>
                  </a:cxn>
                </a:cxnLst>
                <a:rect l="0" t="0" r="r" b="b"/>
                <a:pathLst>
                  <a:path w="64" h="57">
                    <a:moveTo>
                      <a:pt x="31" y="49"/>
                    </a:moveTo>
                    <a:lnTo>
                      <a:pt x="31" y="48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5" y="51"/>
                    </a:lnTo>
                    <a:lnTo>
                      <a:pt x="35" y="52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5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8" y="55"/>
                    </a:lnTo>
                    <a:lnTo>
                      <a:pt x="26" y="55"/>
                    </a:lnTo>
                    <a:lnTo>
                      <a:pt x="25" y="55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4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319"/>
              <p:cNvSpPr>
                <a:spLocks/>
              </p:cNvSpPr>
              <p:nvPr/>
            </p:nvSpPr>
            <p:spPr bwMode="auto">
              <a:xfrm>
                <a:off x="3028" y="3247"/>
                <a:ext cx="72" cy="69"/>
              </a:xfrm>
              <a:custGeom>
                <a:avLst/>
                <a:gdLst/>
                <a:ahLst/>
                <a:cxnLst>
                  <a:cxn ang="0">
                    <a:pos x="5" y="56"/>
                  </a:cxn>
                  <a:cxn ang="0">
                    <a:pos x="5" y="51"/>
                  </a:cxn>
                  <a:cxn ang="0">
                    <a:pos x="3" y="48"/>
                  </a:cxn>
                  <a:cxn ang="0">
                    <a:pos x="2" y="48"/>
                  </a:cxn>
                  <a:cxn ang="0">
                    <a:pos x="2" y="44"/>
                  </a:cxn>
                  <a:cxn ang="0">
                    <a:pos x="6" y="41"/>
                  </a:cxn>
                  <a:cxn ang="0">
                    <a:pos x="8" y="38"/>
                  </a:cxn>
                  <a:cxn ang="0">
                    <a:pos x="8" y="30"/>
                  </a:cxn>
                  <a:cxn ang="0">
                    <a:pos x="8" y="29"/>
                  </a:cxn>
                  <a:cxn ang="0">
                    <a:pos x="11" y="24"/>
                  </a:cxn>
                  <a:cxn ang="0">
                    <a:pos x="17" y="23"/>
                  </a:cxn>
                  <a:cxn ang="0">
                    <a:pos x="20" y="24"/>
                  </a:cxn>
                  <a:cxn ang="0">
                    <a:pos x="21" y="24"/>
                  </a:cxn>
                  <a:cxn ang="0">
                    <a:pos x="24" y="23"/>
                  </a:cxn>
                  <a:cxn ang="0">
                    <a:pos x="27" y="18"/>
                  </a:cxn>
                  <a:cxn ang="0">
                    <a:pos x="30" y="14"/>
                  </a:cxn>
                  <a:cxn ang="0">
                    <a:pos x="35" y="11"/>
                  </a:cxn>
                  <a:cxn ang="0">
                    <a:pos x="38" y="11"/>
                  </a:cxn>
                  <a:cxn ang="0">
                    <a:pos x="41" y="12"/>
                  </a:cxn>
                  <a:cxn ang="0">
                    <a:pos x="47" y="14"/>
                  </a:cxn>
                  <a:cxn ang="0">
                    <a:pos x="50" y="12"/>
                  </a:cxn>
                  <a:cxn ang="0">
                    <a:pos x="51" y="9"/>
                  </a:cxn>
                  <a:cxn ang="0">
                    <a:pos x="53" y="9"/>
                  </a:cxn>
                  <a:cxn ang="0">
                    <a:pos x="57" y="12"/>
                  </a:cxn>
                  <a:cxn ang="0">
                    <a:pos x="59" y="9"/>
                  </a:cxn>
                  <a:cxn ang="0">
                    <a:pos x="60" y="6"/>
                  </a:cxn>
                  <a:cxn ang="0">
                    <a:pos x="63" y="8"/>
                  </a:cxn>
                  <a:cxn ang="0">
                    <a:pos x="68" y="11"/>
                  </a:cxn>
                  <a:cxn ang="0">
                    <a:pos x="68" y="6"/>
                  </a:cxn>
                  <a:cxn ang="0">
                    <a:pos x="69" y="3"/>
                  </a:cxn>
                  <a:cxn ang="0">
                    <a:pos x="69" y="2"/>
                  </a:cxn>
                  <a:cxn ang="0">
                    <a:pos x="71" y="8"/>
                  </a:cxn>
                  <a:cxn ang="0">
                    <a:pos x="71" y="12"/>
                  </a:cxn>
                  <a:cxn ang="0">
                    <a:pos x="71" y="17"/>
                  </a:cxn>
                  <a:cxn ang="0">
                    <a:pos x="66" y="18"/>
                  </a:cxn>
                  <a:cxn ang="0">
                    <a:pos x="65" y="21"/>
                  </a:cxn>
                  <a:cxn ang="0">
                    <a:pos x="66" y="24"/>
                  </a:cxn>
                  <a:cxn ang="0">
                    <a:pos x="65" y="27"/>
                  </a:cxn>
                  <a:cxn ang="0">
                    <a:pos x="63" y="30"/>
                  </a:cxn>
                  <a:cxn ang="0">
                    <a:pos x="65" y="33"/>
                  </a:cxn>
                  <a:cxn ang="0">
                    <a:pos x="65" y="38"/>
                  </a:cxn>
                  <a:cxn ang="0">
                    <a:pos x="66" y="42"/>
                  </a:cxn>
                  <a:cxn ang="0">
                    <a:pos x="65" y="42"/>
                  </a:cxn>
                  <a:cxn ang="0">
                    <a:pos x="63" y="45"/>
                  </a:cxn>
                  <a:cxn ang="0">
                    <a:pos x="60" y="47"/>
                  </a:cxn>
                  <a:cxn ang="0">
                    <a:pos x="59" y="53"/>
                  </a:cxn>
                  <a:cxn ang="0">
                    <a:pos x="59" y="57"/>
                  </a:cxn>
                  <a:cxn ang="0">
                    <a:pos x="57" y="60"/>
                  </a:cxn>
                  <a:cxn ang="0">
                    <a:pos x="56" y="63"/>
                  </a:cxn>
                  <a:cxn ang="0">
                    <a:pos x="53" y="65"/>
                  </a:cxn>
                  <a:cxn ang="0">
                    <a:pos x="47" y="66"/>
                  </a:cxn>
                  <a:cxn ang="0">
                    <a:pos x="47" y="68"/>
                  </a:cxn>
                  <a:cxn ang="0">
                    <a:pos x="42" y="68"/>
                  </a:cxn>
                  <a:cxn ang="0">
                    <a:pos x="38" y="65"/>
                  </a:cxn>
                  <a:cxn ang="0">
                    <a:pos x="33" y="63"/>
                  </a:cxn>
                  <a:cxn ang="0">
                    <a:pos x="30" y="65"/>
                  </a:cxn>
                  <a:cxn ang="0">
                    <a:pos x="24" y="66"/>
                  </a:cxn>
                  <a:cxn ang="0">
                    <a:pos x="17" y="66"/>
                  </a:cxn>
                  <a:cxn ang="0">
                    <a:pos x="9" y="66"/>
                  </a:cxn>
                  <a:cxn ang="0">
                    <a:pos x="5" y="66"/>
                  </a:cxn>
                  <a:cxn ang="0">
                    <a:pos x="6" y="63"/>
                  </a:cxn>
                </a:cxnLst>
                <a:rect l="0" t="0" r="r" b="b"/>
                <a:pathLst>
                  <a:path w="72" h="69">
                    <a:moveTo>
                      <a:pt x="3" y="60"/>
                    </a:moveTo>
                    <a:lnTo>
                      <a:pt x="5" y="60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2" y="9"/>
                    </a:lnTo>
                    <a:lnTo>
                      <a:pt x="71" y="9"/>
                    </a:lnTo>
                    <a:lnTo>
                      <a:pt x="71" y="11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6" y="23"/>
                    </a:lnTo>
                    <a:lnTo>
                      <a:pt x="66" y="24"/>
                    </a:lnTo>
                    <a:lnTo>
                      <a:pt x="66" y="23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6" y="38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39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3" y="45"/>
                    </a:lnTo>
                    <a:lnTo>
                      <a:pt x="62" y="45"/>
                    </a:lnTo>
                    <a:lnTo>
                      <a:pt x="63" y="45"/>
                    </a:lnTo>
                    <a:lnTo>
                      <a:pt x="62" y="45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2" y="47"/>
                    </a:lnTo>
                    <a:lnTo>
                      <a:pt x="60" y="47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59" y="54"/>
                    </a:lnTo>
                    <a:lnTo>
                      <a:pt x="59" y="56"/>
                    </a:lnTo>
                    <a:lnTo>
                      <a:pt x="59" y="57"/>
                    </a:lnTo>
                    <a:lnTo>
                      <a:pt x="60" y="57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6" y="63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4" y="63"/>
                    </a:lnTo>
                    <a:lnTo>
                      <a:pt x="54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3" y="63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3" y="6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320"/>
              <p:cNvSpPr>
                <a:spLocks/>
              </p:cNvSpPr>
              <p:nvPr/>
            </p:nvSpPr>
            <p:spPr bwMode="auto">
              <a:xfrm>
                <a:off x="2978" y="3178"/>
                <a:ext cx="58" cy="9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2" y="36"/>
                  </a:cxn>
                  <a:cxn ang="0">
                    <a:pos x="15" y="35"/>
                  </a:cxn>
                  <a:cxn ang="0">
                    <a:pos x="21" y="36"/>
                  </a:cxn>
                  <a:cxn ang="0">
                    <a:pos x="24" y="30"/>
                  </a:cxn>
                  <a:cxn ang="0">
                    <a:pos x="27" y="32"/>
                  </a:cxn>
                  <a:cxn ang="0">
                    <a:pos x="32" y="29"/>
                  </a:cxn>
                  <a:cxn ang="0">
                    <a:pos x="35" y="27"/>
                  </a:cxn>
                  <a:cxn ang="0">
                    <a:pos x="35" y="26"/>
                  </a:cxn>
                  <a:cxn ang="0">
                    <a:pos x="32" y="21"/>
                  </a:cxn>
                  <a:cxn ang="0">
                    <a:pos x="31" y="18"/>
                  </a:cxn>
                  <a:cxn ang="0">
                    <a:pos x="32" y="18"/>
                  </a:cxn>
                  <a:cxn ang="0">
                    <a:pos x="32" y="16"/>
                  </a:cxn>
                  <a:cxn ang="0">
                    <a:pos x="27" y="13"/>
                  </a:cxn>
                  <a:cxn ang="0">
                    <a:pos x="27" y="9"/>
                  </a:cxn>
                  <a:cxn ang="0">
                    <a:pos x="31" y="7"/>
                  </a:cxn>
                  <a:cxn ang="0">
                    <a:pos x="27" y="3"/>
                  </a:cxn>
                  <a:cxn ang="0">
                    <a:pos x="32" y="0"/>
                  </a:cxn>
                  <a:cxn ang="0">
                    <a:pos x="35" y="4"/>
                  </a:cxn>
                  <a:cxn ang="0">
                    <a:pos x="41" y="4"/>
                  </a:cxn>
                  <a:cxn ang="0">
                    <a:pos x="46" y="1"/>
                  </a:cxn>
                  <a:cxn ang="0">
                    <a:pos x="49" y="3"/>
                  </a:cxn>
                  <a:cxn ang="0">
                    <a:pos x="50" y="6"/>
                  </a:cxn>
                  <a:cxn ang="0">
                    <a:pos x="53" y="10"/>
                  </a:cxn>
                  <a:cxn ang="0">
                    <a:pos x="56" y="12"/>
                  </a:cxn>
                  <a:cxn ang="0">
                    <a:pos x="56" y="16"/>
                  </a:cxn>
                  <a:cxn ang="0">
                    <a:pos x="55" y="19"/>
                  </a:cxn>
                  <a:cxn ang="0">
                    <a:pos x="55" y="24"/>
                  </a:cxn>
                  <a:cxn ang="0">
                    <a:pos x="53" y="27"/>
                  </a:cxn>
                  <a:cxn ang="0">
                    <a:pos x="52" y="30"/>
                  </a:cxn>
                  <a:cxn ang="0">
                    <a:pos x="50" y="33"/>
                  </a:cxn>
                  <a:cxn ang="0">
                    <a:pos x="49" y="36"/>
                  </a:cxn>
                  <a:cxn ang="0">
                    <a:pos x="46" y="39"/>
                  </a:cxn>
                  <a:cxn ang="0">
                    <a:pos x="47" y="42"/>
                  </a:cxn>
                  <a:cxn ang="0">
                    <a:pos x="46" y="48"/>
                  </a:cxn>
                  <a:cxn ang="0">
                    <a:pos x="43" y="50"/>
                  </a:cxn>
                  <a:cxn ang="0">
                    <a:pos x="38" y="47"/>
                  </a:cxn>
                  <a:cxn ang="0">
                    <a:pos x="34" y="47"/>
                  </a:cxn>
                  <a:cxn ang="0">
                    <a:pos x="34" y="51"/>
                  </a:cxn>
                  <a:cxn ang="0">
                    <a:pos x="40" y="53"/>
                  </a:cxn>
                  <a:cxn ang="0">
                    <a:pos x="37" y="57"/>
                  </a:cxn>
                  <a:cxn ang="0">
                    <a:pos x="32" y="60"/>
                  </a:cxn>
                  <a:cxn ang="0">
                    <a:pos x="27" y="63"/>
                  </a:cxn>
                  <a:cxn ang="0">
                    <a:pos x="24" y="68"/>
                  </a:cxn>
                  <a:cxn ang="0">
                    <a:pos x="20" y="71"/>
                  </a:cxn>
                  <a:cxn ang="0">
                    <a:pos x="15" y="74"/>
                  </a:cxn>
                  <a:cxn ang="0">
                    <a:pos x="11" y="77"/>
                  </a:cxn>
                  <a:cxn ang="0">
                    <a:pos x="8" y="81"/>
                  </a:cxn>
                  <a:cxn ang="0">
                    <a:pos x="6" y="87"/>
                  </a:cxn>
                  <a:cxn ang="0">
                    <a:pos x="5" y="87"/>
                  </a:cxn>
                  <a:cxn ang="0">
                    <a:pos x="3" y="81"/>
                  </a:cxn>
                  <a:cxn ang="0">
                    <a:pos x="3" y="80"/>
                  </a:cxn>
                  <a:cxn ang="0">
                    <a:pos x="2" y="77"/>
                  </a:cxn>
                  <a:cxn ang="0">
                    <a:pos x="3" y="74"/>
                  </a:cxn>
                  <a:cxn ang="0">
                    <a:pos x="2" y="71"/>
                  </a:cxn>
                  <a:cxn ang="0">
                    <a:pos x="2" y="66"/>
                  </a:cxn>
                  <a:cxn ang="0">
                    <a:pos x="3" y="63"/>
                  </a:cxn>
                  <a:cxn ang="0">
                    <a:pos x="3" y="59"/>
                  </a:cxn>
                  <a:cxn ang="0">
                    <a:pos x="3" y="54"/>
                  </a:cxn>
                  <a:cxn ang="0">
                    <a:pos x="2" y="51"/>
                  </a:cxn>
                  <a:cxn ang="0">
                    <a:pos x="2" y="47"/>
                  </a:cxn>
                  <a:cxn ang="0">
                    <a:pos x="6" y="44"/>
                  </a:cxn>
                </a:cxnLst>
                <a:rect l="0" t="0" r="r" b="b"/>
                <a:pathLst>
                  <a:path w="58" h="90">
                    <a:moveTo>
                      <a:pt x="6" y="44"/>
                    </a:moveTo>
                    <a:lnTo>
                      <a:pt x="6" y="42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5" y="45"/>
                    </a:lnTo>
                    <a:lnTo>
                      <a:pt x="35" y="47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1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9"/>
                    </a:lnTo>
                    <a:lnTo>
                      <a:pt x="23" y="69"/>
                    </a:lnTo>
                    <a:lnTo>
                      <a:pt x="21" y="69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7" y="72"/>
                    </a:lnTo>
                    <a:lnTo>
                      <a:pt x="17" y="74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2" y="77"/>
                    </a:lnTo>
                    <a:lnTo>
                      <a:pt x="11" y="77"/>
                    </a:lnTo>
                    <a:lnTo>
                      <a:pt x="11" y="78"/>
                    </a:lnTo>
                    <a:lnTo>
                      <a:pt x="9" y="78"/>
                    </a:lnTo>
                    <a:lnTo>
                      <a:pt x="9" y="80"/>
                    </a:lnTo>
                    <a:lnTo>
                      <a:pt x="9" y="81"/>
                    </a:lnTo>
                    <a:lnTo>
                      <a:pt x="8" y="81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6" y="86"/>
                    </a:lnTo>
                    <a:lnTo>
                      <a:pt x="6" y="87"/>
                    </a:lnTo>
                    <a:lnTo>
                      <a:pt x="6" y="89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77"/>
                    </a:lnTo>
                    <a:lnTo>
                      <a:pt x="3" y="77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321"/>
              <p:cNvSpPr>
                <a:spLocks/>
              </p:cNvSpPr>
              <p:nvPr/>
            </p:nvSpPr>
            <p:spPr bwMode="auto">
              <a:xfrm>
                <a:off x="3024" y="3172"/>
                <a:ext cx="75" cy="51"/>
              </a:xfrm>
              <a:custGeom>
                <a:avLst/>
                <a:gdLst/>
                <a:ahLst/>
                <a:cxnLst>
                  <a:cxn ang="0">
                    <a:pos x="63" y="29"/>
                  </a:cxn>
                  <a:cxn ang="0">
                    <a:pos x="64" y="35"/>
                  </a:cxn>
                  <a:cxn ang="0">
                    <a:pos x="66" y="35"/>
                  </a:cxn>
                  <a:cxn ang="0">
                    <a:pos x="63" y="35"/>
                  </a:cxn>
                  <a:cxn ang="0">
                    <a:pos x="57" y="33"/>
                  </a:cxn>
                  <a:cxn ang="0">
                    <a:pos x="54" y="33"/>
                  </a:cxn>
                  <a:cxn ang="0">
                    <a:pos x="48" y="30"/>
                  </a:cxn>
                  <a:cxn ang="0">
                    <a:pos x="43" y="32"/>
                  </a:cxn>
                  <a:cxn ang="0">
                    <a:pos x="39" y="27"/>
                  </a:cxn>
                  <a:cxn ang="0">
                    <a:pos x="33" y="24"/>
                  </a:cxn>
                  <a:cxn ang="0">
                    <a:pos x="34" y="27"/>
                  </a:cxn>
                  <a:cxn ang="0">
                    <a:pos x="33" y="29"/>
                  </a:cxn>
                  <a:cxn ang="0">
                    <a:pos x="30" y="35"/>
                  </a:cxn>
                  <a:cxn ang="0">
                    <a:pos x="31" y="36"/>
                  </a:cxn>
                  <a:cxn ang="0">
                    <a:pos x="34" y="39"/>
                  </a:cxn>
                  <a:cxn ang="0">
                    <a:pos x="37" y="42"/>
                  </a:cxn>
                  <a:cxn ang="0">
                    <a:pos x="34" y="45"/>
                  </a:cxn>
                  <a:cxn ang="0">
                    <a:pos x="33" y="48"/>
                  </a:cxn>
                  <a:cxn ang="0">
                    <a:pos x="28" y="50"/>
                  </a:cxn>
                  <a:cxn ang="0">
                    <a:pos x="24" y="45"/>
                  </a:cxn>
                  <a:cxn ang="0">
                    <a:pos x="22" y="41"/>
                  </a:cxn>
                  <a:cxn ang="0">
                    <a:pos x="18" y="36"/>
                  </a:cxn>
                  <a:cxn ang="0">
                    <a:pos x="13" y="38"/>
                  </a:cxn>
                  <a:cxn ang="0">
                    <a:pos x="12" y="39"/>
                  </a:cxn>
                  <a:cxn ang="0">
                    <a:pos x="10" y="41"/>
                  </a:cxn>
                  <a:cxn ang="0">
                    <a:pos x="9" y="45"/>
                  </a:cxn>
                  <a:cxn ang="0">
                    <a:pos x="6" y="45"/>
                  </a:cxn>
                  <a:cxn ang="0">
                    <a:pos x="0" y="45"/>
                  </a:cxn>
                  <a:cxn ang="0">
                    <a:pos x="4" y="42"/>
                  </a:cxn>
                  <a:cxn ang="0">
                    <a:pos x="3" y="38"/>
                  </a:cxn>
                  <a:cxn ang="0">
                    <a:pos x="9" y="35"/>
                  </a:cxn>
                  <a:cxn ang="0">
                    <a:pos x="10" y="30"/>
                  </a:cxn>
                  <a:cxn ang="0">
                    <a:pos x="9" y="25"/>
                  </a:cxn>
                  <a:cxn ang="0">
                    <a:pos x="10" y="21"/>
                  </a:cxn>
                  <a:cxn ang="0">
                    <a:pos x="15" y="16"/>
                  </a:cxn>
                  <a:cxn ang="0">
                    <a:pos x="19" y="12"/>
                  </a:cxn>
                  <a:cxn ang="0">
                    <a:pos x="25" y="12"/>
                  </a:cxn>
                  <a:cxn ang="0">
                    <a:pos x="24" y="7"/>
                  </a:cxn>
                  <a:cxn ang="0">
                    <a:pos x="25" y="0"/>
                  </a:cxn>
                  <a:cxn ang="0">
                    <a:pos x="31" y="3"/>
                  </a:cxn>
                  <a:cxn ang="0">
                    <a:pos x="28" y="6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3" y="7"/>
                  </a:cxn>
                  <a:cxn ang="0">
                    <a:pos x="34" y="9"/>
                  </a:cxn>
                  <a:cxn ang="0">
                    <a:pos x="40" y="9"/>
                  </a:cxn>
                  <a:cxn ang="0">
                    <a:pos x="45" y="9"/>
                  </a:cxn>
                  <a:cxn ang="0">
                    <a:pos x="48" y="6"/>
                  </a:cxn>
                  <a:cxn ang="0">
                    <a:pos x="54" y="3"/>
                  </a:cxn>
                  <a:cxn ang="0">
                    <a:pos x="60" y="1"/>
                  </a:cxn>
                  <a:cxn ang="0">
                    <a:pos x="66" y="6"/>
                  </a:cxn>
                  <a:cxn ang="0">
                    <a:pos x="70" y="10"/>
                  </a:cxn>
                  <a:cxn ang="0">
                    <a:pos x="73" y="13"/>
                  </a:cxn>
                  <a:cxn ang="0">
                    <a:pos x="66" y="12"/>
                  </a:cxn>
                  <a:cxn ang="0">
                    <a:pos x="66" y="15"/>
                  </a:cxn>
                  <a:cxn ang="0">
                    <a:pos x="61" y="19"/>
                  </a:cxn>
                  <a:cxn ang="0">
                    <a:pos x="57" y="21"/>
                  </a:cxn>
                </a:cxnLst>
                <a:rect l="0" t="0" r="r" b="b"/>
                <a:pathLst>
                  <a:path w="75" h="51">
                    <a:moveTo>
                      <a:pt x="58" y="25"/>
                    </a:moveTo>
                    <a:lnTo>
                      <a:pt x="60" y="25"/>
                    </a:lnTo>
                    <a:lnTo>
                      <a:pt x="60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3" y="30"/>
                    </a:lnTo>
                    <a:lnTo>
                      <a:pt x="64" y="32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7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1"/>
                    </a:lnTo>
                    <a:lnTo>
                      <a:pt x="39" y="41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8" y="24"/>
                    </a:lnTo>
                    <a:lnTo>
                      <a:pt x="58" y="2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322"/>
              <p:cNvSpPr>
                <a:spLocks/>
              </p:cNvSpPr>
              <p:nvPr/>
            </p:nvSpPr>
            <p:spPr bwMode="auto">
              <a:xfrm>
                <a:off x="3055" y="3286"/>
                <a:ext cx="88" cy="68"/>
              </a:xfrm>
              <a:custGeom>
                <a:avLst/>
                <a:gdLst/>
                <a:ahLst/>
                <a:cxnLst>
                  <a:cxn ang="0">
                    <a:pos x="26" y="62"/>
                  </a:cxn>
                  <a:cxn ang="0">
                    <a:pos x="20" y="62"/>
                  </a:cxn>
                  <a:cxn ang="0">
                    <a:pos x="14" y="62"/>
                  </a:cxn>
                  <a:cxn ang="0">
                    <a:pos x="12" y="61"/>
                  </a:cxn>
                  <a:cxn ang="0">
                    <a:pos x="8" y="59"/>
                  </a:cxn>
                  <a:cxn ang="0">
                    <a:pos x="8" y="50"/>
                  </a:cxn>
                  <a:cxn ang="0">
                    <a:pos x="8" y="47"/>
                  </a:cxn>
                  <a:cxn ang="0">
                    <a:pos x="3" y="43"/>
                  </a:cxn>
                  <a:cxn ang="0">
                    <a:pos x="2" y="38"/>
                  </a:cxn>
                  <a:cxn ang="0">
                    <a:pos x="6" y="34"/>
                  </a:cxn>
                  <a:cxn ang="0">
                    <a:pos x="5" y="29"/>
                  </a:cxn>
                  <a:cxn ang="0">
                    <a:pos x="6" y="27"/>
                  </a:cxn>
                  <a:cxn ang="0">
                    <a:pos x="6" y="24"/>
                  </a:cxn>
                  <a:cxn ang="0">
                    <a:pos x="11" y="27"/>
                  </a:cxn>
                  <a:cxn ang="0">
                    <a:pos x="17" y="30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9" y="24"/>
                  </a:cxn>
                  <a:cxn ang="0">
                    <a:pos x="32" y="21"/>
                  </a:cxn>
                  <a:cxn ang="0">
                    <a:pos x="32" y="15"/>
                  </a:cxn>
                  <a:cxn ang="0">
                    <a:pos x="33" y="11"/>
                  </a:cxn>
                  <a:cxn ang="0">
                    <a:pos x="35" y="6"/>
                  </a:cxn>
                  <a:cxn ang="0">
                    <a:pos x="38" y="3"/>
                  </a:cxn>
                  <a:cxn ang="0">
                    <a:pos x="39" y="5"/>
                  </a:cxn>
                  <a:cxn ang="0">
                    <a:pos x="44" y="9"/>
                  </a:cxn>
                  <a:cxn ang="0">
                    <a:pos x="53" y="9"/>
                  </a:cxn>
                  <a:cxn ang="0">
                    <a:pos x="56" y="6"/>
                  </a:cxn>
                  <a:cxn ang="0">
                    <a:pos x="63" y="5"/>
                  </a:cxn>
                  <a:cxn ang="0">
                    <a:pos x="68" y="3"/>
                  </a:cxn>
                  <a:cxn ang="0">
                    <a:pos x="72" y="2"/>
                  </a:cxn>
                  <a:cxn ang="0">
                    <a:pos x="74" y="9"/>
                  </a:cxn>
                  <a:cxn ang="0">
                    <a:pos x="78" y="14"/>
                  </a:cxn>
                  <a:cxn ang="0">
                    <a:pos x="81" y="20"/>
                  </a:cxn>
                  <a:cxn ang="0">
                    <a:pos x="80" y="21"/>
                  </a:cxn>
                  <a:cxn ang="0">
                    <a:pos x="75" y="23"/>
                  </a:cxn>
                  <a:cxn ang="0">
                    <a:pos x="78" y="29"/>
                  </a:cxn>
                  <a:cxn ang="0">
                    <a:pos x="81" y="32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3" y="43"/>
                  </a:cxn>
                  <a:cxn ang="0">
                    <a:pos x="80" y="46"/>
                  </a:cxn>
                  <a:cxn ang="0">
                    <a:pos x="81" y="50"/>
                  </a:cxn>
                  <a:cxn ang="0">
                    <a:pos x="80" y="55"/>
                  </a:cxn>
                  <a:cxn ang="0">
                    <a:pos x="80" y="61"/>
                  </a:cxn>
                  <a:cxn ang="0">
                    <a:pos x="72" y="59"/>
                  </a:cxn>
                  <a:cxn ang="0">
                    <a:pos x="68" y="64"/>
                  </a:cxn>
                  <a:cxn ang="0">
                    <a:pos x="60" y="62"/>
                  </a:cxn>
                  <a:cxn ang="0">
                    <a:pos x="56" y="61"/>
                  </a:cxn>
                  <a:cxn ang="0">
                    <a:pos x="50" y="62"/>
                  </a:cxn>
                  <a:cxn ang="0">
                    <a:pos x="47" y="65"/>
                  </a:cxn>
                  <a:cxn ang="0">
                    <a:pos x="39" y="68"/>
                  </a:cxn>
                  <a:cxn ang="0">
                    <a:pos x="35" y="64"/>
                  </a:cxn>
                  <a:cxn ang="0">
                    <a:pos x="33" y="62"/>
                  </a:cxn>
                </a:cxnLst>
                <a:rect l="0" t="0" r="r" b="b"/>
                <a:pathLst>
                  <a:path w="88" h="68">
                    <a:moveTo>
                      <a:pt x="30" y="62"/>
                    </a:moveTo>
                    <a:lnTo>
                      <a:pt x="30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1"/>
                    </a:lnTo>
                    <a:lnTo>
                      <a:pt x="80" y="23"/>
                    </a:lnTo>
                    <a:lnTo>
                      <a:pt x="80" y="21"/>
                    </a:lnTo>
                    <a:lnTo>
                      <a:pt x="78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6" y="34"/>
                    </a:lnTo>
                    <a:lnTo>
                      <a:pt x="86" y="35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1" y="49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1" y="50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8" y="53"/>
                    </a:lnTo>
                    <a:lnTo>
                      <a:pt x="80" y="53"/>
                    </a:lnTo>
                    <a:lnTo>
                      <a:pt x="80" y="55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77" y="61"/>
                    </a:lnTo>
                    <a:lnTo>
                      <a:pt x="77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6" y="64"/>
                    </a:lnTo>
                    <a:lnTo>
                      <a:pt x="65" y="64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7" y="62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3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7" y="64"/>
                    </a:lnTo>
                    <a:lnTo>
                      <a:pt x="45" y="64"/>
                    </a:lnTo>
                    <a:lnTo>
                      <a:pt x="45" y="65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5" y="61"/>
                    </a:lnTo>
                    <a:lnTo>
                      <a:pt x="33" y="61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323"/>
              <p:cNvSpPr>
                <a:spLocks/>
              </p:cNvSpPr>
              <p:nvPr/>
            </p:nvSpPr>
            <p:spPr bwMode="auto">
              <a:xfrm>
                <a:off x="3127" y="3277"/>
                <a:ext cx="83" cy="52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9" y="24"/>
                  </a:cxn>
                  <a:cxn ang="0">
                    <a:pos x="5" y="21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11" y="5"/>
                  </a:cxn>
                  <a:cxn ang="0">
                    <a:pos x="16" y="8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8" y="6"/>
                  </a:cxn>
                  <a:cxn ang="0">
                    <a:pos x="31" y="5"/>
                  </a:cxn>
                  <a:cxn ang="0">
                    <a:pos x="35" y="2"/>
                  </a:cxn>
                  <a:cxn ang="0">
                    <a:pos x="40" y="2"/>
                  </a:cxn>
                  <a:cxn ang="0">
                    <a:pos x="43" y="3"/>
                  </a:cxn>
                  <a:cxn ang="0">
                    <a:pos x="47" y="6"/>
                  </a:cxn>
                  <a:cxn ang="0">
                    <a:pos x="53" y="8"/>
                  </a:cxn>
                  <a:cxn ang="0">
                    <a:pos x="59" y="6"/>
                  </a:cxn>
                  <a:cxn ang="0">
                    <a:pos x="62" y="8"/>
                  </a:cxn>
                  <a:cxn ang="0">
                    <a:pos x="62" y="12"/>
                  </a:cxn>
                  <a:cxn ang="0">
                    <a:pos x="67" y="17"/>
                  </a:cxn>
                  <a:cxn ang="0">
                    <a:pos x="74" y="15"/>
                  </a:cxn>
                  <a:cxn ang="0">
                    <a:pos x="74" y="21"/>
                  </a:cxn>
                  <a:cxn ang="0">
                    <a:pos x="76" y="24"/>
                  </a:cxn>
                  <a:cxn ang="0">
                    <a:pos x="79" y="27"/>
                  </a:cxn>
                  <a:cxn ang="0">
                    <a:pos x="80" y="30"/>
                  </a:cxn>
                  <a:cxn ang="0">
                    <a:pos x="79" y="36"/>
                  </a:cxn>
                  <a:cxn ang="0">
                    <a:pos x="83" y="39"/>
                  </a:cxn>
                  <a:cxn ang="0">
                    <a:pos x="83" y="44"/>
                  </a:cxn>
                  <a:cxn ang="0">
                    <a:pos x="77" y="46"/>
                  </a:cxn>
                  <a:cxn ang="0">
                    <a:pos x="73" y="43"/>
                  </a:cxn>
                  <a:cxn ang="0">
                    <a:pos x="70" y="41"/>
                  </a:cxn>
                  <a:cxn ang="0">
                    <a:pos x="65" y="43"/>
                  </a:cxn>
                  <a:cxn ang="0">
                    <a:pos x="65" y="44"/>
                  </a:cxn>
                  <a:cxn ang="0">
                    <a:pos x="59" y="46"/>
                  </a:cxn>
                  <a:cxn ang="0">
                    <a:pos x="55" y="44"/>
                  </a:cxn>
                  <a:cxn ang="0">
                    <a:pos x="50" y="44"/>
                  </a:cxn>
                  <a:cxn ang="0">
                    <a:pos x="47" y="43"/>
                  </a:cxn>
                  <a:cxn ang="0">
                    <a:pos x="43" y="43"/>
                  </a:cxn>
                  <a:cxn ang="0">
                    <a:pos x="38" y="43"/>
                  </a:cxn>
                  <a:cxn ang="0">
                    <a:pos x="35" y="44"/>
                  </a:cxn>
                  <a:cxn ang="0">
                    <a:pos x="31" y="44"/>
                  </a:cxn>
                  <a:cxn ang="0">
                    <a:pos x="28" y="43"/>
                  </a:cxn>
                  <a:cxn ang="0">
                    <a:pos x="23" y="46"/>
                  </a:cxn>
                  <a:cxn ang="0">
                    <a:pos x="22" y="49"/>
                  </a:cxn>
                  <a:cxn ang="0">
                    <a:pos x="20" y="52"/>
                  </a:cxn>
                  <a:cxn ang="0">
                    <a:pos x="13" y="52"/>
                  </a:cxn>
                  <a:cxn ang="0">
                    <a:pos x="14" y="49"/>
                  </a:cxn>
                  <a:cxn ang="0">
                    <a:pos x="14" y="44"/>
                  </a:cxn>
                  <a:cxn ang="0">
                    <a:pos x="11" y="43"/>
                  </a:cxn>
                </a:cxnLst>
                <a:rect l="0" t="0" r="r" b="b"/>
                <a:pathLst>
                  <a:path w="83" h="52">
                    <a:moveTo>
                      <a:pt x="11" y="43"/>
                    </a:moveTo>
                    <a:lnTo>
                      <a:pt x="11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6" y="17"/>
                    </a:lnTo>
                    <a:lnTo>
                      <a:pt x="76" y="18"/>
                    </a:lnTo>
                    <a:lnTo>
                      <a:pt x="76" y="20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3" y="41"/>
                    </a:lnTo>
                    <a:lnTo>
                      <a:pt x="83" y="43"/>
                    </a:lnTo>
                    <a:lnTo>
                      <a:pt x="82" y="43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7" y="46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7" y="41"/>
                    </a:lnTo>
                    <a:lnTo>
                      <a:pt x="65" y="41"/>
                    </a:lnTo>
                    <a:lnTo>
                      <a:pt x="65" y="43"/>
                    </a:lnTo>
                    <a:lnTo>
                      <a:pt x="65" y="44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50" y="43"/>
                    </a:lnTo>
                    <a:lnTo>
                      <a:pt x="50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3" y="44"/>
                    </a:lnTo>
                    <a:lnTo>
                      <a:pt x="43" y="43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4" y="43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9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324"/>
              <p:cNvSpPr>
                <a:spLocks/>
              </p:cNvSpPr>
              <p:nvPr/>
            </p:nvSpPr>
            <p:spPr bwMode="auto">
              <a:xfrm>
                <a:off x="3146" y="3316"/>
                <a:ext cx="66" cy="55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31" y="5"/>
                  </a:cxn>
                  <a:cxn ang="0">
                    <a:pos x="34" y="5"/>
                  </a:cxn>
                  <a:cxn ang="0">
                    <a:pos x="39" y="7"/>
                  </a:cxn>
                  <a:cxn ang="0">
                    <a:pos x="43" y="7"/>
                  </a:cxn>
                  <a:cxn ang="0">
                    <a:pos x="46" y="7"/>
                  </a:cxn>
                  <a:cxn ang="0">
                    <a:pos x="46" y="4"/>
                  </a:cxn>
                  <a:cxn ang="0">
                    <a:pos x="51" y="0"/>
                  </a:cxn>
                  <a:cxn ang="0">
                    <a:pos x="52" y="2"/>
                  </a:cxn>
                  <a:cxn ang="0">
                    <a:pos x="55" y="5"/>
                  </a:cxn>
                  <a:cxn ang="0">
                    <a:pos x="60" y="7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64" y="11"/>
                  </a:cxn>
                  <a:cxn ang="0">
                    <a:pos x="64" y="17"/>
                  </a:cxn>
                  <a:cxn ang="0">
                    <a:pos x="61" y="20"/>
                  </a:cxn>
                  <a:cxn ang="0">
                    <a:pos x="64" y="23"/>
                  </a:cxn>
                  <a:cxn ang="0">
                    <a:pos x="64" y="28"/>
                  </a:cxn>
                  <a:cxn ang="0">
                    <a:pos x="63" y="29"/>
                  </a:cxn>
                  <a:cxn ang="0">
                    <a:pos x="66" y="32"/>
                  </a:cxn>
                  <a:cxn ang="0">
                    <a:pos x="66" y="35"/>
                  </a:cxn>
                  <a:cxn ang="0">
                    <a:pos x="64" y="37"/>
                  </a:cxn>
                  <a:cxn ang="0">
                    <a:pos x="64" y="43"/>
                  </a:cxn>
                  <a:cxn ang="0">
                    <a:pos x="58" y="43"/>
                  </a:cxn>
                  <a:cxn ang="0">
                    <a:pos x="52" y="43"/>
                  </a:cxn>
                  <a:cxn ang="0">
                    <a:pos x="52" y="49"/>
                  </a:cxn>
                  <a:cxn ang="0">
                    <a:pos x="49" y="49"/>
                  </a:cxn>
                  <a:cxn ang="0">
                    <a:pos x="46" y="52"/>
                  </a:cxn>
                  <a:cxn ang="0">
                    <a:pos x="42" y="53"/>
                  </a:cxn>
                  <a:cxn ang="0">
                    <a:pos x="37" y="55"/>
                  </a:cxn>
                  <a:cxn ang="0">
                    <a:pos x="34" y="52"/>
                  </a:cxn>
                  <a:cxn ang="0">
                    <a:pos x="34" y="49"/>
                  </a:cxn>
                  <a:cxn ang="0">
                    <a:pos x="37" y="46"/>
                  </a:cxn>
                  <a:cxn ang="0">
                    <a:pos x="36" y="44"/>
                  </a:cxn>
                  <a:cxn ang="0">
                    <a:pos x="33" y="44"/>
                  </a:cxn>
                  <a:cxn ang="0">
                    <a:pos x="27" y="43"/>
                  </a:cxn>
                  <a:cxn ang="0">
                    <a:pos x="24" y="43"/>
                  </a:cxn>
                  <a:cxn ang="0">
                    <a:pos x="24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6" y="41"/>
                  </a:cxn>
                  <a:cxn ang="0">
                    <a:pos x="13" y="38"/>
                  </a:cxn>
                  <a:cxn ang="0">
                    <a:pos x="12" y="41"/>
                  </a:cxn>
                  <a:cxn ang="0">
                    <a:pos x="9" y="38"/>
                  </a:cxn>
                  <a:cxn ang="0">
                    <a:pos x="6" y="35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3" y="26"/>
                  </a:cxn>
                  <a:cxn ang="0">
                    <a:pos x="6" y="23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3" y="11"/>
                  </a:cxn>
                  <a:cxn ang="0">
                    <a:pos x="1" y="7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2" y="4"/>
                  </a:cxn>
                  <a:cxn ang="0">
                    <a:pos x="24" y="5"/>
                  </a:cxn>
                </a:cxnLst>
                <a:rect l="0" t="0" r="r" b="b"/>
                <a:pathLst>
                  <a:path w="66" h="55">
                    <a:moveTo>
                      <a:pt x="25" y="4"/>
                    </a:move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66" y="34"/>
                    </a:lnTo>
                    <a:lnTo>
                      <a:pt x="66" y="35"/>
                    </a:lnTo>
                    <a:lnTo>
                      <a:pt x="64" y="35"/>
                    </a:lnTo>
                    <a:lnTo>
                      <a:pt x="66" y="35"/>
                    </a:lnTo>
                    <a:lnTo>
                      <a:pt x="66" y="37"/>
                    </a:lnTo>
                    <a:lnTo>
                      <a:pt x="64" y="37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4" y="43"/>
                    </a:lnTo>
                    <a:lnTo>
                      <a:pt x="63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58" y="43"/>
                    </a:lnTo>
                    <a:lnTo>
                      <a:pt x="57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2" y="43"/>
                    </a:lnTo>
                    <a:lnTo>
                      <a:pt x="52" y="44"/>
                    </a:lnTo>
                    <a:lnTo>
                      <a:pt x="52" y="46"/>
                    </a:lnTo>
                    <a:lnTo>
                      <a:pt x="52" y="47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49" y="49"/>
                    </a:lnTo>
                    <a:lnTo>
                      <a:pt x="48" y="49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4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325"/>
              <p:cNvSpPr>
                <a:spLocks/>
              </p:cNvSpPr>
              <p:nvPr/>
            </p:nvSpPr>
            <p:spPr bwMode="auto">
              <a:xfrm>
                <a:off x="3206" y="3277"/>
                <a:ext cx="30" cy="46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4" y="32"/>
                  </a:cxn>
                  <a:cxn ang="0">
                    <a:pos x="4" y="33"/>
                  </a:cxn>
                  <a:cxn ang="0">
                    <a:pos x="7" y="32"/>
                  </a:cxn>
                  <a:cxn ang="0">
                    <a:pos x="9" y="29"/>
                  </a:cxn>
                  <a:cxn ang="0">
                    <a:pos x="10" y="26"/>
                  </a:cxn>
                  <a:cxn ang="0">
                    <a:pos x="12" y="26"/>
                  </a:cxn>
                  <a:cxn ang="0">
                    <a:pos x="9" y="23"/>
                  </a:cxn>
                  <a:cxn ang="0">
                    <a:pos x="12" y="21"/>
                  </a:cxn>
                  <a:cxn ang="0">
                    <a:pos x="13" y="18"/>
                  </a:cxn>
                  <a:cxn ang="0">
                    <a:pos x="15" y="15"/>
                  </a:cxn>
                  <a:cxn ang="0">
                    <a:pos x="18" y="14"/>
                  </a:cxn>
                  <a:cxn ang="0">
                    <a:pos x="18" y="12"/>
                  </a:cxn>
                  <a:cxn ang="0">
                    <a:pos x="18" y="8"/>
                  </a:cxn>
                  <a:cxn ang="0">
                    <a:pos x="15" y="6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19" y="3"/>
                  </a:cxn>
                  <a:cxn ang="0">
                    <a:pos x="22" y="5"/>
                  </a:cxn>
                  <a:cxn ang="0">
                    <a:pos x="21" y="8"/>
                  </a:cxn>
                  <a:cxn ang="0">
                    <a:pos x="22" y="11"/>
                  </a:cxn>
                  <a:cxn ang="0">
                    <a:pos x="25" y="12"/>
                  </a:cxn>
                  <a:cxn ang="0">
                    <a:pos x="25" y="14"/>
                  </a:cxn>
                  <a:cxn ang="0">
                    <a:pos x="25" y="15"/>
                  </a:cxn>
                  <a:cxn ang="0">
                    <a:pos x="25" y="17"/>
                  </a:cxn>
                  <a:cxn ang="0">
                    <a:pos x="25" y="21"/>
                  </a:cxn>
                  <a:cxn ang="0">
                    <a:pos x="25" y="23"/>
                  </a:cxn>
                  <a:cxn ang="0">
                    <a:pos x="27" y="26"/>
                  </a:cxn>
                  <a:cxn ang="0">
                    <a:pos x="28" y="29"/>
                  </a:cxn>
                  <a:cxn ang="0">
                    <a:pos x="30" y="29"/>
                  </a:cxn>
                  <a:cxn ang="0">
                    <a:pos x="28" y="32"/>
                  </a:cxn>
                  <a:cxn ang="0">
                    <a:pos x="28" y="33"/>
                  </a:cxn>
                  <a:cxn ang="0">
                    <a:pos x="30" y="36"/>
                  </a:cxn>
                  <a:cxn ang="0">
                    <a:pos x="30" y="41"/>
                  </a:cxn>
                  <a:cxn ang="0">
                    <a:pos x="27" y="43"/>
                  </a:cxn>
                  <a:cxn ang="0">
                    <a:pos x="25" y="46"/>
                  </a:cxn>
                  <a:cxn ang="0">
                    <a:pos x="21" y="46"/>
                  </a:cxn>
                  <a:cxn ang="0">
                    <a:pos x="16" y="46"/>
                  </a:cxn>
                  <a:cxn ang="0">
                    <a:pos x="15" y="46"/>
                  </a:cxn>
                  <a:cxn ang="0">
                    <a:pos x="12" y="43"/>
                  </a:cxn>
                  <a:cxn ang="0">
                    <a:pos x="10" y="43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3" y="43"/>
                  </a:cxn>
                  <a:cxn ang="0">
                    <a:pos x="4" y="39"/>
                  </a:cxn>
                  <a:cxn ang="0">
                    <a:pos x="1" y="38"/>
                  </a:cxn>
                  <a:cxn ang="0">
                    <a:pos x="1" y="36"/>
                  </a:cxn>
                </a:cxnLst>
                <a:rect l="0" t="0" r="r" b="b"/>
                <a:pathLst>
                  <a:path w="30" h="46">
                    <a:moveTo>
                      <a:pt x="1" y="33"/>
                    </a:moveTo>
                    <a:lnTo>
                      <a:pt x="1" y="32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326"/>
              <p:cNvSpPr>
                <a:spLocks/>
              </p:cNvSpPr>
              <p:nvPr/>
            </p:nvSpPr>
            <p:spPr bwMode="auto">
              <a:xfrm>
                <a:off x="3112" y="3229"/>
                <a:ext cx="68" cy="59"/>
              </a:xfrm>
              <a:custGeom>
                <a:avLst/>
                <a:gdLst/>
                <a:ahLst/>
                <a:cxnLst>
                  <a:cxn ang="0">
                    <a:pos x="2" y="47"/>
                  </a:cxn>
                  <a:cxn ang="0">
                    <a:pos x="2" y="39"/>
                  </a:cxn>
                  <a:cxn ang="0">
                    <a:pos x="5" y="38"/>
                  </a:cxn>
                  <a:cxn ang="0">
                    <a:pos x="6" y="33"/>
                  </a:cxn>
                  <a:cxn ang="0">
                    <a:pos x="2" y="30"/>
                  </a:cxn>
                  <a:cxn ang="0">
                    <a:pos x="0" y="27"/>
                  </a:cxn>
                  <a:cxn ang="0">
                    <a:pos x="2" y="21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12" y="21"/>
                  </a:cxn>
                  <a:cxn ang="0">
                    <a:pos x="15" y="20"/>
                  </a:cxn>
                  <a:cxn ang="0">
                    <a:pos x="21" y="18"/>
                  </a:cxn>
                  <a:cxn ang="0">
                    <a:pos x="24" y="20"/>
                  </a:cxn>
                  <a:cxn ang="0">
                    <a:pos x="29" y="20"/>
                  </a:cxn>
                  <a:cxn ang="0">
                    <a:pos x="32" y="18"/>
                  </a:cxn>
                  <a:cxn ang="0">
                    <a:pos x="37" y="18"/>
                  </a:cxn>
                  <a:cxn ang="0">
                    <a:pos x="41" y="18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7" y="3"/>
                  </a:cxn>
                  <a:cxn ang="0">
                    <a:pos x="52" y="0"/>
                  </a:cxn>
                  <a:cxn ang="0">
                    <a:pos x="55" y="5"/>
                  </a:cxn>
                  <a:cxn ang="0">
                    <a:pos x="58" y="9"/>
                  </a:cxn>
                  <a:cxn ang="0">
                    <a:pos x="61" y="12"/>
                  </a:cxn>
                  <a:cxn ang="0">
                    <a:pos x="64" y="18"/>
                  </a:cxn>
                  <a:cxn ang="0">
                    <a:pos x="65" y="21"/>
                  </a:cxn>
                  <a:cxn ang="0">
                    <a:pos x="62" y="26"/>
                  </a:cxn>
                  <a:cxn ang="0">
                    <a:pos x="56" y="27"/>
                  </a:cxn>
                  <a:cxn ang="0">
                    <a:pos x="56" y="32"/>
                  </a:cxn>
                  <a:cxn ang="0">
                    <a:pos x="62" y="30"/>
                  </a:cxn>
                  <a:cxn ang="0">
                    <a:pos x="65" y="32"/>
                  </a:cxn>
                  <a:cxn ang="0">
                    <a:pos x="62" y="36"/>
                  </a:cxn>
                  <a:cxn ang="0">
                    <a:pos x="59" y="38"/>
                  </a:cxn>
                  <a:cxn ang="0">
                    <a:pos x="58" y="41"/>
                  </a:cxn>
                  <a:cxn ang="0">
                    <a:pos x="56" y="47"/>
                  </a:cxn>
                  <a:cxn ang="0">
                    <a:pos x="61" y="44"/>
                  </a:cxn>
                  <a:cxn ang="0">
                    <a:pos x="65" y="44"/>
                  </a:cxn>
                  <a:cxn ang="0">
                    <a:pos x="68" y="42"/>
                  </a:cxn>
                  <a:cxn ang="0">
                    <a:pos x="67" y="48"/>
                  </a:cxn>
                  <a:cxn ang="0">
                    <a:pos x="64" y="53"/>
                  </a:cxn>
                  <a:cxn ang="0">
                    <a:pos x="61" y="54"/>
                  </a:cxn>
                  <a:cxn ang="0">
                    <a:pos x="56" y="51"/>
                  </a:cxn>
                  <a:cxn ang="0">
                    <a:pos x="53" y="50"/>
                  </a:cxn>
                  <a:cxn ang="0">
                    <a:pos x="50" y="51"/>
                  </a:cxn>
                  <a:cxn ang="0">
                    <a:pos x="46" y="51"/>
                  </a:cxn>
                  <a:cxn ang="0">
                    <a:pos x="41" y="54"/>
                  </a:cxn>
                  <a:cxn ang="0">
                    <a:pos x="38" y="53"/>
                  </a:cxn>
                  <a:cxn ang="0">
                    <a:pos x="34" y="56"/>
                  </a:cxn>
                  <a:cxn ang="0">
                    <a:pos x="29" y="56"/>
                  </a:cxn>
                  <a:cxn ang="0">
                    <a:pos x="26" y="51"/>
                  </a:cxn>
                  <a:cxn ang="0">
                    <a:pos x="21" y="51"/>
                  </a:cxn>
                  <a:cxn ang="0">
                    <a:pos x="17" y="54"/>
                  </a:cxn>
                  <a:cxn ang="0">
                    <a:pos x="14" y="59"/>
                  </a:cxn>
                  <a:cxn ang="0">
                    <a:pos x="11" y="54"/>
                  </a:cxn>
                  <a:cxn ang="0">
                    <a:pos x="8" y="50"/>
                  </a:cxn>
                </a:cxnLst>
                <a:rect l="0" t="0" r="r" b="b"/>
                <a:pathLst>
                  <a:path w="68" h="59">
                    <a:moveTo>
                      <a:pt x="6" y="47"/>
                    </a:moveTo>
                    <a:lnTo>
                      <a:pt x="5" y="47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4" y="32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4"/>
                    </a:lnTo>
                    <a:lnTo>
                      <a:pt x="56" y="44"/>
                    </a:lnTo>
                    <a:lnTo>
                      <a:pt x="56" y="45"/>
                    </a:lnTo>
                    <a:lnTo>
                      <a:pt x="56" y="47"/>
                    </a:lnTo>
                    <a:lnTo>
                      <a:pt x="58" y="47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4" y="45"/>
                    </a:lnTo>
                    <a:lnTo>
                      <a:pt x="65" y="45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7" y="42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65" y="48"/>
                    </a:lnTo>
                    <a:lnTo>
                      <a:pt x="65" y="50"/>
                    </a:lnTo>
                    <a:lnTo>
                      <a:pt x="65" y="51"/>
                    </a:lnTo>
                    <a:lnTo>
                      <a:pt x="65" y="53"/>
                    </a:lnTo>
                    <a:lnTo>
                      <a:pt x="64" y="53"/>
                    </a:lnTo>
                    <a:lnTo>
                      <a:pt x="64" y="54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2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9" y="53"/>
                    </a:lnTo>
                    <a:lnTo>
                      <a:pt x="58" y="53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6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3"/>
                    </a:lnTo>
                    <a:lnTo>
                      <a:pt x="49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1" y="54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6" y="53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327"/>
              <p:cNvSpPr>
                <a:spLocks/>
              </p:cNvSpPr>
              <p:nvPr/>
            </p:nvSpPr>
            <p:spPr bwMode="auto">
              <a:xfrm>
                <a:off x="3109" y="3184"/>
                <a:ext cx="59" cy="68"/>
              </a:xfrm>
              <a:custGeom>
                <a:avLst/>
                <a:gdLst/>
                <a:ahLst/>
                <a:cxnLst>
                  <a:cxn ang="0">
                    <a:pos x="5" y="29"/>
                  </a:cxn>
                  <a:cxn ang="0">
                    <a:pos x="8" y="24"/>
                  </a:cxn>
                  <a:cxn ang="0">
                    <a:pos x="9" y="21"/>
                  </a:cxn>
                  <a:cxn ang="0">
                    <a:pos x="12" y="21"/>
                  </a:cxn>
                  <a:cxn ang="0">
                    <a:pos x="11" y="17"/>
                  </a:cxn>
                  <a:cxn ang="0">
                    <a:pos x="14" y="13"/>
                  </a:cxn>
                  <a:cxn ang="0">
                    <a:pos x="12" y="9"/>
                  </a:cxn>
                  <a:cxn ang="0">
                    <a:pos x="9" y="9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12" y="4"/>
                  </a:cxn>
                  <a:cxn ang="0">
                    <a:pos x="14" y="9"/>
                  </a:cxn>
                  <a:cxn ang="0">
                    <a:pos x="17" y="6"/>
                  </a:cxn>
                  <a:cxn ang="0">
                    <a:pos x="21" y="4"/>
                  </a:cxn>
                  <a:cxn ang="0">
                    <a:pos x="21" y="1"/>
                  </a:cxn>
                  <a:cxn ang="0">
                    <a:pos x="26" y="0"/>
                  </a:cxn>
                  <a:cxn ang="0">
                    <a:pos x="27" y="1"/>
                  </a:cxn>
                  <a:cxn ang="0">
                    <a:pos x="31" y="4"/>
                  </a:cxn>
                  <a:cxn ang="0">
                    <a:pos x="35" y="3"/>
                  </a:cxn>
                  <a:cxn ang="0">
                    <a:pos x="35" y="3"/>
                  </a:cxn>
                  <a:cxn ang="0">
                    <a:pos x="40" y="1"/>
                  </a:cxn>
                  <a:cxn ang="0">
                    <a:pos x="43" y="4"/>
                  </a:cxn>
                  <a:cxn ang="0">
                    <a:pos x="47" y="3"/>
                  </a:cxn>
                  <a:cxn ang="0">
                    <a:pos x="49" y="7"/>
                  </a:cxn>
                  <a:cxn ang="0">
                    <a:pos x="50" y="12"/>
                  </a:cxn>
                  <a:cxn ang="0">
                    <a:pos x="53" y="12"/>
                  </a:cxn>
                  <a:cxn ang="0">
                    <a:pos x="53" y="15"/>
                  </a:cxn>
                  <a:cxn ang="0">
                    <a:pos x="56" y="18"/>
                  </a:cxn>
                  <a:cxn ang="0">
                    <a:pos x="56" y="21"/>
                  </a:cxn>
                  <a:cxn ang="0">
                    <a:pos x="59" y="24"/>
                  </a:cxn>
                  <a:cxn ang="0">
                    <a:pos x="56" y="27"/>
                  </a:cxn>
                  <a:cxn ang="0">
                    <a:pos x="55" y="29"/>
                  </a:cxn>
                  <a:cxn ang="0">
                    <a:pos x="52" y="29"/>
                  </a:cxn>
                  <a:cxn ang="0">
                    <a:pos x="52" y="35"/>
                  </a:cxn>
                  <a:cxn ang="0">
                    <a:pos x="52" y="38"/>
                  </a:cxn>
                  <a:cxn ang="0">
                    <a:pos x="52" y="41"/>
                  </a:cxn>
                  <a:cxn ang="0">
                    <a:pos x="55" y="45"/>
                  </a:cxn>
                  <a:cxn ang="0">
                    <a:pos x="50" y="47"/>
                  </a:cxn>
                  <a:cxn ang="0">
                    <a:pos x="49" y="51"/>
                  </a:cxn>
                  <a:cxn ang="0">
                    <a:pos x="47" y="56"/>
                  </a:cxn>
                  <a:cxn ang="0">
                    <a:pos x="47" y="60"/>
                  </a:cxn>
                  <a:cxn ang="0">
                    <a:pos x="44" y="63"/>
                  </a:cxn>
                  <a:cxn ang="0">
                    <a:pos x="40" y="62"/>
                  </a:cxn>
                  <a:cxn ang="0">
                    <a:pos x="37" y="62"/>
                  </a:cxn>
                  <a:cxn ang="0">
                    <a:pos x="34" y="65"/>
                  </a:cxn>
                  <a:cxn ang="0">
                    <a:pos x="32" y="66"/>
                  </a:cxn>
                  <a:cxn ang="0">
                    <a:pos x="27" y="65"/>
                  </a:cxn>
                  <a:cxn ang="0">
                    <a:pos x="24" y="65"/>
                  </a:cxn>
                  <a:cxn ang="0">
                    <a:pos x="21" y="65"/>
                  </a:cxn>
                  <a:cxn ang="0">
                    <a:pos x="17" y="66"/>
                  </a:cxn>
                  <a:cxn ang="0">
                    <a:pos x="15" y="68"/>
                  </a:cxn>
                  <a:cxn ang="0">
                    <a:pos x="9" y="68"/>
                  </a:cxn>
                  <a:cxn ang="0">
                    <a:pos x="6" y="65"/>
                  </a:cxn>
                  <a:cxn ang="0">
                    <a:pos x="3" y="60"/>
                  </a:cxn>
                  <a:cxn ang="0">
                    <a:pos x="5" y="59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2" y="47"/>
                  </a:cxn>
                  <a:cxn ang="0">
                    <a:pos x="5" y="44"/>
                  </a:cxn>
                  <a:cxn ang="0">
                    <a:pos x="6" y="39"/>
                  </a:cxn>
                  <a:cxn ang="0">
                    <a:pos x="5" y="35"/>
                  </a:cxn>
                </a:cxnLst>
                <a:rect l="0" t="0" r="r" b="b"/>
                <a:pathLst>
                  <a:path w="59" h="68">
                    <a:moveTo>
                      <a:pt x="6" y="32"/>
                    </a:moveTo>
                    <a:lnTo>
                      <a:pt x="6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5" y="45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9" y="56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49" y="59"/>
                    </a:lnTo>
                    <a:lnTo>
                      <a:pt x="47" y="60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3" y="62"/>
                    </a:lnTo>
                    <a:lnTo>
                      <a:pt x="41" y="62"/>
                    </a:lnTo>
                    <a:lnTo>
                      <a:pt x="40" y="62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8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4" y="65"/>
                    </a:lnTo>
                    <a:lnTo>
                      <a:pt x="34" y="63"/>
                    </a:lnTo>
                    <a:lnTo>
                      <a:pt x="32" y="63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8" y="66"/>
                    </a:lnTo>
                    <a:lnTo>
                      <a:pt x="17" y="66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5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328"/>
              <p:cNvSpPr>
                <a:spLocks/>
              </p:cNvSpPr>
              <p:nvPr/>
            </p:nvSpPr>
            <p:spPr bwMode="auto">
              <a:xfrm>
                <a:off x="3168" y="3223"/>
                <a:ext cx="57" cy="77"/>
              </a:xfrm>
              <a:custGeom>
                <a:avLst/>
                <a:gdLst/>
                <a:ahLst/>
                <a:cxnLst>
                  <a:cxn ang="0">
                    <a:pos x="11" y="21"/>
                  </a:cxn>
                  <a:cxn ang="0">
                    <a:pos x="15" y="18"/>
                  </a:cxn>
                  <a:cxn ang="0">
                    <a:pos x="12" y="12"/>
                  </a:cxn>
                  <a:cxn ang="0">
                    <a:pos x="14" y="11"/>
                  </a:cxn>
                  <a:cxn ang="0">
                    <a:pos x="9" y="9"/>
                  </a:cxn>
                  <a:cxn ang="0">
                    <a:pos x="5" y="8"/>
                  </a:cxn>
                  <a:cxn ang="0">
                    <a:pos x="6" y="3"/>
                  </a:cxn>
                  <a:cxn ang="0">
                    <a:pos x="12" y="3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3" y="5"/>
                  </a:cxn>
                  <a:cxn ang="0">
                    <a:pos x="27" y="9"/>
                  </a:cxn>
                  <a:cxn ang="0">
                    <a:pos x="27" y="12"/>
                  </a:cxn>
                  <a:cxn ang="0">
                    <a:pos x="33" y="15"/>
                  </a:cxn>
                  <a:cxn ang="0">
                    <a:pos x="39" y="12"/>
                  </a:cxn>
                  <a:cxn ang="0">
                    <a:pos x="42" y="12"/>
                  </a:cxn>
                  <a:cxn ang="0">
                    <a:pos x="48" y="15"/>
                  </a:cxn>
                  <a:cxn ang="0">
                    <a:pos x="50" y="17"/>
                  </a:cxn>
                  <a:cxn ang="0">
                    <a:pos x="53" y="20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2"/>
                  </a:cxn>
                  <a:cxn ang="0">
                    <a:pos x="48" y="33"/>
                  </a:cxn>
                  <a:cxn ang="0">
                    <a:pos x="47" y="35"/>
                  </a:cxn>
                  <a:cxn ang="0">
                    <a:pos x="48" y="39"/>
                  </a:cxn>
                  <a:cxn ang="0">
                    <a:pos x="47" y="44"/>
                  </a:cxn>
                  <a:cxn ang="0">
                    <a:pos x="48" y="48"/>
                  </a:cxn>
                  <a:cxn ang="0">
                    <a:pos x="48" y="54"/>
                  </a:cxn>
                  <a:cxn ang="0">
                    <a:pos x="53" y="59"/>
                  </a:cxn>
                  <a:cxn ang="0">
                    <a:pos x="56" y="65"/>
                  </a:cxn>
                  <a:cxn ang="0">
                    <a:pos x="54" y="69"/>
                  </a:cxn>
                  <a:cxn ang="0">
                    <a:pos x="50" y="74"/>
                  </a:cxn>
                  <a:cxn ang="0">
                    <a:pos x="45" y="75"/>
                  </a:cxn>
                  <a:cxn ang="0">
                    <a:pos x="47" y="71"/>
                  </a:cxn>
                  <a:cxn ang="0">
                    <a:pos x="44" y="71"/>
                  </a:cxn>
                  <a:cxn ang="0">
                    <a:pos x="38" y="74"/>
                  </a:cxn>
                  <a:cxn ang="0">
                    <a:pos x="36" y="74"/>
                  </a:cxn>
                  <a:cxn ang="0">
                    <a:pos x="32" y="69"/>
                  </a:cxn>
                  <a:cxn ang="0">
                    <a:pos x="24" y="68"/>
                  </a:cxn>
                  <a:cxn ang="0">
                    <a:pos x="20" y="63"/>
                  </a:cxn>
                  <a:cxn ang="0">
                    <a:pos x="20" y="60"/>
                  </a:cxn>
                  <a:cxn ang="0">
                    <a:pos x="12" y="62"/>
                  </a:cxn>
                  <a:cxn ang="0">
                    <a:pos x="9" y="59"/>
                  </a:cxn>
                  <a:cxn ang="0">
                    <a:pos x="11" y="51"/>
                  </a:cxn>
                  <a:cxn ang="0">
                    <a:pos x="11" y="48"/>
                  </a:cxn>
                  <a:cxn ang="0">
                    <a:pos x="6" y="50"/>
                  </a:cxn>
                  <a:cxn ang="0">
                    <a:pos x="0" y="53"/>
                  </a:cxn>
                  <a:cxn ang="0">
                    <a:pos x="3" y="47"/>
                  </a:cxn>
                  <a:cxn ang="0">
                    <a:pos x="5" y="42"/>
                  </a:cxn>
                  <a:cxn ang="0">
                    <a:pos x="8" y="39"/>
                  </a:cxn>
                  <a:cxn ang="0">
                    <a:pos x="6" y="38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6" y="20"/>
                  </a:cxn>
                </a:cxnLst>
                <a:rect l="0" t="0" r="r" b="b"/>
                <a:pathLst>
                  <a:path w="57" h="77">
                    <a:moveTo>
                      <a:pt x="6" y="20"/>
                    </a:moveTo>
                    <a:lnTo>
                      <a:pt x="8" y="20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3" y="18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6" y="62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6" y="66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4" y="68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8" y="75"/>
                    </a:lnTo>
                    <a:lnTo>
                      <a:pt x="48" y="77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7" y="72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4" y="69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1" y="71"/>
                    </a:lnTo>
                    <a:lnTo>
                      <a:pt x="39" y="71"/>
                    </a:lnTo>
                    <a:lnTo>
                      <a:pt x="39" y="72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59"/>
                    </a:lnTo>
                    <a:lnTo>
                      <a:pt x="20" y="59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329"/>
              <p:cNvSpPr>
                <a:spLocks/>
              </p:cNvSpPr>
              <p:nvPr/>
            </p:nvSpPr>
            <p:spPr bwMode="auto">
              <a:xfrm>
                <a:off x="3188" y="3164"/>
                <a:ext cx="81" cy="79"/>
              </a:xfrm>
              <a:custGeom>
                <a:avLst/>
                <a:gdLst/>
                <a:ahLst/>
                <a:cxnLst>
                  <a:cxn ang="0">
                    <a:pos x="75" y="58"/>
                  </a:cxn>
                  <a:cxn ang="0">
                    <a:pos x="72" y="59"/>
                  </a:cxn>
                  <a:cxn ang="0">
                    <a:pos x="66" y="58"/>
                  </a:cxn>
                  <a:cxn ang="0">
                    <a:pos x="60" y="53"/>
                  </a:cxn>
                  <a:cxn ang="0">
                    <a:pos x="58" y="50"/>
                  </a:cxn>
                  <a:cxn ang="0">
                    <a:pos x="52" y="52"/>
                  </a:cxn>
                  <a:cxn ang="0">
                    <a:pos x="57" y="58"/>
                  </a:cxn>
                  <a:cxn ang="0">
                    <a:pos x="61" y="61"/>
                  </a:cxn>
                  <a:cxn ang="0">
                    <a:pos x="61" y="65"/>
                  </a:cxn>
                  <a:cxn ang="0">
                    <a:pos x="61" y="70"/>
                  </a:cxn>
                  <a:cxn ang="0">
                    <a:pos x="57" y="73"/>
                  </a:cxn>
                  <a:cxn ang="0">
                    <a:pos x="57" y="77"/>
                  </a:cxn>
                  <a:cxn ang="0">
                    <a:pos x="52" y="74"/>
                  </a:cxn>
                  <a:cxn ang="0">
                    <a:pos x="49" y="67"/>
                  </a:cxn>
                  <a:cxn ang="0">
                    <a:pos x="43" y="67"/>
                  </a:cxn>
                  <a:cxn ang="0">
                    <a:pos x="40" y="68"/>
                  </a:cxn>
                  <a:cxn ang="0">
                    <a:pos x="34" y="73"/>
                  </a:cxn>
                  <a:cxn ang="0">
                    <a:pos x="30" y="76"/>
                  </a:cxn>
                  <a:cxn ang="0">
                    <a:pos x="27" y="71"/>
                  </a:cxn>
                  <a:cxn ang="0">
                    <a:pos x="19" y="71"/>
                  </a:cxn>
                  <a:cxn ang="0">
                    <a:pos x="15" y="74"/>
                  </a:cxn>
                  <a:cxn ang="0">
                    <a:pos x="7" y="71"/>
                  </a:cxn>
                  <a:cxn ang="0">
                    <a:pos x="7" y="67"/>
                  </a:cxn>
                  <a:cxn ang="0">
                    <a:pos x="3" y="64"/>
                  </a:cxn>
                  <a:cxn ang="0">
                    <a:pos x="4" y="58"/>
                  </a:cxn>
                  <a:cxn ang="0">
                    <a:pos x="3" y="53"/>
                  </a:cxn>
                  <a:cxn ang="0">
                    <a:pos x="7" y="56"/>
                  </a:cxn>
                  <a:cxn ang="0">
                    <a:pos x="10" y="52"/>
                  </a:cxn>
                  <a:cxn ang="0">
                    <a:pos x="9" y="46"/>
                  </a:cxn>
                  <a:cxn ang="0">
                    <a:pos x="6" y="41"/>
                  </a:cxn>
                  <a:cxn ang="0">
                    <a:pos x="7" y="35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9" y="20"/>
                  </a:cxn>
                  <a:cxn ang="0">
                    <a:pos x="6" y="15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9" y="6"/>
                  </a:cxn>
                  <a:cxn ang="0">
                    <a:pos x="15" y="3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5" y="3"/>
                  </a:cxn>
                  <a:cxn ang="0">
                    <a:pos x="28" y="11"/>
                  </a:cxn>
                  <a:cxn ang="0">
                    <a:pos x="33" y="11"/>
                  </a:cxn>
                  <a:cxn ang="0">
                    <a:pos x="37" y="11"/>
                  </a:cxn>
                  <a:cxn ang="0">
                    <a:pos x="42" y="17"/>
                  </a:cxn>
                  <a:cxn ang="0">
                    <a:pos x="46" y="20"/>
                  </a:cxn>
                  <a:cxn ang="0">
                    <a:pos x="52" y="24"/>
                  </a:cxn>
                  <a:cxn ang="0">
                    <a:pos x="57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2"/>
                  </a:cxn>
                  <a:cxn ang="0">
                    <a:pos x="60" y="40"/>
                  </a:cxn>
                  <a:cxn ang="0">
                    <a:pos x="64" y="43"/>
                  </a:cxn>
                  <a:cxn ang="0">
                    <a:pos x="73" y="46"/>
                  </a:cxn>
                  <a:cxn ang="0">
                    <a:pos x="79" y="52"/>
                  </a:cxn>
                  <a:cxn ang="0">
                    <a:pos x="78" y="55"/>
                  </a:cxn>
                </a:cxnLst>
                <a:rect l="0" t="0" r="r" b="b"/>
                <a:pathLst>
                  <a:path w="81" h="79">
                    <a:moveTo>
                      <a:pt x="78" y="55"/>
                    </a:moveTo>
                    <a:lnTo>
                      <a:pt x="78" y="56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5" y="58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2" y="59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69" y="58"/>
                    </a:lnTo>
                    <a:lnTo>
                      <a:pt x="67" y="58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60" y="49"/>
                    </a:lnTo>
                    <a:lnTo>
                      <a:pt x="58" y="49"/>
                    </a:lnTo>
                    <a:lnTo>
                      <a:pt x="58" y="50"/>
                    </a:lnTo>
                    <a:lnTo>
                      <a:pt x="58" y="49"/>
                    </a:lnTo>
                    <a:lnTo>
                      <a:pt x="57" y="49"/>
                    </a:lnTo>
                    <a:lnTo>
                      <a:pt x="55" y="49"/>
                    </a:lnTo>
                    <a:lnTo>
                      <a:pt x="55" y="50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2" y="53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7" y="58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60" y="59"/>
                    </a:lnTo>
                    <a:lnTo>
                      <a:pt x="60" y="61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1" y="68"/>
                    </a:lnTo>
                    <a:lnTo>
                      <a:pt x="61" y="70"/>
                    </a:lnTo>
                    <a:lnTo>
                      <a:pt x="60" y="70"/>
                    </a:lnTo>
                    <a:lnTo>
                      <a:pt x="60" y="71"/>
                    </a:lnTo>
                    <a:lnTo>
                      <a:pt x="60" y="73"/>
                    </a:lnTo>
                    <a:lnTo>
                      <a:pt x="58" y="73"/>
                    </a:lnTo>
                    <a:lnTo>
                      <a:pt x="57" y="73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7" y="74"/>
                    </a:lnTo>
                    <a:lnTo>
                      <a:pt x="57" y="76"/>
                    </a:lnTo>
                    <a:lnTo>
                      <a:pt x="57" y="77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1" y="73"/>
                    </a:lnTo>
                    <a:lnTo>
                      <a:pt x="51" y="71"/>
                    </a:lnTo>
                    <a:lnTo>
                      <a:pt x="51" y="70"/>
                    </a:lnTo>
                    <a:lnTo>
                      <a:pt x="51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8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40" y="68"/>
                    </a:lnTo>
                    <a:lnTo>
                      <a:pt x="39" y="68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4" y="71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1" y="64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3" y="61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0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3" y="30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7" y="43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5" y="46"/>
                    </a:lnTo>
                    <a:lnTo>
                      <a:pt x="75" y="47"/>
                    </a:lnTo>
                    <a:lnTo>
                      <a:pt x="76" y="47"/>
                    </a:lnTo>
                    <a:lnTo>
                      <a:pt x="76" y="49"/>
                    </a:lnTo>
                    <a:lnTo>
                      <a:pt x="76" y="50"/>
                    </a:lnTo>
                    <a:lnTo>
                      <a:pt x="78" y="52"/>
                    </a:lnTo>
                    <a:lnTo>
                      <a:pt x="79" y="52"/>
                    </a:lnTo>
                    <a:lnTo>
                      <a:pt x="79" y="53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79" y="55"/>
                    </a:lnTo>
                    <a:lnTo>
                      <a:pt x="79" y="56"/>
                    </a:lnTo>
                    <a:lnTo>
                      <a:pt x="79" y="55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330"/>
              <p:cNvSpPr>
                <a:spLocks noEditPoints="1"/>
              </p:cNvSpPr>
              <p:nvPr/>
            </p:nvSpPr>
            <p:spPr bwMode="auto">
              <a:xfrm>
                <a:off x="2921" y="3148"/>
                <a:ext cx="92" cy="72"/>
              </a:xfrm>
              <a:custGeom>
                <a:avLst/>
                <a:gdLst/>
                <a:ahLst/>
                <a:cxnLst>
                  <a:cxn ang="0">
                    <a:pos x="44" y="59"/>
                  </a:cxn>
                  <a:cxn ang="0">
                    <a:pos x="38" y="54"/>
                  </a:cxn>
                  <a:cxn ang="0">
                    <a:pos x="35" y="53"/>
                  </a:cxn>
                  <a:cxn ang="0">
                    <a:pos x="33" y="49"/>
                  </a:cxn>
                  <a:cxn ang="0">
                    <a:pos x="26" y="53"/>
                  </a:cxn>
                  <a:cxn ang="0">
                    <a:pos x="23" y="54"/>
                  </a:cxn>
                  <a:cxn ang="0">
                    <a:pos x="20" y="53"/>
                  </a:cxn>
                  <a:cxn ang="0">
                    <a:pos x="17" y="51"/>
                  </a:cxn>
                  <a:cxn ang="0">
                    <a:pos x="14" y="43"/>
                  </a:cxn>
                  <a:cxn ang="0">
                    <a:pos x="8" y="39"/>
                  </a:cxn>
                  <a:cxn ang="0">
                    <a:pos x="5" y="31"/>
                  </a:cxn>
                  <a:cxn ang="0">
                    <a:pos x="5" y="24"/>
                  </a:cxn>
                  <a:cxn ang="0">
                    <a:pos x="2" y="19"/>
                  </a:cxn>
                  <a:cxn ang="0">
                    <a:pos x="2" y="12"/>
                  </a:cxn>
                  <a:cxn ang="0">
                    <a:pos x="6" y="9"/>
                  </a:cxn>
                  <a:cxn ang="0">
                    <a:pos x="9" y="10"/>
                  </a:cxn>
                  <a:cxn ang="0">
                    <a:pos x="15" y="12"/>
                  </a:cxn>
                  <a:cxn ang="0">
                    <a:pos x="18" y="10"/>
                  </a:cxn>
                  <a:cxn ang="0">
                    <a:pos x="23" y="16"/>
                  </a:cxn>
                  <a:cxn ang="0">
                    <a:pos x="24" y="22"/>
                  </a:cxn>
                  <a:cxn ang="0">
                    <a:pos x="29" y="22"/>
                  </a:cxn>
                  <a:cxn ang="0">
                    <a:pos x="30" y="22"/>
                  </a:cxn>
                  <a:cxn ang="0">
                    <a:pos x="35" y="19"/>
                  </a:cxn>
                  <a:cxn ang="0">
                    <a:pos x="39" y="16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5" y="9"/>
                  </a:cxn>
                  <a:cxn ang="0">
                    <a:pos x="50" y="6"/>
                  </a:cxn>
                  <a:cxn ang="0">
                    <a:pos x="48" y="0"/>
                  </a:cxn>
                  <a:cxn ang="0">
                    <a:pos x="56" y="3"/>
                  </a:cxn>
                  <a:cxn ang="0">
                    <a:pos x="59" y="1"/>
                  </a:cxn>
                  <a:cxn ang="0">
                    <a:pos x="62" y="3"/>
                  </a:cxn>
                  <a:cxn ang="0">
                    <a:pos x="63" y="6"/>
                  </a:cxn>
                  <a:cxn ang="0">
                    <a:pos x="68" y="9"/>
                  </a:cxn>
                  <a:cxn ang="0">
                    <a:pos x="66" y="12"/>
                  </a:cxn>
                  <a:cxn ang="0">
                    <a:pos x="72" y="13"/>
                  </a:cxn>
                  <a:cxn ang="0">
                    <a:pos x="71" y="16"/>
                  </a:cxn>
                  <a:cxn ang="0">
                    <a:pos x="74" y="21"/>
                  </a:cxn>
                  <a:cxn ang="0">
                    <a:pos x="72" y="27"/>
                  </a:cxn>
                  <a:cxn ang="0">
                    <a:pos x="71" y="33"/>
                  </a:cxn>
                  <a:cxn ang="0">
                    <a:pos x="75" y="36"/>
                  </a:cxn>
                  <a:cxn ang="0">
                    <a:pos x="80" y="39"/>
                  </a:cxn>
                  <a:cxn ang="0">
                    <a:pos x="84" y="43"/>
                  </a:cxn>
                  <a:cxn ang="0">
                    <a:pos x="89" y="46"/>
                  </a:cxn>
                  <a:cxn ang="0">
                    <a:pos x="88" y="49"/>
                  </a:cxn>
                  <a:cxn ang="0">
                    <a:pos x="89" y="53"/>
                  </a:cxn>
                  <a:cxn ang="0">
                    <a:pos x="91" y="56"/>
                  </a:cxn>
                  <a:cxn ang="0">
                    <a:pos x="89" y="59"/>
                  </a:cxn>
                  <a:cxn ang="0">
                    <a:pos x="83" y="60"/>
                  </a:cxn>
                  <a:cxn ang="0">
                    <a:pos x="80" y="65"/>
                  </a:cxn>
                  <a:cxn ang="0">
                    <a:pos x="72" y="66"/>
                  </a:cxn>
                  <a:cxn ang="0">
                    <a:pos x="66" y="69"/>
                  </a:cxn>
                  <a:cxn ang="0">
                    <a:pos x="62" y="71"/>
                  </a:cxn>
                  <a:cxn ang="0">
                    <a:pos x="54" y="71"/>
                  </a:cxn>
                  <a:cxn ang="0">
                    <a:pos x="51" y="69"/>
                  </a:cxn>
                  <a:cxn ang="0">
                    <a:pos x="47" y="66"/>
                  </a:cxn>
                  <a:cxn ang="0">
                    <a:pos x="48" y="19"/>
                  </a:cxn>
                  <a:cxn ang="0">
                    <a:pos x="50" y="22"/>
                  </a:cxn>
                  <a:cxn ang="0">
                    <a:pos x="51" y="27"/>
                  </a:cxn>
                  <a:cxn ang="0">
                    <a:pos x="56" y="27"/>
                  </a:cxn>
                  <a:cxn ang="0">
                    <a:pos x="59" y="25"/>
                  </a:cxn>
                  <a:cxn ang="0">
                    <a:pos x="59" y="21"/>
                  </a:cxn>
                  <a:cxn ang="0">
                    <a:pos x="51" y="18"/>
                  </a:cxn>
                </a:cxnLst>
                <a:rect l="0" t="0" r="r" b="b"/>
                <a:pathLst>
                  <a:path w="92" h="72">
                    <a:moveTo>
                      <a:pt x="47" y="62"/>
                    </a:moveTo>
                    <a:lnTo>
                      <a:pt x="47" y="60"/>
                    </a:lnTo>
                    <a:lnTo>
                      <a:pt x="47" y="62"/>
                    </a:lnTo>
                    <a:lnTo>
                      <a:pt x="47" y="60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1" y="56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5" y="54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3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39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6" y="12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66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2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2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1"/>
                    </a:lnTo>
                    <a:lnTo>
                      <a:pt x="71" y="33"/>
                    </a:lnTo>
                    <a:lnTo>
                      <a:pt x="71" y="31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4" y="34"/>
                    </a:lnTo>
                    <a:lnTo>
                      <a:pt x="75" y="34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8" y="48"/>
                    </a:lnTo>
                    <a:lnTo>
                      <a:pt x="89" y="48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1" y="54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91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86" y="60"/>
                    </a:lnTo>
                    <a:lnTo>
                      <a:pt x="84" y="60"/>
                    </a:lnTo>
                    <a:lnTo>
                      <a:pt x="84" y="62"/>
                    </a:lnTo>
                    <a:lnTo>
                      <a:pt x="84" y="60"/>
                    </a:lnTo>
                    <a:lnTo>
                      <a:pt x="83" y="60"/>
                    </a:lnTo>
                    <a:lnTo>
                      <a:pt x="83" y="62"/>
                    </a:lnTo>
                    <a:lnTo>
                      <a:pt x="83" y="60"/>
                    </a:lnTo>
                    <a:lnTo>
                      <a:pt x="81" y="60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1" y="65"/>
                    </a:lnTo>
                    <a:lnTo>
                      <a:pt x="80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9" y="68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3" y="71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62" y="71"/>
                    </a:lnTo>
                    <a:lnTo>
                      <a:pt x="60" y="71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5" y="63"/>
                    </a:lnTo>
                    <a:lnTo>
                      <a:pt x="47" y="63"/>
                    </a:lnTo>
                    <a:lnTo>
                      <a:pt x="47" y="62"/>
                    </a:lnTo>
                    <a:close/>
                    <a:moveTo>
                      <a:pt x="48" y="18"/>
                    </a:moveTo>
                    <a:lnTo>
                      <a:pt x="48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50" y="22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3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331"/>
              <p:cNvSpPr>
                <a:spLocks/>
              </p:cNvSpPr>
              <p:nvPr/>
            </p:nvSpPr>
            <p:spPr bwMode="auto">
              <a:xfrm>
                <a:off x="2920" y="3097"/>
                <a:ext cx="102" cy="76"/>
              </a:xfrm>
              <a:custGeom>
                <a:avLst/>
                <a:gdLst/>
                <a:ahLst/>
                <a:cxnLst>
                  <a:cxn ang="0">
                    <a:pos x="67" y="18"/>
                  </a:cxn>
                  <a:cxn ang="0">
                    <a:pos x="76" y="18"/>
                  </a:cxn>
                  <a:cxn ang="0">
                    <a:pos x="82" y="12"/>
                  </a:cxn>
                  <a:cxn ang="0">
                    <a:pos x="89" y="13"/>
                  </a:cxn>
                  <a:cxn ang="0">
                    <a:pos x="89" y="7"/>
                  </a:cxn>
                  <a:cxn ang="0">
                    <a:pos x="93" y="6"/>
                  </a:cxn>
                  <a:cxn ang="0">
                    <a:pos x="98" y="7"/>
                  </a:cxn>
                  <a:cxn ang="0">
                    <a:pos x="95" y="13"/>
                  </a:cxn>
                  <a:cxn ang="0">
                    <a:pos x="98" y="16"/>
                  </a:cxn>
                  <a:cxn ang="0">
                    <a:pos x="102" y="18"/>
                  </a:cxn>
                  <a:cxn ang="0">
                    <a:pos x="98" y="22"/>
                  </a:cxn>
                  <a:cxn ang="0">
                    <a:pos x="95" y="28"/>
                  </a:cxn>
                  <a:cxn ang="0">
                    <a:pos x="90" y="24"/>
                  </a:cxn>
                  <a:cxn ang="0">
                    <a:pos x="85" y="28"/>
                  </a:cxn>
                  <a:cxn ang="0">
                    <a:pos x="81" y="31"/>
                  </a:cxn>
                  <a:cxn ang="0">
                    <a:pos x="72" y="36"/>
                  </a:cxn>
                  <a:cxn ang="0">
                    <a:pos x="73" y="40"/>
                  </a:cxn>
                  <a:cxn ang="0">
                    <a:pos x="70" y="43"/>
                  </a:cxn>
                  <a:cxn ang="0">
                    <a:pos x="64" y="46"/>
                  </a:cxn>
                  <a:cxn ang="0">
                    <a:pos x="69" y="51"/>
                  </a:cxn>
                  <a:cxn ang="0">
                    <a:pos x="66" y="57"/>
                  </a:cxn>
                  <a:cxn ang="0">
                    <a:pos x="63" y="57"/>
                  </a:cxn>
                  <a:cxn ang="0">
                    <a:pos x="60" y="54"/>
                  </a:cxn>
                  <a:cxn ang="0">
                    <a:pos x="58" y="52"/>
                  </a:cxn>
                  <a:cxn ang="0">
                    <a:pos x="51" y="51"/>
                  </a:cxn>
                  <a:cxn ang="0">
                    <a:pos x="51" y="57"/>
                  </a:cxn>
                  <a:cxn ang="0">
                    <a:pos x="45" y="60"/>
                  </a:cxn>
                  <a:cxn ang="0">
                    <a:pos x="42" y="64"/>
                  </a:cxn>
                  <a:cxn ang="0">
                    <a:pos x="43" y="66"/>
                  </a:cxn>
                  <a:cxn ang="0">
                    <a:pos x="39" y="72"/>
                  </a:cxn>
                  <a:cxn ang="0">
                    <a:pos x="33" y="75"/>
                  </a:cxn>
                  <a:cxn ang="0">
                    <a:pos x="28" y="73"/>
                  </a:cxn>
                  <a:cxn ang="0">
                    <a:pos x="25" y="73"/>
                  </a:cxn>
                  <a:cxn ang="0">
                    <a:pos x="24" y="66"/>
                  </a:cxn>
                  <a:cxn ang="0">
                    <a:pos x="21" y="60"/>
                  </a:cxn>
                  <a:cxn ang="0">
                    <a:pos x="12" y="63"/>
                  </a:cxn>
                  <a:cxn ang="0">
                    <a:pos x="9" y="60"/>
                  </a:cxn>
                  <a:cxn ang="0">
                    <a:pos x="3" y="60"/>
                  </a:cxn>
                  <a:cxn ang="0">
                    <a:pos x="3" y="54"/>
                  </a:cxn>
                  <a:cxn ang="0">
                    <a:pos x="7" y="49"/>
                  </a:cxn>
                  <a:cxn ang="0">
                    <a:pos x="1" y="49"/>
                  </a:cxn>
                  <a:cxn ang="0">
                    <a:pos x="6" y="42"/>
                  </a:cxn>
                  <a:cxn ang="0">
                    <a:pos x="7" y="37"/>
                  </a:cxn>
                  <a:cxn ang="0">
                    <a:pos x="12" y="33"/>
                  </a:cxn>
                  <a:cxn ang="0">
                    <a:pos x="12" y="31"/>
                  </a:cxn>
                  <a:cxn ang="0">
                    <a:pos x="21" y="28"/>
                  </a:cxn>
                  <a:cxn ang="0">
                    <a:pos x="24" y="25"/>
                  </a:cxn>
                  <a:cxn ang="0">
                    <a:pos x="21" y="25"/>
                  </a:cxn>
                  <a:cxn ang="0">
                    <a:pos x="16" y="24"/>
                  </a:cxn>
                  <a:cxn ang="0">
                    <a:pos x="18" y="19"/>
                  </a:cxn>
                  <a:cxn ang="0">
                    <a:pos x="22" y="15"/>
                  </a:cxn>
                  <a:cxn ang="0">
                    <a:pos x="28" y="9"/>
                  </a:cxn>
                  <a:cxn ang="0">
                    <a:pos x="30" y="4"/>
                  </a:cxn>
                  <a:cxn ang="0">
                    <a:pos x="33" y="4"/>
                  </a:cxn>
                  <a:cxn ang="0">
                    <a:pos x="37" y="0"/>
                  </a:cxn>
                  <a:cxn ang="0">
                    <a:pos x="45" y="4"/>
                  </a:cxn>
                  <a:cxn ang="0">
                    <a:pos x="48" y="7"/>
                  </a:cxn>
                  <a:cxn ang="0">
                    <a:pos x="54" y="10"/>
                  </a:cxn>
                  <a:cxn ang="0">
                    <a:pos x="52" y="15"/>
                  </a:cxn>
                  <a:cxn ang="0">
                    <a:pos x="58" y="18"/>
                  </a:cxn>
                  <a:cxn ang="0">
                    <a:pos x="60" y="19"/>
                  </a:cxn>
                  <a:cxn ang="0">
                    <a:pos x="63" y="12"/>
                  </a:cxn>
                  <a:cxn ang="0">
                    <a:pos x="67" y="16"/>
                  </a:cxn>
                </a:cxnLst>
                <a:rect l="0" t="0" r="r" b="b"/>
                <a:pathLst>
                  <a:path w="102" h="76">
                    <a:moveTo>
                      <a:pt x="67" y="16"/>
                    </a:moveTo>
                    <a:lnTo>
                      <a:pt x="67" y="15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7" y="18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70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6" y="15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7" y="10"/>
                    </a:lnTo>
                    <a:lnTo>
                      <a:pt x="87" y="9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5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9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6" y="16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2" y="16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19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6" y="25"/>
                    </a:lnTo>
                    <a:lnTo>
                      <a:pt x="96" y="27"/>
                    </a:lnTo>
                    <a:lnTo>
                      <a:pt x="96" y="28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4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5" y="28"/>
                    </a:lnTo>
                    <a:lnTo>
                      <a:pt x="85" y="30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2" y="30"/>
                    </a:lnTo>
                    <a:lnTo>
                      <a:pt x="82" y="31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6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40"/>
                    </a:lnTo>
                    <a:lnTo>
                      <a:pt x="69" y="42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7" y="45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7" y="49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69" y="54"/>
                    </a:lnTo>
                    <a:lnTo>
                      <a:pt x="69" y="55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61" y="55"/>
                    </a:lnTo>
                    <a:lnTo>
                      <a:pt x="63" y="55"/>
                    </a:lnTo>
                    <a:lnTo>
                      <a:pt x="63" y="54"/>
                    </a:lnTo>
                    <a:lnTo>
                      <a:pt x="61" y="54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58" y="54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1" y="51"/>
                    </a:lnTo>
                    <a:lnTo>
                      <a:pt x="49" y="51"/>
                    </a:lnTo>
                    <a:lnTo>
                      <a:pt x="49" y="52"/>
                    </a:lnTo>
                    <a:lnTo>
                      <a:pt x="49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51" y="57"/>
                    </a:lnTo>
                    <a:lnTo>
                      <a:pt x="49" y="57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9" y="58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3" y="61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7" y="72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1" y="72"/>
                    </a:lnTo>
                    <a:lnTo>
                      <a:pt x="30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4" y="67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3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3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7" y="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332"/>
              <p:cNvSpPr>
                <a:spLocks/>
              </p:cNvSpPr>
              <p:nvPr/>
            </p:nvSpPr>
            <p:spPr bwMode="auto">
              <a:xfrm>
                <a:off x="2984" y="3109"/>
                <a:ext cx="68" cy="82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9" y="52"/>
                  </a:cxn>
                  <a:cxn ang="0">
                    <a:pos x="3" y="52"/>
                  </a:cxn>
                  <a:cxn ang="0">
                    <a:pos x="3" y="49"/>
                  </a:cxn>
                  <a:cxn ang="0">
                    <a:pos x="0" y="46"/>
                  </a:cxn>
                  <a:cxn ang="0">
                    <a:pos x="5" y="42"/>
                  </a:cxn>
                  <a:cxn ang="0">
                    <a:pos x="5" y="39"/>
                  </a:cxn>
                  <a:cxn ang="0">
                    <a:pos x="0" y="34"/>
                  </a:cxn>
                  <a:cxn ang="0">
                    <a:pos x="5" y="33"/>
                  </a:cxn>
                  <a:cxn ang="0">
                    <a:pos x="6" y="28"/>
                  </a:cxn>
                  <a:cxn ang="0">
                    <a:pos x="9" y="25"/>
                  </a:cxn>
                  <a:cxn ang="0">
                    <a:pos x="8" y="24"/>
                  </a:cxn>
                  <a:cxn ang="0">
                    <a:pos x="14" y="19"/>
                  </a:cxn>
                  <a:cxn ang="0">
                    <a:pos x="18" y="18"/>
                  </a:cxn>
                  <a:cxn ang="0">
                    <a:pos x="20" y="15"/>
                  </a:cxn>
                  <a:cxn ang="0">
                    <a:pos x="26" y="12"/>
                  </a:cxn>
                  <a:cxn ang="0">
                    <a:pos x="29" y="15"/>
                  </a:cxn>
                  <a:cxn ang="0">
                    <a:pos x="32" y="12"/>
                  </a:cxn>
                  <a:cxn ang="0">
                    <a:pos x="34" y="7"/>
                  </a:cxn>
                  <a:cxn ang="0">
                    <a:pos x="38" y="6"/>
                  </a:cxn>
                  <a:cxn ang="0">
                    <a:pos x="43" y="4"/>
                  </a:cxn>
                  <a:cxn ang="0">
                    <a:pos x="44" y="3"/>
                  </a:cxn>
                  <a:cxn ang="0">
                    <a:pos x="47" y="0"/>
                  </a:cxn>
                  <a:cxn ang="0">
                    <a:pos x="49" y="4"/>
                  </a:cxn>
                  <a:cxn ang="0">
                    <a:pos x="52" y="6"/>
                  </a:cxn>
                  <a:cxn ang="0">
                    <a:pos x="52" y="15"/>
                  </a:cxn>
                  <a:cxn ang="0">
                    <a:pos x="56" y="19"/>
                  </a:cxn>
                  <a:cxn ang="0">
                    <a:pos x="56" y="25"/>
                  </a:cxn>
                  <a:cxn ang="0">
                    <a:pos x="55" y="30"/>
                  </a:cxn>
                  <a:cxn ang="0">
                    <a:pos x="53" y="34"/>
                  </a:cxn>
                  <a:cxn ang="0">
                    <a:pos x="58" y="39"/>
                  </a:cxn>
                  <a:cxn ang="0">
                    <a:pos x="61" y="39"/>
                  </a:cxn>
                  <a:cxn ang="0">
                    <a:pos x="65" y="43"/>
                  </a:cxn>
                  <a:cxn ang="0">
                    <a:pos x="64" y="48"/>
                  </a:cxn>
                  <a:cxn ang="0">
                    <a:pos x="67" y="51"/>
                  </a:cxn>
                  <a:cxn ang="0">
                    <a:pos x="67" y="57"/>
                  </a:cxn>
                  <a:cxn ang="0">
                    <a:pos x="67" y="58"/>
                  </a:cxn>
                  <a:cxn ang="0">
                    <a:pos x="65" y="63"/>
                  </a:cxn>
                  <a:cxn ang="0">
                    <a:pos x="64" y="70"/>
                  </a:cxn>
                  <a:cxn ang="0">
                    <a:pos x="65" y="75"/>
                  </a:cxn>
                  <a:cxn ang="0">
                    <a:pos x="59" y="75"/>
                  </a:cxn>
                  <a:cxn ang="0">
                    <a:pos x="55" y="79"/>
                  </a:cxn>
                  <a:cxn ang="0">
                    <a:pos x="47" y="81"/>
                  </a:cxn>
                  <a:cxn ang="0">
                    <a:pos x="44" y="78"/>
                  </a:cxn>
                  <a:cxn ang="0">
                    <a:pos x="43" y="73"/>
                  </a:cxn>
                  <a:cxn ang="0">
                    <a:pos x="40" y="70"/>
                  </a:cxn>
                  <a:cxn ang="0">
                    <a:pos x="34" y="75"/>
                  </a:cxn>
                  <a:cxn ang="0">
                    <a:pos x="29" y="70"/>
                  </a:cxn>
                  <a:cxn ang="0">
                    <a:pos x="23" y="70"/>
                  </a:cxn>
                  <a:cxn ang="0">
                    <a:pos x="25" y="75"/>
                  </a:cxn>
                  <a:cxn ang="0">
                    <a:pos x="21" y="78"/>
                  </a:cxn>
                  <a:cxn ang="0">
                    <a:pos x="18" y="81"/>
                  </a:cxn>
                  <a:cxn ang="0">
                    <a:pos x="15" y="76"/>
                  </a:cxn>
                  <a:cxn ang="0">
                    <a:pos x="12" y="73"/>
                  </a:cxn>
                  <a:cxn ang="0">
                    <a:pos x="8" y="72"/>
                  </a:cxn>
                  <a:cxn ang="0">
                    <a:pos x="9" y="67"/>
                  </a:cxn>
                  <a:cxn ang="0">
                    <a:pos x="11" y="63"/>
                  </a:cxn>
                </a:cxnLst>
                <a:rect l="0" t="0" r="r" b="b"/>
                <a:pathLst>
                  <a:path w="68" h="82">
                    <a:moveTo>
                      <a:pt x="8" y="58"/>
                    </a:moveTo>
                    <a:lnTo>
                      <a:pt x="8" y="57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5" y="16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5" y="31"/>
                    </a:lnTo>
                    <a:lnTo>
                      <a:pt x="53" y="31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2" y="40"/>
                    </a:lnTo>
                    <a:lnTo>
                      <a:pt x="62" y="42"/>
                    </a:lnTo>
                    <a:lnTo>
                      <a:pt x="62" y="43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4" y="49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8" y="51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7" y="54"/>
                    </a:lnTo>
                    <a:lnTo>
                      <a:pt x="67" y="55"/>
                    </a:lnTo>
                    <a:lnTo>
                      <a:pt x="67" y="57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68" y="57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5" y="63"/>
                    </a:lnTo>
                    <a:lnTo>
                      <a:pt x="65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4" y="70"/>
                    </a:lnTo>
                    <a:lnTo>
                      <a:pt x="64" y="72"/>
                    </a:lnTo>
                    <a:lnTo>
                      <a:pt x="65" y="72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6" y="78"/>
                    </a:lnTo>
                    <a:lnTo>
                      <a:pt x="56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7" y="81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2"/>
                    </a:lnTo>
                    <a:lnTo>
                      <a:pt x="41" y="70"/>
                    </a:lnTo>
                    <a:lnTo>
                      <a:pt x="41" y="69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7" y="72"/>
                    </a:lnTo>
                    <a:lnTo>
                      <a:pt x="35" y="72"/>
                    </a:lnTo>
                    <a:lnTo>
                      <a:pt x="35" y="73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1" y="75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8" y="70"/>
                    </a:lnTo>
                    <a:lnTo>
                      <a:pt x="26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1" y="72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6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1" y="79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1"/>
                    </a:lnTo>
                    <a:lnTo>
                      <a:pt x="18" y="79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5" y="76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333"/>
              <p:cNvSpPr>
                <a:spLocks/>
              </p:cNvSpPr>
              <p:nvPr/>
            </p:nvSpPr>
            <p:spPr bwMode="auto">
              <a:xfrm>
                <a:off x="3036" y="3104"/>
                <a:ext cx="69" cy="80"/>
              </a:xfrm>
              <a:custGeom>
                <a:avLst/>
                <a:gdLst/>
                <a:ahLst/>
                <a:cxnLst>
                  <a:cxn ang="0">
                    <a:pos x="46" y="32"/>
                  </a:cxn>
                  <a:cxn ang="0">
                    <a:pos x="43" y="39"/>
                  </a:cxn>
                  <a:cxn ang="0">
                    <a:pos x="42" y="41"/>
                  </a:cxn>
                  <a:cxn ang="0">
                    <a:pos x="43" y="44"/>
                  </a:cxn>
                  <a:cxn ang="0">
                    <a:pos x="49" y="48"/>
                  </a:cxn>
                  <a:cxn ang="0">
                    <a:pos x="49" y="45"/>
                  </a:cxn>
                  <a:cxn ang="0">
                    <a:pos x="54" y="47"/>
                  </a:cxn>
                  <a:cxn ang="0">
                    <a:pos x="57" y="47"/>
                  </a:cxn>
                  <a:cxn ang="0">
                    <a:pos x="58" y="48"/>
                  </a:cxn>
                  <a:cxn ang="0">
                    <a:pos x="60" y="50"/>
                  </a:cxn>
                  <a:cxn ang="0">
                    <a:pos x="64" y="51"/>
                  </a:cxn>
                  <a:cxn ang="0">
                    <a:pos x="67" y="54"/>
                  </a:cxn>
                  <a:cxn ang="0">
                    <a:pos x="64" y="57"/>
                  </a:cxn>
                  <a:cxn ang="0">
                    <a:pos x="60" y="62"/>
                  </a:cxn>
                  <a:cxn ang="0">
                    <a:pos x="57" y="62"/>
                  </a:cxn>
                  <a:cxn ang="0">
                    <a:pos x="52" y="63"/>
                  </a:cxn>
                  <a:cxn ang="0">
                    <a:pos x="55" y="69"/>
                  </a:cxn>
                  <a:cxn ang="0">
                    <a:pos x="58" y="72"/>
                  </a:cxn>
                  <a:cxn ang="0">
                    <a:pos x="57" y="77"/>
                  </a:cxn>
                  <a:cxn ang="0">
                    <a:pos x="51" y="72"/>
                  </a:cxn>
                  <a:cxn ang="0">
                    <a:pos x="46" y="71"/>
                  </a:cxn>
                  <a:cxn ang="0">
                    <a:pos x="39" y="71"/>
                  </a:cxn>
                  <a:cxn ang="0">
                    <a:pos x="36" y="74"/>
                  </a:cxn>
                  <a:cxn ang="0">
                    <a:pos x="33" y="77"/>
                  </a:cxn>
                  <a:cxn ang="0">
                    <a:pos x="28" y="77"/>
                  </a:cxn>
                  <a:cxn ang="0">
                    <a:pos x="22" y="77"/>
                  </a:cxn>
                  <a:cxn ang="0">
                    <a:pos x="21" y="75"/>
                  </a:cxn>
                  <a:cxn ang="0">
                    <a:pos x="16" y="80"/>
                  </a:cxn>
                  <a:cxn ang="0">
                    <a:pos x="18" y="78"/>
                  </a:cxn>
                  <a:cxn ang="0">
                    <a:pos x="18" y="72"/>
                  </a:cxn>
                  <a:cxn ang="0">
                    <a:pos x="18" y="69"/>
                  </a:cxn>
                  <a:cxn ang="0">
                    <a:pos x="13" y="68"/>
                  </a:cxn>
                  <a:cxn ang="0">
                    <a:pos x="15" y="63"/>
                  </a:cxn>
                  <a:cxn ang="0">
                    <a:pos x="15" y="62"/>
                  </a:cxn>
                  <a:cxn ang="0">
                    <a:pos x="15" y="56"/>
                  </a:cxn>
                  <a:cxn ang="0">
                    <a:pos x="12" y="53"/>
                  </a:cxn>
                  <a:cxn ang="0">
                    <a:pos x="13" y="48"/>
                  </a:cxn>
                  <a:cxn ang="0">
                    <a:pos x="9" y="44"/>
                  </a:cxn>
                  <a:cxn ang="0">
                    <a:pos x="13" y="39"/>
                  </a:cxn>
                  <a:cxn ang="0">
                    <a:pos x="13" y="33"/>
                  </a:cxn>
                  <a:cxn ang="0">
                    <a:pos x="7" y="30"/>
                  </a:cxn>
                  <a:cxn ang="0">
                    <a:pos x="3" y="32"/>
                  </a:cxn>
                  <a:cxn ang="0">
                    <a:pos x="6" y="26"/>
                  </a:cxn>
                  <a:cxn ang="0">
                    <a:pos x="1" y="21"/>
                  </a:cxn>
                  <a:cxn ang="0">
                    <a:pos x="0" y="14"/>
                  </a:cxn>
                  <a:cxn ang="0">
                    <a:pos x="1" y="8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0" y="5"/>
                  </a:cxn>
                  <a:cxn ang="0">
                    <a:pos x="13" y="11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9" y="11"/>
                  </a:cxn>
                  <a:cxn ang="0">
                    <a:pos x="24" y="15"/>
                  </a:cxn>
                  <a:cxn ang="0">
                    <a:pos x="28" y="17"/>
                  </a:cxn>
                  <a:cxn ang="0">
                    <a:pos x="33" y="18"/>
                  </a:cxn>
                  <a:cxn ang="0">
                    <a:pos x="34" y="21"/>
                  </a:cxn>
                  <a:cxn ang="0">
                    <a:pos x="33" y="26"/>
                  </a:cxn>
                  <a:cxn ang="0">
                    <a:pos x="36" y="29"/>
                  </a:cxn>
                  <a:cxn ang="0">
                    <a:pos x="40" y="27"/>
                  </a:cxn>
                </a:cxnLst>
                <a:rect l="0" t="0" r="r" b="b"/>
                <a:pathLst>
                  <a:path w="69" h="80">
                    <a:moveTo>
                      <a:pt x="45" y="24"/>
                    </a:moveTo>
                    <a:lnTo>
                      <a:pt x="45" y="26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3" y="39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3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6" y="47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60" y="47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1" y="48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4" y="66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4" y="77"/>
                    </a:lnTo>
                    <a:lnTo>
                      <a:pt x="54" y="75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6" y="72"/>
                    </a:lnTo>
                    <a:lnTo>
                      <a:pt x="36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6" y="80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6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3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3" y="24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334"/>
              <p:cNvSpPr>
                <a:spLocks/>
              </p:cNvSpPr>
              <p:nvPr/>
            </p:nvSpPr>
            <p:spPr bwMode="auto">
              <a:xfrm>
                <a:off x="2908" y="3038"/>
                <a:ext cx="110" cy="78"/>
              </a:xfrm>
              <a:custGeom>
                <a:avLst/>
                <a:gdLst/>
                <a:ahLst/>
                <a:cxnLst>
                  <a:cxn ang="0">
                    <a:pos x="76" y="71"/>
                  </a:cxn>
                  <a:cxn ang="0">
                    <a:pos x="72" y="77"/>
                  </a:cxn>
                  <a:cxn ang="0">
                    <a:pos x="70" y="78"/>
                  </a:cxn>
                  <a:cxn ang="0">
                    <a:pos x="64" y="75"/>
                  </a:cxn>
                  <a:cxn ang="0">
                    <a:pos x="66" y="71"/>
                  </a:cxn>
                  <a:cxn ang="0">
                    <a:pos x="61" y="66"/>
                  </a:cxn>
                  <a:cxn ang="0">
                    <a:pos x="58" y="63"/>
                  </a:cxn>
                  <a:cxn ang="0">
                    <a:pos x="51" y="59"/>
                  </a:cxn>
                  <a:cxn ang="0">
                    <a:pos x="46" y="63"/>
                  </a:cxn>
                  <a:cxn ang="0">
                    <a:pos x="40" y="63"/>
                  </a:cxn>
                  <a:cxn ang="0">
                    <a:pos x="39" y="68"/>
                  </a:cxn>
                  <a:cxn ang="0">
                    <a:pos x="33" y="68"/>
                  </a:cxn>
                  <a:cxn ang="0">
                    <a:pos x="22" y="69"/>
                  </a:cxn>
                  <a:cxn ang="0">
                    <a:pos x="16" y="63"/>
                  </a:cxn>
                  <a:cxn ang="0">
                    <a:pos x="9" y="59"/>
                  </a:cxn>
                  <a:cxn ang="0">
                    <a:pos x="4" y="54"/>
                  </a:cxn>
                  <a:cxn ang="0">
                    <a:pos x="0" y="48"/>
                  </a:cxn>
                  <a:cxn ang="0">
                    <a:pos x="3" y="42"/>
                  </a:cxn>
                  <a:cxn ang="0">
                    <a:pos x="12" y="39"/>
                  </a:cxn>
                  <a:cxn ang="0">
                    <a:pos x="21" y="36"/>
                  </a:cxn>
                  <a:cxn ang="0">
                    <a:pos x="27" y="30"/>
                  </a:cxn>
                  <a:cxn ang="0">
                    <a:pos x="30" y="30"/>
                  </a:cxn>
                  <a:cxn ang="0">
                    <a:pos x="31" y="22"/>
                  </a:cxn>
                  <a:cxn ang="0">
                    <a:pos x="25" y="22"/>
                  </a:cxn>
                  <a:cxn ang="0">
                    <a:pos x="19" y="25"/>
                  </a:cxn>
                  <a:cxn ang="0">
                    <a:pos x="16" y="28"/>
                  </a:cxn>
                  <a:cxn ang="0">
                    <a:pos x="15" y="30"/>
                  </a:cxn>
                  <a:cxn ang="0">
                    <a:pos x="15" y="24"/>
                  </a:cxn>
                  <a:cxn ang="0">
                    <a:pos x="16" y="16"/>
                  </a:cxn>
                  <a:cxn ang="0">
                    <a:pos x="19" y="15"/>
                  </a:cxn>
                  <a:cxn ang="0">
                    <a:pos x="24" y="7"/>
                  </a:cxn>
                  <a:cxn ang="0">
                    <a:pos x="25" y="3"/>
                  </a:cxn>
                  <a:cxn ang="0">
                    <a:pos x="31" y="3"/>
                  </a:cxn>
                  <a:cxn ang="0">
                    <a:pos x="37" y="3"/>
                  </a:cxn>
                  <a:cxn ang="0">
                    <a:pos x="37" y="12"/>
                  </a:cxn>
                  <a:cxn ang="0">
                    <a:pos x="40" y="9"/>
                  </a:cxn>
                  <a:cxn ang="0">
                    <a:pos x="45" y="10"/>
                  </a:cxn>
                  <a:cxn ang="0">
                    <a:pos x="48" y="18"/>
                  </a:cxn>
                  <a:cxn ang="0">
                    <a:pos x="55" y="22"/>
                  </a:cxn>
                  <a:cxn ang="0">
                    <a:pos x="63" y="24"/>
                  </a:cxn>
                  <a:cxn ang="0">
                    <a:pos x="66" y="27"/>
                  </a:cxn>
                  <a:cxn ang="0">
                    <a:pos x="75" y="24"/>
                  </a:cxn>
                  <a:cxn ang="0">
                    <a:pos x="76" y="30"/>
                  </a:cxn>
                  <a:cxn ang="0">
                    <a:pos x="79" y="33"/>
                  </a:cxn>
                  <a:cxn ang="0">
                    <a:pos x="81" y="37"/>
                  </a:cxn>
                  <a:cxn ang="0">
                    <a:pos x="85" y="45"/>
                  </a:cxn>
                  <a:cxn ang="0">
                    <a:pos x="90" y="50"/>
                  </a:cxn>
                  <a:cxn ang="0">
                    <a:pos x="90" y="53"/>
                  </a:cxn>
                  <a:cxn ang="0">
                    <a:pos x="93" y="56"/>
                  </a:cxn>
                  <a:cxn ang="0">
                    <a:pos x="96" y="62"/>
                  </a:cxn>
                  <a:cxn ang="0">
                    <a:pos x="102" y="62"/>
                  </a:cxn>
                  <a:cxn ang="0">
                    <a:pos x="108" y="62"/>
                  </a:cxn>
                  <a:cxn ang="0">
                    <a:pos x="107" y="66"/>
                  </a:cxn>
                  <a:cxn ang="0">
                    <a:pos x="101" y="66"/>
                  </a:cxn>
                  <a:cxn ang="0">
                    <a:pos x="99" y="71"/>
                  </a:cxn>
                  <a:cxn ang="0">
                    <a:pos x="96" y="72"/>
                  </a:cxn>
                  <a:cxn ang="0">
                    <a:pos x="88" y="74"/>
                  </a:cxn>
                  <a:cxn ang="0">
                    <a:pos x="81" y="78"/>
                  </a:cxn>
                  <a:cxn ang="0">
                    <a:pos x="79" y="74"/>
                  </a:cxn>
                </a:cxnLst>
                <a:rect l="0" t="0" r="r" b="b"/>
                <a:pathLst>
                  <a:path w="110" h="78">
                    <a:moveTo>
                      <a:pt x="79" y="75"/>
                    </a:moveTo>
                    <a:lnTo>
                      <a:pt x="79" y="74"/>
                    </a:lnTo>
                    <a:lnTo>
                      <a:pt x="79" y="75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5" y="71"/>
                    </a:lnTo>
                    <a:lnTo>
                      <a:pt x="73" y="72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2" y="78"/>
                    </a:lnTo>
                    <a:lnTo>
                      <a:pt x="72" y="77"/>
                    </a:lnTo>
                    <a:lnTo>
                      <a:pt x="72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9" y="77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6" y="75"/>
                    </a:lnTo>
                    <a:lnTo>
                      <a:pt x="64" y="75"/>
                    </a:lnTo>
                    <a:lnTo>
                      <a:pt x="64" y="74"/>
                    </a:lnTo>
                    <a:lnTo>
                      <a:pt x="63" y="74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3" y="72"/>
                    </a:lnTo>
                    <a:lnTo>
                      <a:pt x="64" y="72"/>
                    </a:lnTo>
                    <a:lnTo>
                      <a:pt x="64" y="71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4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7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2" y="60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6" y="62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3" y="62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40" y="68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0" y="68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2" y="69"/>
                    </a:lnTo>
                    <a:lnTo>
                      <a:pt x="22" y="68"/>
                    </a:lnTo>
                    <a:lnTo>
                      <a:pt x="21" y="68"/>
                    </a:lnTo>
                    <a:lnTo>
                      <a:pt x="21" y="66"/>
                    </a:lnTo>
                    <a:lnTo>
                      <a:pt x="19" y="66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72" y="25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2" y="39"/>
                    </a:lnTo>
                    <a:lnTo>
                      <a:pt x="84" y="39"/>
                    </a:lnTo>
                    <a:lnTo>
                      <a:pt x="84" y="40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7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3"/>
                    </a:lnTo>
                    <a:lnTo>
                      <a:pt x="88" y="54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1" y="56"/>
                    </a:lnTo>
                    <a:lnTo>
                      <a:pt x="90" y="56"/>
                    </a:lnTo>
                    <a:lnTo>
                      <a:pt x="90" y="57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7" y="57"/>
                    </a:lnTo>
                    <a:lnTo>
                      <a:pt x="97" y="59"/>
                    </a:lnTo>
                    <a:lnTo>
                      <a:pt x="96" y="59"/>
                    </a:lnTo>
                    <a:lnTo>
                      <a:pt x="96" y="60"/>
                    </a:lnTo>
                    <a:lnTo>
                      <a:pt x="96" y="62"/>
                    </a:lnTo>
                    <a:lnTo>
                      <a:pt x="96" y="60"/>
                    </a:lnTo>
                    <a:lnTo>
                      <a:pt x="97" y="60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0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7" y="60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0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0" y="65"/>
                    </a:lnTo>
                    <a:lnTo>
                      <a:pt x="108" y="65"/>
                    </a:lnTo>
                    <a:lnTo>
                      <a:pt x="108" y="66"/>
                    </a:lnTo>
                    <a:lnTo>
                      <a:pt x="107" y="66"/>
                    </a:lnTo>
                    <a:lnTo>
                      <a:pt x="107" y="65"/>
                    </a:lnTo>
                    <a:lnTo>
                      <a:pt x="107" y="66"/>
                    </a:lnTo>
                    <a:lnTo>
                      <a:pt x="105" y="66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101" y="66"/>
                    </a:lnTo>
                    <a:lnTo>
                      <a:pt x="99" y="66"/>
                    </a:lnTo>
                    <a:lnTo>
                      <a:pt x="99" y="68"/>
                    </a:lnTo>
                    <a:lnTo>
                      <a:pt x="99" y="69"/>
                    </a:lnTo>
                    <a:lnTo>
                      <a:pt x="99" y="71"/>
                    </a:lnTo>
                    <a:lnTo>
                      <a:pt x="101" y="71"/>
                    </a:lnTo>
                    <a:lnTo>
                      <a:pt x="101" y="72"/>
                    </a:lnTo>
                    <a:lnTo>
                      <a:pt x="99" y="72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7" y="74"/>
                    </a:lnTo>
                    <a:lnTo>
                      <a:pt x="96" y="74"/>
                    </a:lnTo>
                    <a:lnTo>
                      <a:pt x="96" y="72"/>
                    </a:lnTo>
                    <a:lnTo>
                      <a:pt x="94" y="72"/>
                    </a:lnTo>
                    <a:lnTo>
                      <a:pt x="94" y="71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72"/>
                    </a:lnTo>
                    <a:lnTo>
                      <a:pt x="90" y="72"/>
                    </a:lnTo>
                    <a:lnTo>
                      <a:pt x="88" y="72"/>
                    </a:lnTo>
                    <a:lnTo>
                      <a:pt x="88" y="74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87" y="77"/>
                    </a:lnTo>
                    <a:lnTo>
                      <a:pt x="85" y="77"/>
                    </a:lnTo>
                    <a:lnTo>
                      <a:pt x="84" y="77"/>
                    </a:lnTo>
                    <a:lnTo>
                      <a:pt x="84" y="78"/>
                    </a:lnTo>
                    <a:lnTo>
                      <a:pt x="82" y="78"/>
                    </a:lnTo>
                    <a:lnTo>
                      <a:pt x="81" y="78"/>
                    </a:lnTo>
                    <a:lnTo>
                      <a:pt x="81" y="77"/>
                    </a:lnTo>
                    <a:lnTo>
                      <a:pt x="79" y="77"/>
                    </a:lnTo>
                    <a:lnTo>
                      <a:pt x="81" y="77"/>
                    </a:lnTo>
                    <a:lnTo>
                      <a:pt x="81" y="75"/>
                    </a:lnTo>
                    <a:lnTo>
                      <a:pt x="79" y="75"/>
                    </a:lnTo>
                    <a:lnTo>
                      <a:pt x="81" y="75"/>
                    </a:lnTo>
                    <a:lnTo>
                      <a:pt x="79" y="75"/>
                    </a:lnTo>
                    <a:lnTo>
                      <a:pt x="79" y="74"/>
                    </a:lnTo>
                    <a:lnTo>
                      <a:pt x="79" y="7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335"/>
              <p:cNvSpPr>
                <a:spLocks/>
              </p:cNvSpPr>
              <p:nvPr/>
            </p:nvSpPr>
            <p:spPr bwMode="auto">
              <a:xfrm>
                <a:off x="2933" y="3009"/>
                <a:ext cx="72" cy="57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1" y="42"/>
                  </a:cxn>
                  <a:cxn ang="0">
                    <a:pos x="20" y="39"/>
                  </a:cxn>
                  <a:cxn ang="0">
                    <a:pos x="18" y="36"/>
                  </a:cxn>
                  <a:cxn ang="0">
                    <a:pos x="15" y="41"/>
                  </a:cxn>
                  <a:cxn ang="0">
                    <a:pos x="12" y="39"/>
                  </a:cxn>
                  <a:cxn ang="0">
                    <a:pos x="12" y="35"/>
                  </a:cxn>
                  <a:cxn ang="0">
                    <a:pos x="12" y="30"/>
                  </a:cxn>
                  <a:cxn ang="0">
                    <a:pos x="8" y="30"/>
                  </a:cxn>
                  <a:cxn ang="0">
                    <a:pos x="3" y="30"/>
                  </a:cxn>
                  <a:cxn ang="0">
                    <a:pos x="2" y="27"/>
                  </a:cxn>
                  <a:cxn ang="0">
                    <a:pos x="2" y="26"/>
                  </a:cxn>
                  <a:cxn ang="0">
                    <a:pos x="0" y="23"/>
                  </a:cxn>
                  <a:cxn ang="0">
                    <a:pos x="3" y="21"/>
                  </a:cxn>
                  <a:cxn ang="0">
                    <a:pos x="3" y="17"/>
                  </a:cxn>
                  <a:cxn ang="0">
                    <a:pos x="8" y="17"/>
                  </a:cxn>
                  <a:cxn ang="0">
                    <a:pos x="11" y="18"/>
                  </a:cxn>
                  <a:cxn ang="0">
                    <a:pos x="11" y="14"/>
                  </a:cxn>
                  <a:cxn ang="0">
                    <a:pos x="15" y="9"/>
                  </a:cxn>
                  <a:cxn ang="0">
                    <a:pos x="11" y="6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18" y="3"/>
                  </a:cxn>
                  <a:cxn ang="0">
                    <a:pos x="23" y="3"/>
                  </a:cxn>
                  <a:cxn ang="0">
                    <a:pos x="27" y="6"/>
                  </a:cxn>
                  <a:cxn ang="0">
                    <a:pos x="32" y="3"/>
                  </a:cxn>
                  <a:cxn ang="0">
                    <a:pos x="36" y="0"/>
                  </a:cxn>
                  <a:cxn ang="0">
                    <a:pos x="39" y="2"/>
                  </a:cxn>
                  <a:cxn ang="0">
                    <a:pos x="42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51" y="8"/>
                  </a:cxn>
                  <a:cxn ang="0">
                    <a:pos x="51" y="15"/>
                  </a:cxn>
                  <a:cxn ang="0">
                    <a:pos x="57" y="17"/>
                  </a:cxn>
                  <a:cxn ang="0">
                    <a:pos x="59" y="17"/>
                  </a:cxn>
                  <a:cxn ang="0">
                    <a:pos x="59" y="21"/>
                  </a:cxn>
                  <a:cxn ang="0">
                    <a:pos x="59" y="24"/>
                  </a:cxn>
                  <a:cxn ang="0">
                    <a:pos x="63" y="27"/>
                  </a:cxn>
                  <a:cxn ang="0">
                    <a:pos x="65" y="30"/>
                  </a:cxn>
                  <a:cxn ang="0">
                    <a:pos x="69" y="33"/>
                  </a:cxn>
                  <a:cxn ang="0">
                    <a:pos x="72" y="38"/>
                  </a:cxn>
                  <a:cxn ang="0">
                    <a:pos x="66" y="39"/>
                  </a:cxn>
                  <a:cxn ang="0">
                    <a:pos x="63" y="41"/>
                  </a:cxn>
                  <a:cxn ang="0">
                    <a:pos x="62" y="41"/>
                  </a:cxn>
                  <a:cxn ang="0">
                    <a:pos x="63" y="44"/>
                  </a:cxn>
                  <a:cxn ang="0">
                    <a:pos x="59" y="47"/>
                  </a:cxn>
                  <a:cxn ang="0">
                    <a:pos x="54" y="50"/>
                  </a:cxn>
                  <a:cxn ang="0">
                    <a:pos x="51" y="51"/>
                  </a:cxn>
                  <a:cxn ang="0">
                    <a:pos x="47" y="54"/>
                  </a:cxn>
                  <a:cxn ang="0">
                    <a:pos x="41" y="56"/>
                  </a:cxn>
                  <a:cxn ang="0">
                    <a:pos x="38" y="54"/>
                  </a:cxn>
                  <a:cxn ang="0">
                    <a:pos x="36" y="51"/>
                  </a:cxn>
                  <a:cxn ang="0">
                    <a:pos x="30" y="53"/>
                  </a:cxn>
                </a:cxnLst>
                <a:rect l="0" t="0" r="r" b="b"/>
                <a:pathLst>
                  <a:path w="72" h="57">
                    <a:moveTo>
                      <a:pt x="27" y="51"/>
                    </a:moveTo>
                    <a:lnTo>
                      <a:pt x="27" y="50"/>
                    </a:lnTo>
                    <a:lnTo>
                      <a:pt x="27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7" y="23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9" y="33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8" y="39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62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1" y="51"/>
                    </a:lnTo>
                    <a:lnTo>
                      <a:pt x="51" y="53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7" y="54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1" y="57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0" y="51"/>
                    </a:lnTo>
                    <a:lnTo>
                      <a:pt x="30" y="53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7" y="5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336"/>
              <p:cNvSpPr>
                <a:spLocks/>
              </p:cNvSpPr>
              <p:nvPr/>
            </p:nvSpPr>
            <p:spPr bwMode="auto">
              <a:xfrm>
                <a:off x="2983" y="3023"/>
                <a:ext cx="59" cy="77"/>
              </a:xfrm>
              <a:custGeom>
                <a:avLst/>
                <a:gdLst/>
                <a:ahLst/>
                <a:cxnLst>
                  <a:cxn ang="0">
                    <a:pos x="3" y="37"/>
                  </a:cxn>
                  <a:cxn ang="0">
                    <a:pos x="7" y="34"/>
                  </a:cxn>
                  <a:cxn ang="0">
                    <a:pos x="12" y="31"/>
                  </a:cxn>
                  <a:cxn ang="0">
                    <a:pos x="10" y="28"/>
                  </a:cxn>
                  <a:cxn ang="0">
                    <a:pos x="10" y="27"/>
                  </a:cxn>
                  <a:cxn ang="0">
                    <a:pos x="15" y="27"/>
                  </a:cxn>
                  <a:cxn ang="0">
                    <a:pos x="19" y="24"/>
                  </a:cxn>
                  <a:cxn ang="0">
                    <a:pos x="27" y="24"/>
                  </a:cxn>
                  <a:cxn ang="0">
                    <a:pos x="30" y="25"/>
                  </a:cxn>
                  <a:cxn ang="0">
                    <a:pos x="32" y="22"/>
                  </a:cxn>
                  <a:cxn ang="0">
                    <a:pos x="33" y="16"/>
                  </a:cxn>
                  <a:cxn ang="0">
                    <a:pos x="36" y="12"/>
                  </a:cxn>
                  <a:cxn ang="0">
                    <a:pos x="36" y="7"/>
                  </a:cxn>
                  <a:cxn ang="0">
                    <a:pos x="39" y="3"/>
                  </a:cxn>
                  <a:cxn ang="0">
                    <a:pos x="41" y="0"/>
                  </a:cxn>
                  <a:cxn ang="0">
                    <a:pos x="47" y="1"/>
                  </a:cxn>
                  <a:cxn ang="0">
                    <a:pos x="47" y="6"/>
                  </a:cxn>
                  <a:cxn ang="0">
                    <a:pos x="48" y="12"/>
                  </a:cxn>
                  <a:cxn ang="0">
                    <a:pos x="56" y="12"/>
                  </a:cxn>
                  <a:cxn ang="0">
                    <a:pos x="56" y="16"/>
                  </a:cxn>
                  <a:cxn ang="0">
                    <a:pos x="57" y="21"/>
                  </a:cxn>
                  <a:cxn ang="0">
                    <a:pos x="56" y="27"/>
                  </a:cxn>
                  <a:cxn ang="0">
                    <a:pos x="54" y="27"/>
                  </a:cxn>
                  <a:cxn ang="0">
                    <a:pos x="48" y="28"/>
                  </a:cxn>
                  <a:cxn ang="0">
                    <a:pos x="45" y="30"/>
                  </a:cxn>
                  <a:cxn ang="0">
                    <a:pos x="50" y="33"/>
                  </a:cxn>
                  <a:cxn ang="0">
                    <a:pos x="54" y="36"/>
                  </a:cxn>
                  <a:cxn ang="0">
                    <a:pos x="51" y="40"/>
                  </a:cxn>
                  <a:cxn ang="0">
                    <a:pos x="53" y="45"/>
                  </a:cxn>
                  <a:cxn ang="0">
                    <a:pos x="51" y="48"/>
                  </a:cxn>
                  <a:cxn ang="0">
                    <a:pos x="48" y="52"/>
                  </a:cxn>
                  <a:cxn ang="0">
                    <a:pos x="50" y="55"/>
                  </a:cxn>
                  <a:cxn ang="0">
                    <a:pos x="50" y="60"/>
                  </a:cxn>
                  <a:cxn ang="0">
                    <a:pos x="48" y="63"/>
                  </a:cxn>
                  <a:cxn ang="0">
                    <a:pos x="45" y="66"/>
                  </a:cxn>
                  <a:cxn ang="0">
                    <a:pos x="42" y="65"/>
                  </a:cxn>
                  <a:cxn ang="0">
                    <a:pos x="41" y="71"/>
                  </a:cxn>
                  <a:cxn ang="0">
                    <a:pos x="42" y="74"/>
                  </a:cxn>
                  <a:cxn ang="0">
                    <a:pos x="44" y="77"/>
                  </a:cxn>
                  <a:cxn ang="0">
                    <a:pos x="41" y="77"/>
                  </a:cxn>
                  <a:cxn ang="0">
                    <a:pos x="33" y="77"/>
                  </a:cxn>
                  <a:cxn ang="0">
                    <a:pos x="29" y="77"/>
                  </a:cxn>
                  <a:cxn ang="0">
                    <a:pos x="24" y="77"/>
                  </a:cxn>
                  <a:cxn ang="0">
                    <a:pos x="21" y="75"/>
                  </a:cxn>
                  <a:cxn ang="0">
                    <a:pos x="21" y="71"/>
                  </a:cxn>
                  <a:cxn ang="0">
                    <a:pos x="15" y="72"/>
                  </a:cxn>
                  <a:cxn ang="0">
                    <a:pos x="15" y="68"/>
                  </a:cxn>
                  <a:cxn ang="0">
                    <a:pos x="15" y="66"/>
                  </a:cxn>
                  <a:cxn ang="0">
                    <a:pos x="15" y="62"/>
                  </a:cxn>
                  <a:cxn ang="0">
                    <a:pos x="9" y="60"/>
                  </a:cxn>
                  <a:cxn ang="0">
                    <a:pos x="9" y="55"/>
                  </a:cxn>
                  <a:cxn ang="0">
                    <a:pos x="6" y="51"/>
                  </a:cxn>
                  <a:cxn ang="0">
                    <a:pos x="6" y="49"/>
                  </a:cxn>
                  <a:cxn ang="0">
                    <a:pos x="1" y="49"/>
                  </a:cxn>
                  <a:cxn ang="0">
                    <a:pos x="1" y="45"/>
                  </a:cxn>
                  <a:cxn ang="0">
                    <a:pos x="3" y="40"/>
                  </a:cxn>
                </a:cxnLst>
                <a:rect l="0" t="0" r="r" b="b"/>
                <a:pathLst>
                  <a:path w="59" h="77">
                    <a:moveTo>
                      <a:pt x="1" y="39"/>
                    </a:moveTo>
                    <a:lnTo>
                      <a:pt x="1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1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3" y="40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3" y="46"/>
                    </a:lnTo>
                    <a:lnTo>
                      <a:pt x="53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8" y="54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7" y="66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4" y="65"/>
                    </a:lnTo>
                    <a:lnTo>
                      <a:pt x="42" y="65"/>
                    </a:lnTo>
                    <a:lnTo>
                      <a:pt x="41" y="65"/>
                    </a:lnTo>
                    <a:lnTo>
                      <a:pt x="41" y="66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9" y="74"/>
                    </a:lnTo>
                    <a:lnTo>
                      <a:pt x="41" y="74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4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2" y="75"/>
                    </a:lnTo>
                    <a:lnTo>
                      <a:pt x="41" y="77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2" y="77"/>
                    </a:lnTo>
                    <a:lnTo>
                      <a:pt x="30" y="77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7"/>
                    </a:lnTo>
                    <a:lnTo>
                      <a:pt x="26" y="77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8" y="72"/>
                    </a:lnTo>
                    <a:lnTo>
                      <a:pt x="16" y="72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6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7" y="51"/>
                    </a:lnTo>
                    <a:lnTo>
                      <a:pt x="7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337"/>
              <p:cNvSpPr>
                <a:spLocks/>
              </p:cNvSpPr>
              <p:nvPr/>
            </p:nvSpPr>
            <p:spPr bwMode="auto">
              <a:xfrm>
                <a:off x="3028" y="3012"/>
                <a:ext cx="45" cy="79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1" y="23"/>
                  </a:cxn>
                  <a:cxn ang="0">
                    <a:pos x="3" y="23"/>
                  </a:cxn>
                  <a:cxn ang="0">
                    <a:pos x="2" y="17"/>
                  </a:cxn>
                  <a:cxn ang="0">
                    <a:pos x="2" y="12"/>
                  </a:cxn>
                  <a:cxn ang="0">
                    <a:pos x="6" y="9"/>
                  </a:cxn>
                  <a:cxn ang="0">
                    <a:pos x="9" y="11"/>
                  </a:cxn>
                  <a:cxn ang="0">
                    <a:pos x="9" y="15"/>
                  </a:cxn>
                  <a:cxn ang="0">
                    <a:pos x="15" y="14"/>
                  </a:cxn>
                  <a:cxn ang="0">
                    <a:pos x="18" y="12"/>
                  </a:cxn>
                  <a:cxn ang="0">
                    <a:pos x="23" y="9"/>
                  </a:cxn>
                  <a:cxn ang="0">
                    <a:pos x="23" y="5"/>
                  </a:cxn>
                  <a:cxn ang="0">
                    <a:pos x="26" y="0"/>
                  </a:cxn>
                  <a:cxn ang="0">
                    <a:pos x="29" y="5"/>
                  </a:cxn>
                  <a:cxn ang="0">
                    <a:pos x="30" y="2"/>
                  </a:cxn>
                  <a:cxn ang="0">
                    <a:pos x="35" y="2"/>
                  </a:cxn>
                  <a:cxn ang="0">
                    <a:pos x="36" y="5"/>
                  </a:cxn>
                  <a:cxn ang="0">
                    <a:pos x="39" y="6"/>
                  </a:cxn>
                  <a:cxn ang="0">
                    <a:pos x="41" y="12"/>
                  </a:cxn>
                  <a:cxn ang="0">
                    <a:pos x="39" y="18"/>
                  </a:cxn>
                  <a:cxn ang="0">
                    <a:pos x="36" y="23"/>
                  </a:cxn>
                  <a:cxn ang="0">
                    <a:pos x="39" y="24"/>
                  </a:cxn>
                  <a:cxn ang="0">
                    <a:pos x="42" y="26"/>
                  </a:cxn>
                  <a:cxn ang="0">
                    <a:pos x="45" y="30"/>
                  </a:cxn>
                  <a:cxn ang="0">
                    <a:pos x="44" y="33"/>
                  </a:cxn>
                  <a:cxn ang="0">
                    <a:pos x="39" y="36"/>
                  </a:cxn>
                  <a:cxn ang="0">
                    <a:pos x="38" y="36"/>
                  </a:cxn>
                  <a:cxn ang="0">
                    <a:pos x="32" y="38"/>
                  </a:cxn>
                  <a:cxn ang="0">
                    <a:pos x="29" y="33"/>
                  </a:cxn>
                  <a:cxn ang="0">
                    <a:pos x="23" y="35"/>
                  </a:cxn>
                  <a:cxn ang="0">
                    <a:pos x="21" y="38"/>
                  </a:cxn>
                  <a:cxn ang="0">
                    <a:pos x="18" y="39"/>
                  </a:cxn>
                  <a:cxn ang="0">
                    <a:pos x="17" y="45"/>
                  </a:cxn>
                  <a:cxn ang="0">
                    <a:pos x="20" y="47"/>
                  </a:cxn>
                  <a:cxn ang="0">
                    <a:pos x="21" y="50"/>
                  </a:cxn>
                  <a:cxn ang="0">
                    <a:pos x="23" y="50"/>
                  </a:cxn>
                  <a:cxn ang="0">
                    <a:pos x="26" y="51"/>
                  </a:cxn>
                  <a:cxn ang="0">
                    <a:pos x="24" y="57"/>
                  </a:cxn>
                  <a:cxn ang="0">
                    <a:pos x="20" y="60"/>
                  </a:cxn>
                  <a:cxn ang="0">
                    <a:pos x="18" y="62"/>
                  </a:cxn>
                  <a:cxn ang="0">
                    <a:pos x="20" y="66"/>
                  </a:cxn>
                  <a:cxn ang="0">
                    <a:pos x="21" y="73"/>
                  </a:cxn>
                  <a:cxn ang="0">
                    <a:pos x="21" y="77"/>
                  </a:cxn>
                  <a:cxn ang="0">
                    <a:pos x="18" y="79"/>
                  </a:cxn>
                  <a:cxn ang="0">
                    <a:pos x="12" y="77"/>
                  </a:cxn>
                  <a:cxn ang="0">
                    <a:pos x="6" y="76"/>
                  </a:cxn>
                  <a:cxn ang="0">
                    <a:pos x="5" y="73"/>
                  </a:cxn>
                  <a:cxn ang="0">
                    <a:pos x="5" y="68"/>
                  </a:cxn>
                  <a:cxn ang="0">
                    <a:pos x="3" y="65"/>
                  </a:cxn>
                  <a:cxn ang="0">
                    <a:pos x="6" y="60"/>
                  </a:cxn>
                  <a:cxn ang="0">
                    <a:pos x="9" y="56"/>
                  </a:cxn>
                  <a:cxn ang="0">
                    <a:pos x="8" y="51"/>
                  </a:cxn>
                  <a:cxn ang="0">
                    <a:pos x="9" y="48"/>
                  </a:cxn>
                  <a:cxn ang="0">
                    <a:pos x="6" y="44"/>
                  </a:cxn>
                  <a:cxn ang="0">
                    <a:pos x="2" y="41"/>
                  </a:cxn>
                  <a:cxn ang="0">
                    <a:pos x="3" y="38"/>
                  </a:cxn>
                  <a:cxn ang="0">
                    <a:pos x="8" y="38"/>
                  </a:cxn>
                  <a:cxn ang="0">
                    <a:pos x="9" y="38"/>
                  </a:cxn>
                  <a:cxn ang="0">
                    <a:pos x="12" y="33"/>
                  </a:cxn>
                </a:cxnLst>
                <a:rect l="0" t="0" r="r" b="b"/>
                <a:pathLst>
                  <a:path w="45" h="79">
                    <a:moveTo>
                      <a:pt x="14" y="30"/>
                    </a:moveTo>
                    <a:lnTo>
                      <a:pt x="12" y="30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5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51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18" y="62"/>
                    </a:lnTo>
                    <a:lnTo>
                      <a:pt x="20" y="63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1" y="70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3"/>
                    </a:lnTo>
                    <a:lnTo>
                      <a:pt x="21" y="73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9" y="76"/>
                    </a:lnTo>
                    <a:lnTo>
                      <a:pt x="8" y="76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5" y="74"/>
                    </a:lnTo>
                    <a:lnTo>
                      <a:pt x="5" y="73"/>
                    </a:lnTo>
                    <a:lnTo>
                      <a:pt x="6" y="73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5" y="68"/>
                    </a:lnTo>
                    <a:lnTo>
                      <a:pt x="5" y="66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338"/>
              <p:cNvSpPr>
                <a:spLocks/>
              </p:cNvSpPr>
              <p:nvPr/>
            </p:nvSpPr>
            <p:spPr bwMode="auto">
              <a:xfrm>
                <a:off x="3076" y="3103"/>
                <a:ext cx="98" cy="90"/>
              </a:xfrm>
              <a:custGeom>
                <a:avLst/>
                <a:gdLst/>
                <a:ahLst/>
                <a:cxnLst>
                  <a:cxn ang="0">
                    <a:pos x="44" y="27"/>
                  </a:cxn>
                  <a:cxn ang="0">
                    <a:pos x="47" y="28"/>
                  </a:cxn>
                  <a:cxn ang="0">
                    <a:pos x="47" y="33"/>
                  </a:cxn>
                  <a:cxn ang="0">
                    <a:pos x="51" y="33"/>
                  </a:cxn>
                  <a:cxn ang="0">
                    <a:pos x="54" y="31"/>
                  </a:cxn>
                  <a:cxn ang="0">
                    <a:pos x="60" y="30"/>
                  </a:cxn>
                  <a:cxn ang="0">
                    <a:pos x="64" y="28"/>
                  </a:cxn>
                  <a:cxn ang="0">
                    <a:pos x="68" y="22"/>
                  </a:cxn>
                  <a:cxn ang="0">
                    <a:pos x="70" y="16"/>
                  </a:cxn>
                  <a:cxn ang="0">
                    <a:pos x="76" y="15"/>
                  </a:cxn>
                  <a:cxn ang="0">
                    <a:pos x="82" y="19"/>
                  </a:cxn>
                  <a:cxn ang="0">
                    <a:pos x="88" y="24"/>
                  </a:cxn>
                  <a:cxn ang="0">
                    <a:pos x="94" y="22"/>
                  </a:cxn>
                  <a:cxn ang="0">
                    <a:pos x="95" y="25"/>
                  </a:cxn>
                  <a:cxn ang="0">
                    <a:pos x="92" y="30"/>
                  </a:cxn>
                  <a:cxn ang="0">
                    <a:pos x="95" y="34"/>
                  </a:cxn>
                  <a:cxn ang="0">
                    <a:pos x="89" y="39"/>
                  </a:cxn>
                  <a:cxn ang="0">
                    <a:pos x="85" y="45"/>
                  </a:cxn>
                  <a:cxn ang="0">
                    <a:pos x="83" y="48"/>
                  </a:cxn>
                  <a:cxn ang="0">
                    <a:pos x="77" y="52"/>
                  </a:cxn>
                  <a:cxn ang="0">
                    <a:pos x="80" y="54"/>
                  </a:cxn>
                  <a:cxn ang="0">
                    <a:pos x="79" y="60"/>
                  </a:cxn>
                  <a:cxn ang="0">
                    <a:pos x="74" y="54"/>
                  </a:cxn>
                  <a:cxn ang="0">
                    <a:pos x="68" y="58"/>
                  </a:cxn>
                  <a:cxn ang="0">
                    <a:pos x="64" y="64"/>
                  </a:cxn>
                  <a:cxn ang="0">
                    <a:pos x="64" y="69"/>
                  </a:cxn>
                  <a:cxn ang="0">
                    <a:pos x="60" y="78"/>
                  </a:cxn>
                  <a:cxn ang="0">
                    <a:pos x="56" y="81"/>
                  </a:cxn>
                  <a:cxn ang="0">
                    <a:pos x="53" y="85"/>
                  </a:cxn>
                  <a:cxn ang="0">
                    <a:pos x="47" y="90"/>
                  </a:cxn>
                  <a:cxn ang="0">
                    <a:pos x="44" y="85"/>
                  </a:cxn>
                  <a:cxn ang="0">
                    <a:pos x="41" y="79"/>
                  </a:cxn>
                  <a:cxn ang="0">
                    <a:pos x="47" y="75"/>
                  </a:cxn>
                  <a:cxn ang="0">
                    <a:pos x="44" y="73"/>
                  </a:cxn>
                  <a:cxn ang="0">
                    <a:pos x="42" y="73"/>
                  </a:cxn>
                  <a:cxn ang="0">
                    <a:pos x="38" y="70"/>
                  </a:cxn>
                  <a:cxn ang="0">
                    <a:pos x="36" y="64"/>
                  </a:cxn>
                  <a:cxn ang="0">
                    <a:pos x="32" y="61"/>
                  </a:cxn>
                  <a:cxn ang="0">
                    <a:pos x="29" y="57"/>
                  </a:cxn>
                  <a:cxn ang="0">
                    <a:pos x="24" y="54"/>
                  </a:cxn>
                  <a:cxn ang="0">
                    <a:pos x="21" y="49"/>
                  </a:cxn>
                  <a:cxn ang="0">
                    <a:pos x="18" y="48"/>
                  </a:cxn>
                  <a:cxn ang="0">
                    <a:pos x="17" y="48"/>
                  </a:cxn>
                  <a:cxn ang="0">
                    <a:pos x="14" y="46"/>
                  </a:cxn>
                  <a:cxn ang="0">
                    <a:pos x="11" y="48"/>
                  </a:cxn>
                  <a:cxn ang="0">
                    <a:pos x="6" y="46"/>
                  </a:cxn>
                  <a:cxn ang="0">
                    <a:pos x="2" y="43"/>
                  </a:cxn>
                  <a:cxn ang="0">
                    <a:pos x="3" y="42"/>
                  </a:cxn>
                  <a:cxn ang="0">
                    <a:pos x="6" y="33"/>
                  </a:cxn>
                  <a:cxn ang="0">
                    <a:pos x="5" y="22"/>
                  </a:cxn>
                  <a:cxn ang="0">
                    <a:pos x="9" y="19"/>
                  </a:cxn>
                  <a:cxn ang="0">
                    <a:pos x="12" y="15"/>
                  </a:cxn>
                  <a:cxn ang="0">
                    <a:pos x="15" y="10"/>
                  </a:cxn>
                  <a:cxn ang="0">
                    <a:pos x="12" y="6"/>
                  </a:cxn>
                  <a:cxn ang="0">
                    <a:pos x="12" y="1"/>
                  </a:cxn>
                  <a:cxn ang="0">
                    <a:pos x="20" y="1"/>
                  </a:cxn>
                  <a:cxn ang="0">
                    <a:pos x="26" y="7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18"/>
                  </a:cxn>
                  <a:cxn ang="0">
                    <a:pos x="41" y="18"/>
                  </a:cxn>
                  <a:cxn ang="0">
                    <a:pos x="41" y="25"/>
                  </a:cxn>
                </a:cxnLst>
                <a:rect l="0" t="0" r="r" b="b"/>
                <a:pathLst>
                  <a:path w="98" h="90">
                    <a:moveTo>
                      <a:pt x="42" y="25"/>
                    </a:moveTo>
                    <a:lnTo>
                      <a:pt x="42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1" y="33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3"/>
                    </a:lnTo>
                    <a:lnTo>
                      <a:pt x="76" y="13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9" y="22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2" y="22"/>
                    </a:lnTo>
                    <a:lnTo>
                      <a:pt x="94" y="22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4" y="28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2" y="30"/>
                    </a:lnTo>
                    <a:lnTo>
                      <a:pt x="92" y="31"/>
                    </a:lnTo>
                    <a:lnTo>
                      <a:pt x="94" y="31"/>
                    </a:lnTo>
                    <a:lnTo>
                      <a:pt x="94" y="33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2" y="37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2" y="51"/>
                    </a:lnTo>
                    <a:lnTo>
                      <a:pt x="80" y="51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2" y="55"/>
                    </a:lnTo>
                    <a:lnTo>
                      <a:pt x="82" y="57"/>
                    </a:lnTo>
                    <a:lnTo>
                      <a:pt x="82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60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4" y="54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4" y="63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4" y="64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2" y="75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0" y="79"/>
                    </a:lnTo>
                    <a:lnTo>
                      <a:pt x="60" y="81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59" y="81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82"/>
                    </a:lnTo>
                    <a:lnTo>
                      <a:pt x="54" y="82"/>
                    </a:lnTo>
                    <a:lnTo>
                      <a:pt x="56" y="82"/>
                    </a:lnTo>
                    <a:lnTo>
                      <a:pt x="56" y="84"/>
                    </a:lnTo>
                    <a:lnTo>
                      <a:pt x="56" y="85"/>
                    </a:lnTo>
                    <a:lnTo>
                      <a:pt x="54" y="85"/>
                    </a:lnTo>
                    <a:lnTo>
                      <a:pt x="53" y="85"/>
                    </a:lnTo>
                    <a:lnTo>
                      <a:pt x="51" y="85"/>
                    </a:lnTo>
                    <a:lnTo>
                      <a:pt x="50" y="85"/>
                    </a:lnTo>
                    <a:lnTo>
                      <a:pt x="50" y="87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7" y="90"/>
                    </a:lnTo>
                    <a:lnTo>
                      <a:pt x="47" y="88"/>
                    </a:lnTo>
                    <a:lnTo>
                      <a:pt x="47" y="87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4" y="85"/>
                    </a:lnTo>
                    <a:lnTo>
                      <a:pt x="42" y="84"/>
                    </a:lnTo>
                    <a:lnTo>
                      <a:pt x="41" y="84"/>
                    </a:lnTo>
                    <a:lnTo>
                      <a:pt x="41" y="82"/>
                    </a:lnTo>
                    <a:lnTo>
                      <a:pt x="39" y="82"/>
                    </a:lnTo>
                    <a:lnTo>
                      <a:pt x="39" y="81"/>
                    </a:lnTo>
                    <a:lnTo>
                      <a:pt x="41" y="81"/>
                    </a:lnTo>
                    <a:lnTo>
                      <a:pt x="41" y="79"/>
                    </a:lnTo>
                    <a:lnTo>
                      <a:pt x="42" y="79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4" y="75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2"/>
                    </a:lnTo>
                    <a:lnTo>
                      <a:pt x="47" y="73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2" y="73"/>
                    </a:lnTo>
                    <a:lnTo>
                      <a:pt x="42" y="72"/>
                    </a:lnTo>
                    <a:lnTo>
                      <a:pt x="42" y="73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2" y="64"/>
                    </a:lnTo>
                    <a:lnTo>
                      <a:pt x="32" y="63"/>
                    </a:lnTo>
                    <a:lnTo>
                      <a:pt x="32" y="61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49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8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339"/>
              <p:cNvSpPr>
                <a:spLocks/>
              </p:cNvSpPr>
              <p:nvPr/>
            </p:nvSpPr>
            <p:spPr bwMode="auto">
              <a:xfrm>
                <a:off x="3136" y="3146"/>
                <a:ext cx="64" cy="85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26" y="0"/>
                  </a:cxn>
                  <a:cxn ang="0">
                    <a:pos x="28" y="5"/>
                  </a:cxn>
                  <a:cxn ang="0">
                    <a:pos x="31" y="8"/>
                  </a:cxn>
                  <a:cxn ang="0">
                    <a:pos x="35" y="12"/>
                  </a:cxn>
                  <a:cxn ang="0">
                    <a:pos x="32" y="15"/>
                  </a:cxn>
                  <a:cxn ang="0">
                    <a:pos x="26" y="18"/>
                  </a:cxn>
                  <a:cxn ang="0">
                    <a:pos x="31" y="20"/>
                  </a:cxn>
                  <a:cxn ang="0">
                    <a:pos x="28" y="26"/>
                  </a:cxn>
                  <a:cxn ang="0">
                    <a:pos x="32" y="30"/>
                  </a:cxn>
                  <a:cxn ang="0">
                    <a:pos x="32" y="39"/>
                  </a:cxn>
                  <a:cxn ang="0">
                    <a:pos x="37" y="41"/>
                  </a:cxn>
                  <a:cxn ang="0">
                    <a:pos x="43" y="41"/>
                  </a:cxn>
                  <a:cxn ang="0">
                    <a:pos x="49" y="38"/>
                  </a:cxn>
                  <a:cxn ang="0">
                    <a:pos x="52" y="35"/>
                  </a:cxn>
                  <a:cxn ang="0">
                    <a:pos x="58" y="35"/>
                  </a:cxn>
                  <a:cxn ang="0">
                    <a:pos x="61" y="38"/>
                  </a:cxn>
                  <a:cxn ang="0">
                    <a:pos x="58" y="44"/>
                  </a:cxn>
                  <a:cxn ang="0">
                    <a:pos x="62" y="48"/>
                  </a:cxn>
                  <a:cxn ang="0">
                    <a:pos x="59" y="51"/>
                  </a:cxn>
                  <a:cxn ang="0">
                    <a:pos x="59" y="55"/>
                  </a:cxn>
                  <a:cxn ang="0">
                    <a:pos x="59" y="61"/>
                  </a:cxn>
                  <a:cxn ang="0">
                    <a:pos x="59" y="64"/>
                  </a:cxn>
                  <a:cxn ang="0">
                    <a:pos x="62" y="70"/>
                  </a:cxn>
                  <a:cxn ang="0">
                    <a:pos x="61" y="74"/>
                  </a:cxn>
                  <a:cxn ang="0">
                    <a:pos x="55" y="71"/>
                  </a:cxn>
                  <a:cxn ang="0">
                    <a:pos x="53" y="73"/>
                  </a:cxn>
                  <a:cxn ang="0">
                    <a:pos x="55" y="79"/>
                  </a:cxn>
                  <a:cxn ang="0">
                    <a:pos x="53" y="80"/>
                  </a:cxn>
                  <a:cxn ang="0">
                    <a:pos x="50" y="80"/>
                  </a:cxn>
                  <a:cxn ang="0">
                    <a:pos x="46" y="79"/>
                  </a:cxn>
                  <a:cxn ang="0">
                    <a:pos x="41" y="80"/>
                  </a:cxn>
                  <a:cxn ang="0">
                    <a:pos x="37" y="82"/>
                  </a:cxn>
                  <a:cxn ang="0">
                    <a:pos x="34" y="82"/>
                  </a:cxn>
                  <a:cxn ang="0">
                    <a:pos x="31" y="85"/>
                  </a:cxn>
                  <a:cxn ang="0">
                    <a:pos x="26" y="79"/>
                  </a:cxn>
                  <a:cxn ang="0">
                    <a:pos x="26" y="76"/>
                  </a:cxn>
                  <a:cxn ang="0">
                    <a:pos x="25" y="68"/>
                  </a:cxn>
                  <a:cxn ang="0">
                    <a:pos x="29" y="67"/>
                  </a:cxn>
                  <a:cxn ang="0">
                    <a:pos x="32" y="64"/>
                  </a:cxn>
                  <a:cxn ang="0">
                    <a:pos x="29" y="58"/>
                  </a:cxn>
                  <a:cxn ang="0">
                    <a:pos x="26" y="55"/>
                  </a:cxn>
                  <a:cxn ang="0">
                    <a:pos x="25" y="50"/>
                  </a:cxn>
                  <a:cxn ang="0">
                    <a:pos x="22" y="47"/>
                  </a:cxn>
                  <a:cxn ang="0">
                    <a:pos x="19" y="41"/>
                  </a:cxn>
                  <a:cxn ang="0">
                    <a:pos x="13" y="41"/>
                  </a:cxn>
                  <a:cxn ang="0">
                    <a:pos x="8" y="42"/>
                  </a:cxn>
                  <a:cxn ang="0">
                    <a:pos x="5" y="42"/>
                  </a:cxn>
                  <a:cxn ang="0">
                    <a:pos x="0" y="38"/>
                  </a:cxn>
                  <a:cxn ang="0">
                    <a:pos x="2" y="29"/>
                  </a:cxn>
                  <a:cxn ang="0">
                    <a:pos x="2" y="23"/>
                  </a:cxn>
                  <a:cxn ang="0">
                    <a:pos x="4" y="18"/>
                  </a:cxn>
                  <a:cxn ang="0">
                    <a:pos x="10" y="15"/>
                  </a:cxn>
                  <a:cxn ang="0">
                    <a:pos x="14" y="11"/>
                  </a:cxn>
                  <a:cxn ang="0">
                    <a:pos x="19" y="15"/>
                  </a:cxn>
                  <a:cxn ang="0">
                    <a:pos x="22" y="12"/>
                  </a:cxn>
                  <a:cxn ang="0">
                    <a:pos x="17" y="11"/>
                  </a:cxn>
                  <a:cxn ang="0">
                    <a:pos x="20" y="8"/>
                  </a:cxn>
                </a:cxnLst>
                <a:rect l="0" t="0" r="r" b="b"/>
                <a:pathLst>
                  <a:path w="64" h="85">
                    <a:moveTo>
                      <a:pt x="23" y="8"/>
                    </a:moveTo>
                    <a:lnTo>
                      <a:pt x="23" y="6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1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7" y="39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3" y="33"/>
                    </a:lnTo>
                    <a:lnTo>
                      <a:pt x="55" y="33"/>
                    </a:lnTo>
                    <a:lnTo>
                      <a:pt x="56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7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7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1" y="50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8"/>
                    </a:lnTo>
                    <a:lnTo>
                      <a:pt x="59" y="59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9" y="61"/>
                    </a:lnTo>
                    <a:lnTo>
                      <a:pt x="61" y="61"/>
                    </a:lnTo>
                    <a:lnTo>
                      <a:pt x="59" y="61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4" y="71"/>
                    </a:lnTo>
                    <a:lnTo>
                      <a:pt x="64" y="73"/>
                    </a:lnTo>
                    <a:lnTo>
                      <a:pt x="62" y="73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9" y="74"/>
                    </a:lnTo>
                    <a:lnTo>
                      <a:pt x="59" y="73"/>
                    </a:lnTo>
                    <a:lnTo>
                      <a:pt x="58" y="73"/>
                    </a:lnTo>
                    <a:lnTo>
                      <a:pt x="58" y="71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53" y="73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3" y="74"/>
                    </a:lnTo>
                    <a:lnTo>
                      <a:pt x="55" y="76"/>
                    </a:lnTo>
                    <a:lnTo>
                      <a:pt x="56" y="76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5" y="79"/>
                    </a:lnTo>
                    <a:lnTo>
                      <a:pt x="53" y="79"/>
                    </a:lnTo>
                    <a:lnTo>
                      <a:pt x="55" y="79"/>
                    </a:lnTo>
                    <a:lnTo>
                      <a:pt x="55" y="80"/>
                    </a:lnTo>
                    <a:lnTo>
                      <a:pt x="55" y="82"/>
                    </a:lnTo>
                    <a:lnTo>
                      <a:pt x="53" y="82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2" y="82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6" y="77"/>
                    </a:lnTo>
                    <a:lnTo>
                      <a:pt x="46" y="79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1" y="80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7" y="80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7" y="83"/>
                    </a:lnTo>
                    <a:lnTo>
                      <a:pt x="37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3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3"/>
                    </a:lnTo>
                    <a:lnTo>
                      <a:pt x="28" y="83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5" y="76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0"/>
                    </a:lnTo>
                    <a:lnTo>
                      <a:pt x="25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26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8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6" y="55"/>
                    </a:lnTo>
                    <a:lnTo>
                      <a:pt x="26" y="53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5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2" y="48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340"/>
              <p:cNvSpPr>
                <a:spLocks/>
              </p:cNvSpPr>
              <p:nvPr/>
            </p:nvSpPr>
            <p:spPr bwMode="auto">
              <a:xfrm>
                <a:off x="3161" y="3125"/>
                <a:ext cx="84" cy="62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1" y="41"/>
                  </a:cxn>
                  <a:cxn ang="0">
                    <a:pos x="6" y="38"/>
                  </a:cxn>
                  <a:cxn ang="0">
                    <a:pos x="10" y="35"/>
                  </a:cxn>
                  <a:cxn ang="0">
                    <a:pos x="6" y="29"/>
                  </a:cxn>
                  <a:cxn ang="0">
                    <a:pos x="3" y="24"/>
                  </a:cxn>
                  <a:cxn ang="0">
                    <a:pos x="0" y="20"/>
                  </a:cxn>
                  <a:cxn ang="0">
                    <a:pos x="7" y="17"/>
                  </a:cxn>
                  <a:cxn ang="0">
                    <a:pos x="7" y="21"/>
                  </a:cxn>
                  <a:cxn ang="0">
                    <a:pos x="12" y="24"/>
                  </a:cxn>
                  <a:cxn ang="0">
                    <a:pos x="18" y="23"/>
                  </a:cxn>
                  <a:cxn ang="0">
                    <a:pos x="19" y="26"/>
                  </a:cxn>
                  <a:cxn ang="0">
                    <a:pos x="22" y="27"/>
                  </a:cxn>
                  <a:cxn ang="0">
                    <a:pos x="25" y="23"/>
                  </a:cxn>
                  <a:cxn ang="0">
                    <a:pos x="28" y="20"/>
                  </a:cxn>
                  <a:cxn ang="0">
                    <a:pos x="31" y="18"/>
                  </a:cxn>
                  <a:cxn ang="0">
                    <a:pos x="39" y="15"/>
                  </a:cxn>
                  <a:cxn ang="0">
                    <a:pos x="36" y="8"/>
                  </a:cxn>
                  <a:cxn ang="0">
                    <a:pos x="43" y="3"/>
                  </a:cxn>
                  <a:cxn ang="0">
                    <a:pos x="49" y="2"/>
                  </a:cxn>
                  <a:cxn ang="0">
                    <a:pos x="49" y="6"/>
                  </a:cxn>
                  <a:cxn ang="0">
                    <a:pos x="49" y="9"/>
                  </a:cxn>
                  <a:cxn ang="0">
                    <a:pos x="55" y="14"/>
                  </a:cxn>
                  <a:cxn ang="0">
                    <a:pos x="60" y="15"/>
                  </a:cxn>
                  <a:cxn ang="0">
                    <a:pos x="66" y="11"/>
                  </a:cxn>
                  <a:cxn ang="0">
                    <a:pos x="67" y="5"/>
                  </a:cxn>
                  <a:cxn ang="0">
                    <a:pos x="76" y="3"/>
                  </a:cxn>
                  <a:cxn ang="0">
                    <a:pos x="82" y="8"/>
                  </a:cxn>
                  <a:cxn ang="0">
                    <a:pos x="82" y="15"/>
                  </a:cxn>
                  <a:cxn ang="0">
                    <a:pos x="78" y="21"/>
                  </a:cxn>
                  <a:cxn ang="0">
                    <a:pos x="73" y="21"/>
                  </a:cxn>
                  <a:cxn ang="0">
                    <a:pos x="70" y="23"/>
                  </a:cxn>
                  <a:cxn ang="0">
                    <a:pos x="66" y="29"/>
                  </a:cxn>
                  <a:cxn ang="0">
                    <a:pos x="60" y="30"/>
                  </a:cxn>
                  <a:cxn ang="0">
                    <a:pos x="60" y="32"/>
                  </a:cxn>
                  <a:cxn ang="0">
                    <a:pos x="63" y="36"/>
                  </a:cxn>
                  <a:cxn ang="0">
                    <a:pos x="66" y="38"/>
                  </a:cxn>
                  <a:cxn ang="0">
                    <a:pos x="64" y="44"/>
                  </a:cxn>
                  <a:cxn ang="0">
                    <a:pos x="64" y="45"/>
                  </a:cxn>
                  <a:cxn ang="0">
                    <a:pos x="61" y="50"/>
                  </a:cxn>
                  <a:cxn ang="0">
                    <a:pos x="57" y="53"/>
                  </a:cxn>
                  <a:cxn ang="0">
                    <a:pos x="54" y="45"/>
                  </a:cxn>
                  <a:cxn ang="0">
                    <a:pos x="51" y="41"/>
                  </a:cxn>
                  <a:cxn ang="0">
                    <a:pos x="48" y="42"/>
                  </a:cxn>
                  <a:cxn ang="0">
                    <a:pos x="45" y="41"/>
                  </a:cxn>
                  <a:cxn ang="0">
                    <a:pos x="40" y="41"/>
                  </a:cxn>
                  <a:cxn ang="0">
                    <a:pos x="39" y="44"/>
                  </a:cxn>
                  <a:cxn ang="0">
                    <a:pos x="31" y="47"/>
                  </a:cxn>
                  <a:cxn ang="0">
                    <a:pos x="27" y="50"/>
                  </a:cxn>
                  <a:cxn ang="0">
                    <a:pos x="28" y="54"/>
                  </a:cxn>
                  <a:cxn ang="0">
                    <a:pos x="27" y="57"/>
                  </a:cxn>
                  <a:cxn ang="0">
                    <a:pos x="21" y="62"/>
                  </a:cxn>
                  <a:cxn ang="0">
                    <a:pos x="12" y="60"/>
                  </a:cxn>
                  <a:cxn ang="0">
                    <a:pos x="7" y="60"/>
                  </a:cxn>
                  <a:cxn ang="0">
                    <a:pos x="6" y="51"/>
                  </a:cxn>
                </a:cxnLst>
                <a:rect l="0" t="0" r="r" b="b"/>
                <a:pathLst>
                  <a:path w="84" h="62">
                    <a:moveTo>
                      <a:pt x="6" y="50"/>
                    </a:moveTo>
                    <a:lnTo>
                      <a:pt x="6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7" y="15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4" y="14"/>
                    </a:lnTo>
                    <a:lnTo>
                      <a:pt x="84" y="15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6" y="20"/>
                    </a:lnTo>
                    <a:lnTo>
                      <a:pt x="76" y="21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3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7" y="41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3" y="47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50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58" y="51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2" y="41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7" y="53"/>
                    </a:lnTo>
                    <a:lnTo>
                      <a:pt x="27" y="54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2" y="60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341"/>
              <p:cNvSpPr>
                <a:spLocks/>
              </p:cNvSpPr>
              <p:nvPr/>
            </p:nvSpPr>
            <p:spPr bwMode="auto">
              <a:xfrm>
                <a:off x="3100" y="3033"/>
                <a:ext cx="44" cy="5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11"/>
                  </a:cxn>
                  <a:cxn ang="0">
                    <a:pos x="18" y="8"/>
                  </a:cxn>
                  <a:cxn ang="0">
                    <a:pos x="21" y="6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0" y="5"/>
                  </a:cxn>
                  <a:cxn ang="0">
                    <a:pos x="32" y="8"/>
                  </a:cxn>
                  <a:cxn ang="0">
                    <a:pos x="30" y="11"/>
                  </a:cxn>
                  <a:cxn ang="0">
                    <a:pos x="29" y="14"/>
                  </a:cxn>
                  <a:cxn ang="0">
                    <a:pos x="30" y="17"/>
                  </a:cxn>
                  <a:cxn ang="0">
                    <a:pos x="30" y="21"/>
                  </a:cxn>
                  <a:cxn ang="0">
                    <a:pos x="33" y="23"/>
                  </a:cxn>
                  <a:cxn ang="0">
                    <a:pos x="35" y="26"/>
                  </a:cxn>
                  <a:cxn ang="0">
                    <a:pos x="38" y="27"/>
                  </a:cxn>
                  <a:cxn ang="0">
                    <a:pos x="41" y="29"/>
                  </a:cxn>
                  <a:cxn ang="0">
                    <a:pos x="44" y="30"/>
                  </a:cxn>
                  <a:cxn ang="0">
                    <a:pos x="41" y="32"/>
                  </a:cxn>
                  <a:cxn ang="0">
                    <a:pos x="38" y="33"/>
                  </a:cxn>
                  <a:cxn ang="0">
                    <a:pos x="33" y="33"/>
                  </a:cxn>
                  <a:cxn ang="0">
                    <a:pos x="30" y="35"/>
                  </a:cxn>
                  <a:cxn ang="0">
                    <a:pos x="30" y="36"/>
                  </a:cxn>
                  <a:cxn ang="0">
                    <a:pos x="32" y="39"/>
                  </a:cxn>
                  <a:cxn ang="0">
                    <a:pos x="35" y="42"/>
                  </a:cxn>
                  <a:cxn ang="0">
                    <a:pos x="36" y="45"/>
                  </a:cxn>
                  <a:cxn ang="0">
                    <a:pos x="33" y="47"/>
                  </a:cxn>
                  <a:cxn ang="0">
                    <a:pos x="33" y="49"/>
                  </a:cxn>
                  <a:cxn ang="0">
                    <a:pos x="32" y="49"/>
                  </a:cxn>
                  <a:cxn ang="0">
                    <a:pos x="29" y="52"/>
                  </a:cxn>
                  <a:cxn ang="0">
                    <a:pos x="26" y="50"/>
                  </a:cxn>
                  <a:cxn ang="0">
                    <a:pos x="24" y="50"/>
                  </a:cxn>
                  <a:cxn ang="0">
                    <a:pos x="23" y="50"/>
                  </a:cxn>
                  <a:cxn ang="0">
                    <a:pos x="20" y="52"/>
                  </a:cxn>
                  <a:cxn ang="0">
                    <a:pos x="18" y="55"/>
                  </a:cxn>
                  <a:cxn ang="0">
                    <a:pos x="17" y="55"/>
                  </a:cxn>
                  <a:cxn ang="0">
                    <a:pos x="15" y="56"/>
                  </a:cxn>
                  <a:cxn ang="0">
                    <a:pos x="15" y="55"/>
                  </a:cxn>
                  <a:cxn ang="0">
                    <a:pos x="14" y="52"/>
                  </a:cxn>
                  <a:cxn ang="0">
                    <a:pos x="12" y="52"/>
                  </a:cxn>
                  <a:cxn ang="0">
                    <a:pos x="11" y="49"/>
                  </a:cxn>
                  <a:cxn ang="0">
                    <a:pos x="9" y="45"/>
                  </a:cxn>
                  <a:cxn ang="0">
                    <a:pos x="8" y="42"/>
                  </a:cxn>
                  <a:cxn ang="0">
                    <a:pos x="6" y="39"/>
                  </a:cxn>
                  <a:cxn ang="0">
                    <a:pos x="3" y="38"/>
                  </a:cxn>
                  <a:cxn ang="0">
                    <a:pos x="6" y="36"/>
                  </a:cxn>
                  <a:cxn ang="0">
                    <a:pos x="6" y="35"/>
                  </a:cxn>
                  <a:cxn ang="0">
                    <a:pos x="5" y="32"/>
                  </a:cxn>
                  <a:cxn ang="0">
                    <a:pos x="3" y="29"/>
                  </a:cxn>
                  <a:cxn ang="0">
                    <a:pos x="3" y="27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6" y="21"/>
                  </a:cxn>
                  <a:cxn ang="0">
                    <a:pos x="6" y="23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2" y="21"/>
                  </a:cxn>
                  <a:cxn ang="0">
                    <a:pos x="17" y="21"/>
                  </a:cxn>
                  <a:cxn ang="0">
                    <a:pos x="18" y="18"/>
                  </a:cxn>
                </a:cxnLst>
                <a:rect l="0" t="0" r="r" b="b"/>
                <a:pathLst>
                  <a:path w="44" h="56">
                    <a:moveTo>
                      <a:pt x="20" y="18"/>
                    </a:moveTo>
                    <a:lnTo>
                      <a:pt x="20" y="17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3" y="41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6" y="47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3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342"/>
              <p:cNvSpPr>
                <a:spLocks/>
              </p:cNvSpPr>
              <p:nvPr/>
            </p:nvSpPr>
            <p:spPr bwMode="auto">
              <a:xfrm>
                <a:off x="3129" y="3027"/>
                <a:ext cx="48" cy="47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42" y="17"/>
                  </a:cxn>
                  <a:cxn ang="0">
                    <a:pos x="42" y="18"/>
                  </a:cxn>
                  <a:cxn ang="0">
                    <a:pos x="41" y="21"/>
                  </a:cxn>
                  <a:cxn ang="0">
                    <a:pos x="39" y="23"/>
                  </a:cxn>
                  <a:cxn ang="0">
                    <a:pos x="39" y="21"/>
                  </a:cxn>
                  <a:cxn ang="0">
                    <a:pos x="39" y="23"/>
                  </a:cxn>
                  <a:cxn ang="0">
                    <a:pos x="39" y="24"/>
                  </a:cxn>
                  <a:cxn ang="0">
                    <a:pos x="38" y="27"/>
                  </a:cxn>
                  <a:cxn ang="0">
                    <a:pos x="36" y="30"/>
                  </a:cxn>
                  <a:cxn ang="0">
                    <a:pos x="39" y="32"/>
                  </a:cxn>
                  <a:cxn ang="0">
                    <a:pos x="36" y="33"/>
                  </a:cxn>
                  <a:cxn ang="0">
                    <a:pos x="33" y="32"/>
                  </a:cxn>
                  <a:cxn ang="0">
                    <a:pos x="32" y="35"/>
                  </a:cxn>
                  <a:cxn ang="0">
                    <a:pos x="32" y="36"/>
                  </a:cxn>
                  <a:cxn ang="0">
                    <a:pos x="32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29" y="45"/>
                  </a:cxn>
                  <a:cxn ang="0">
                    <a:pos x="26" y="44"/>
                  </a:cxn>
                  <a:cxn ang="0">
                    <a:pos x="23" y="41"/>
                  </a:cxn>
                  <a:cxn ang="0">
                    <a:pos x="20" y="39"/>
                  </a:cxn>
                  <a:cxn ang="0">
                    <a:pos x="17" y="38"/>
                  </a:cxn>
                  <a:cxn ang="0">
                    <a:pos x="14" y="36"/>
                  </a:cxn>
                  <a:cxn ang="0">
                    <a:pos x="11" y="35"/>
                  </a:cxn>
                  <a:cxn ang="0">
                    <a:pos x="7" y="33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3" y="17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6" y="9"/>
                  </a:cxn>
                  <a:cxn ang="0">
                    <a:pos x="9" y="11"/>
                  </a:cxn>
                  <a:cxn ang="0">
                    <a:pos x="12" y="9"/>
                  </a:cxn>
                  <a:cxn ang="0">
                    <a:pos x="14" y="9"/>
                  </a:cxn>
                  <a:cxn ang="0">
                    <a:pos x="15" y="12"/>
                  </a:cxn>
                  <a:cxn ang="0">
                    <a:pos x="17" y="9"/>
                  </a:cxn>
                  <a:cxn ang="0">
                    <a:pos x="20" y="8"/>
                  </a:cxn>
                  <a:cxn ang="0">
                    <a:pos x="23" y="9"/>
                  </a:cxn>
                  <a:cxn ang="0">
                    <a:pos x="26" y="8"/>
                  </a:cxn>
                  <a:cxn ang="0">
                    <a:pos x="27" y="8"/>
                  </a:cxn>
                  <a:cxn ang="0">
                    <a:pos x="30" y="6"/>
                  </a:cxn>
                  <a:cxn ang="0">
                    <a:pos x="32" y="5"/>
                  </a:cxn>
                  <a:cxn ang="0">
                    <a:pos x="33" y="2"/>
                  </a:cxn>
                  <a:cxn ang="0">
                    <a:pos x="36" y="0"/>
                  </a:cxn>
                  <a:cxn ang="0">
                    <a:pos x="38" y="3"/>
                  </a:cxn>
                  <a:cxn ang="0">
                    <a:pos x="38" y="6"/>
                  </a:cxn>
                  <a:cxn ang="0">
                    <a:pos x="41" y="8"/>
                  </a:cxn>
                  <a:cxn ang="0">
                    <a:pos x="42" y="8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8" y="12"/>
                  </a:cxn>
                  <a:cxn ang="0">
                    <a:pos x="45" y="14"/>
                  </a:cxn>
                  <a:cxn ang="0">
                    <a:pos x="44" y="17"/>
                  </a:cxn>
                </a:cxnLst>
                <a:rect l="0" t="0" r="r" b="b"/>
                <a:pathLst>
                  <a:path w="48" h="47">
                    <a:moveTo>
                      <a:pt x="44" y="17"/>
                    </a:moveTo>
                    <a:lnTo>
                      <a:pt x="42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3" y="44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4" y="1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343"/>
              <p:cNvSpPr>
                <a:spLocks/>
              </p:cNvSpPr>
              <p:nvPr/>
            </p:nvSpPr>
            <p:spPr bwMode="auto">
              <a:xfrm>
                <a:off x="3143" y="3066"/>
                <a:ext cx="39" cy="62"/>
              </a:xfrm>
              <a:custGeom>
                <a:avLst/>
                <a:gdLst/>
                <a:ahLst/>
                <a:cxnLst>
                  <a:cxn ang="0">
                    <a:pos x="7" y="49"/>
                  </a:cxn>
                  <a:cxn ang="0">
                    <a:pos x="7" y="46"/>
                  </a:cxn>
                  <a:cxn ang="0">
                    <a:pos x="3" y="44"/>
                  </a:cxn>
                  <a:cxn ang="0">
                    <a:pos x="3" y="41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0" y="37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1" y="32"/>
                  </a:cxn>
                  <a:cxn ang="0">
                    <a:pos x="4" y="32"/>
                  </a:cxn>
                  <a:cxn ang="0">
                    <a:pos x="3" y="31"/>
                  </a:cxn>
                  <a:cxn ang="0">
                    <a:pos x="4" y="25"/>
                  </a:cxn>
                  <a:cxn ang="0">
                    <a:pos x="3" y="20"/>
                  </a:cxn>
                  <a:cxn ang="0">
                    <a:pos x="3" y="17"/>
                  </a:cxn>
                  <a:cxn ang="0">
                    <a:pos x="6" y="17"/>
                  </a:cxn>
                  <a:cxn ang="0">
                    <a:pos x="7" y="12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5"/>
                  </a:cxn>
                  <a:cxn ang="0">
                    <a:pos x="18" y="6"/>
                  </a:cxn>
                  <a:cxn ang="0">
                    <a:pos x="21" y="9"/>
                  </a:cxn>
                  <a:cxn ang="0">
                    <a:pos x="24" y="12"/>
                  </a:cxn>
                  <a:cxn ang="0">
                    <a:pos x="27" y="16"/>
                  </a:cxn>
                  <a:cxn ang="0">
                    <a:pos x="28" y="20"/>
                  </a:cxn>
                  <a:cxn ang="0">
                    <a:pos x="31" y="25"/>
                  </a:cxn>
                  <a:cxn ang="0">
                    <a:pos x="34" y="28"/>
                  </a:cxn>
                  <a:cxn ang="0">
                    <a:pos x="34" y="31"/>
                  </a:cxn>
                  <a:cxn ang="0">
                    <a:pos x="37" y="34"/>
                  </a:cxn>
                  <a:cxn ang="0">
                    <a:pos x="39" y="38"/>
                  </a:cxn>
                  <a:cxn ang="0">
                    <a:pos x="36" y="40"/>
                  </a:cxn>
                  <a:cxn ang="0">
                    <a:pos x="31" y="41"/>
                  </a:cxn>
                  <a:cxn ang="0">
                    <a:pos x="28" y="44"/>
                  </a:cxn>
                  <a:cxn ang="0">
                    <a:pos x="28" y="47"/>
                  </a:cxn>
                  <a:cxn ang="0">
                    <a:pos x="33" y="49"/>
                  </a:cxn>
                  <a:cxn ang="0">
                    <a:pos x="33" y="50"/>
                  </a:cxn>
                  <a:cxn ang="0">
                    <a:pos x="31" y="55"/>
                  </a:cxn>
                  <a:cxn ang="0">
                    <a:pos x="31" y="55"/>
                  </a:cxn>
                  <a:cxn ang="0">
                    <a:pos x="33" y="56"/>
                  </a:cxn>
                  <a:cxn ang="0">
                    <a:pos x="33" y="59"/>
                  </a:cxn>
                  <a:cxn ang="0">
                    <a:pos x="30" y="62"/>
                  </a:cxn>
                  <a:cxn ang="0">
                    <a:pos x="27" y="59"/>
                  </a:cxn>
                  <a:cxn ang="0">
                    <a:pos x="24" y="59"/>
                  </a:cxn>
                  <a:cxn ang="0">
                    <a:pos x="21" y="59"/>
                  </a:cxn>
                  <a:cxn ang="0">
                    <a:pos x="16" y="58"/>
                  </a:cxn>
                  <a:cxn ang="0">
                    <a:pos x="13" y="55"/>
                  </a:cxn>
                  <a:cxn ang="0">
                    <a:pos x="10" y="52"/>
                  </a:cxn>
                  <a:cxn ang="0">
                    <a:pos x="7" y="52"/>
                  </a:cxn>
                </a:cxnLst>
                <a:rect l="0" t="0" r="r" b="b"/>
                <a:pathLst>
                  <a:path w="39" h="62">
                    <a:moveTo>
                      <a:pt x="6" y="52"/>
                    </a:move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7" y="40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3" y="58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344"/>
              <p:cNvSpPr>
                <a:spLocks/>
              </p:cNvSpPr>
              <p:nvPr/>
            </p:nvSpPr>
            <p:spPr bwMode="auto">
              <a:xfrm>
                <a:off x="3167" y="3078"/>
                <a:ext cx="66" cy="74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37" y="4"/>
                  </a:cxn>
                  <a:cxn ang="0">
                    <a:pos x="42" y="0"/>
                  </a:cxn>
                  <a:cxn ang="0">
                    <a:pos x="46" y="4"/>
                  </a:cxn>
                  <a:cxn ang="0">
                    <a:pos x="51" y="7"/>
                  </a:cxn>
                  <a:cxn ang="0">
                    <a:pos x="55" y="10"/>
                  </a:cxn>
                  <a:cxn ang="0">
                    <a:pos x="52" y="14"/>
                  </a:cxn>
                  <a:cxn ang="0">
                    <a:pos x="55" y="19"/>
                  </a:cxn>
                  <a:cxn ang="0">
                    <a:pos x="60" y="22"/>
                  </a:cxn>
                  <a:cxn ang="0">
                    <a:pos x="64" y="25"/>
                  </a:cxn>
                  <a:cxn ang="0">
                    <a:pos x="66" y="31"/>
                  </a:cxn>
                  <a:cxn ang="0">
                    <a:pos x="63" y="35"/>
                  </a:cxn>
                  <a:cxn ang="0">
                    <a:pos x="64" y="41"/>
                  </a:cxn>
                  <a:cxn ang="0">
                    <a:pos x="61" y="43"/>
                  </a:cxn>
                  <a:cxn ang="0">
                    <a:pos x="57" y="43"/>
                  </a:cxn>
                  <a:cxn ang="0">
                    <a:pos x="52" y="44"/>
                  </a:cxn>
                  <a:cxn ang="0">
                    <a:pos x="51" y="44"/>
                  </a:cxn>
                  <a:cxn ang="0">
                    <a:pos x="46" y="47"/>
                  </a:cxn>
                  <a:cxn ang="0">
                    <a:pos x="40" y="49"/>
                  </a:cxn>
                  <a:cxn ang="0">
                    <a:pos x="34" y="52"/>
                  </a:cxn>
                  <a:cxn ang="0">
                    <a:pos x="30" y="55"/>
                  </a:cxn>
                  <a:cxn ang="0">
                    <a:pos x="33" y="59"/>
                  </a:cxn>
                  <a:cxn ang="0">
                    <a:pos x="28" y="62"/>
                  </a:cxn>
                  <a:cxn ang="0">
                    <a:pos x="24" y="65"/>
                  </a:cxn>
                  <a:cxn ang="0">
                    <a:pos x="22" y="65"/>
                  </a:cxn>
                  <a:cxn ang="0">
                    <a:pos x="19" y="68"/>
                  </a:cxn>
                  <a:cxn ang="0">
                    <a:pos x="19" y="73"/>
                  </a:cxn>
                  <a:cxn ang="0">
                    <a:pos x="16" y="74"/>
                  </a:cxn>
                  <a:cxn ang="0">
                    <a:pos x="15" y="74"/>
                  </a:cxn>
                  <a:cxn ang="0">
                    <a:pos x="12" y="70"/>
                  </a:cxn>
                  <a:cxn ang="0">
                    <a:pos x="10" y="70"/>
                  </a:cxn>
                  <a:cxn ang="0">
                    <a:pos x="7" y="71"/>
                  </a:cxn>
                  <a:cxn ang="0">
                    <a:pos x="4" y="70"/>
                  </a:cxn>
                  <a:cxn ang="0">
                    <a:pos x="1" y="68"/>
                  </a:cxn>
                  <a:cxn ang="0">
                    <a:pos x="1" y="64"/>
                  </a:cxn>
                  <a:cxn ang="0">
                    <a:pos x="4" y="59"/>
                  </a:cxn>
                  <a:cxn ang="0">
                    <a:pos x="1" y="55"/>
                  </a:cxn>
                  <a:cxn ang="0">
                    <a:pos x="1" y="53"/>
                  </a:cxn>
                  <a:cxn ang="0">
                    <a:pos x="6" y="50"/>
                  </a:cxn>
                  <a:cxn ang="0">
                    <a:pos x="10" y="47"/>
                  </a:cxn>
                  <a:cxn ang="0">
                    <a:pos x="7" y="43"/>
                  </a:cxn>
                  <a:cxn ang="0">
                    <a:pos x="7" y="41"/>
                  </a:cxn>
                  <a:cxn ang="0">
                    <a:pos x="9" y="38"/>
                  </a:cxn>
                  <a:cxn ang="0">
                    <a:pos x="9" y="35"/>
                  </a:cxn>
                  <a:cxn ang="0">
                    <a:pos x="3" y="34"/>
                  </a:cxn>
                  <a:cxn ang="0">
                    <a:pos x="6" y="29"/>
                  </a:cxn>
                  <a:cxn ang="0">
                    <a:pos x="12" y="28"/>
                  </a:cxn>
                  <a:cxn ang="0">
                    <a:pos x="15" y="25"/>
                  </a:cxn>
                  <a:cxn ang="0">
                    <a:pos x="12" y="20"/>
                  </a:cxn>
                  <a:cxn ang="0">
                    <a:pos x="13" y="20"/>
                  </a:cxn>
                  <a:cxn ang="0">
                    <a:pos x="16" y="19"/>
                  </a:cxn>
                  <a:cxn ang="0">
                    <a:pos x="18" y="19"/>
                  </a:cxn>
                  <a:cxn ang="0">
                    <a:pos x="19" y="16"/>
                  </a:cxn>
                  <a:cxn ang="0">
                    <a:pos x="24" y="13"/>
                  </a:cxn>
                </a:cxnLst>
                <a:rect l="0" t="0" r="r" b="b"/>
                <a:pathLst>
                  <a:path w="66" h="74">
                    <a:moveTo>
                      <a:pt x="25" y="11"/>
                    </a:move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3" y="37"/>
                    </a:lnTo>
                    <a:lnTo>
                      <a:pt x="63" y="38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4" y="43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2" y="43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3"/>
                    </a:lnTo>
                    <a:lnTo>
                      <a:pt x="33" y="53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2" y="68"/>
                    </a:lnTo>
                    <a:lnTo>
                      <a:pt x="21" y="68"/>
                    </a:lnTo>
                    <a:lnTo>
                      <a:pt x="21" y="67"/>
                    </a:lnTo>
                    <a:lnTo>
                      <a:pt x="19" y="68"/>
                    </a:lnTo>
                    <a:lnTo>
                      <a:pt x="18" y="68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5" y="73"/>
                    </a:lnTo>
                    <a:lnTo>
                      <a:pt x="15" y="74"/>
                    </a:lnTo>
                    <a:lnTo>
                      <a:pt x="15" y="73"/>
                    </a:lnTo>
                    <a:lnTo>
                      <a:pt x="15" y="74"/>
                    </a:lnTo>
                    <a:lnTo>
                      <a:pt x="15" y="73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9" y="70"/>
                    </a:lnTo>
                    <a:lnTo>
                      <a:pt x="9" y="71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4" y="70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68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345"/>
              <p:cNvSpPr>
                <a:spLocks/>
              </p:cNvSpPr>
              <p:nvPr/>
            </p:nvSpPr>
            <p:spPr bwMode="auto">
              <a:xfrm>
                <a:off x="3164" y="3033"/>
                <a:ext cx="78" cy="65"/>
              </a:xfrm>
              <a:custGeom>
                <a:avLst/>
                <a:gdLst/>
                <a:ahLst/>
                <a:cxnLst>
                  <a:cxn ang="0">
                    <a:pos x="64" y="20"/>
                  </a:cxn>
                  <a:cxn ang="0">
                    <a:pos x="67" y="18"/>
                  </a:cxn>
                  <a:cxn ang="0">
                    <a:pos x="67" y="20"/>
                  </a:cxn>
                  <a:cxn ang="0">
                    <a:pos x="70" y="21"/>
                  </a:cxn>
                  <a:cxn ang="0">
                    <a:pos x="72" y="24"/>
                  </a:cxn>
                  <a:cxn ang="0">
                    <a:pos x="75" y="29"/>
                  </a:cxn>
                  <a:cxn ang="0">
                    <a:pos x="78" y="33"/>
                  </a:cxn>
                  <a:cxn ang="0">
                    <a:pos x="73" y="38"/>
                  </a:cxn>
                  <a:cxn ang="0">
                    <a:pos x="70" y="36"/>
                  </a:cxn>
                  <a:cxn ang="0">
                    <a:pos x="69" y="36"/>
                  </a:cxn>
                  <a:cxn ang="0">
                    <a:pos x="61" y="36"/>
                  </a:cxn>
                  <a:cxn ang="0">
                    <a:pos x="60" y="36"/>
                  </a:cxn>
                  <a:cxn ang="0">
                    <a:pos x="57" y="35"/>
                  </a:cxn>
                  <a:cxn ang="0">
                    <a:pos x="55" y="38"/>
                  </a:cxn>
                  <a:cxn ang="0">
                    <a:pos x="57" y="41"/>
                  </a:cxn>
                  <a:cxn ang="0">
                    <a:pos x="55" y="44"/>
                  </a:cxn>
                  <a:cxn ang="0">
                    <a:pos x="55" y="49"/>
                  </a:cxn>
                  <a:cxn ang="0">
                    <a:pos x="49" y="47"/>
                  </a:cxn>
                  <a:cxn ang="0">
                    <a:pos x="45" y="47"/>
                  </a:cxn>
                  <a:cxn ang="0">
                    <a:pos x="39" y="49"/>
                  </a:cxn>
                  <a:cxn ang="0">
                    <a:pos x="34" y="52"/>
                  </a:cxn>
                  <a:cxn ang="0">
                    <a:pos x="34" y="56"/>
                  </a:cxn>
                  <a:cxn ang="0">
                    <a:pos x="31" y="55"/>
                  </a:cxn>
                  <a:cxn ang="0">
                    <a:pos x="28" y="56"/>
                  </a:cxn>
                  <a:cxn ang="0">
                    <a:pos x="24" y="59"/>
                  </a:cxn>
                  <a:cxn ang="0">
                    <a:pos x="22" y="62"/>
                  </a:cxn>
                  <a:cxn ang="0">
                    <a:pos x="19" y="64"/>
                  </a:cxn>
                  <a:cxn ang="0">
                    <a:pos x="18" y="64"/>
                  </a:cxn>
                  <a:cxn ang="0">
                    <a:pos x="13" y="64"/>
                  </a:cxn>
                  <a:cxn ang="0">
                    <a:pos x="12" y="58"/>
                  </a:cxn>
                  <a:cxn ang="0">
                    <a:pos x="7" y="53"/>
                  </a:cxn>
                  <a:cxn ang="0">
                    <a:pos x="4" y="49"/>
                  </a:cxn>
                  <a:cxn ang="0">
                    <a:pos x="1" y="44"/>
                  </a:cxn>
                  <a:cxn ang="0">
                    <a:pos x="1" y="39"/>
                  </a:cxn>
                  <a:cxn ang="0">
                    <a:pos x="6" y="35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5"/>
                  </a:cxn>
                  <a:cxn ang="0">
                    <a:pos x="21" y="33"/>
                  </a:cxn>
                  <a:cxn ang="0">
                    <a:pos x="25" y="32"/>
                  </a:cxn>
                  <a:cxn ang="0">
                    <a:pos x="31" y="30"/>
                  </a:cxn>
                  <a:cxn ang="0">
                    <a:pos x="31" y="29"/>
                  </a:cxn>
                  <a:cxn ang="0">
                    <a:pos x="31" y="24"/>
                  </a:cxn>
                  <a:cxn ang="0">
                    <a:pos x="34" y="20"/>
                  </a:cxn>
                  <a:cxn ang="0">
                    <a:pos x="33" y="17"/>
                  </a:cxn>
                  <a:cxn ang="0">
                    <a:pos x="33" y="12"/>
                  </a:cxn>
                  <a:cxn ang="0">
                    <a:pos x="33" y="8"/>
                  </a:cxn>
                  <a:cxn ang="0">
                    <a:pos x="34" y="8"/>
                  </a:cxn>
                  <a:cxn ang="0">
                    <a:pos x="40" y="6"/>
                  </a:cxn>
                  <a:cxn ang="0">
                    <a:pos x="42" y="3"/>
                  </a:cxn>
                  <a:cxn ang="0">
                    <a:pos x="43" y="0"/>
                  </a:cxn>
                  <a:cxn ang="0">
                    <a:pos x="46" y="2"/>
                  </a:cxn>
                  <a:cxn ang="0">
                    <a:pos x="51" y="2"/>
                  </a:cxn>
                  <a:cxn ang="0">
                    <a:pos x="54" y="3"/>
                  </a:cxn>
                  <a:cxn ang="0">
                    <a:pos x="54" y="2"/>
                  </a:cxn>
                  <a:cxn ang="0">
                    <a:pos x="57" y="0"/>
                  </a:cxn>
                  <a:cxn ang="0">
                    <a:pos x="58" y="3"/>
                  </a:cxn>
                  <a:cxn ang="0">
                    <a:pos x="61" y="2"/>
                  </a:cxn>
                  <a:cxn ang="0">
                    <a:pos x="64" y="6"/>
                  </a:cxn>
                  <a:cxn ang="0">
                    <a:pos x="63" y="6"/>
                  </a:cxn>
                  <a:cxn ang="0">
                    <a:pos x="66" y="11"/>
                  </a:cxn>
                  <a:cxn ang="0">
                    <a:pos x="66" y="15"/>
                  </a:cxn>
                </a:cxnLst>
                <a:rect l="0" t="0" r="r" b="b"/>
                <a:pathLst>
                  <a:path w="78" h="65">
                    <a:moveTo>
                      <a:pt x="64" y="20"/>
                    </a:moveTo>
                    <a:lnTo>
                      <a:pt x="66" y="20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7" y="20"/>
                    </a:lnTo>
                    <a:lnTo>
                      <a:pt x="67" y="18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7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60" y="35"/>
                    </a:lnTo>
                    <a:lnTo>
                      <a:pt x="58" y="35"/>
                    </a:lnTo>
                    <a:lnTo>
                      <a:pt x="60" y="35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5" y="39"/>
                    </a:lnTo>
                    <a:lnTo>
                      <a:pt x="57" y="39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7" y="45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5" y="64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3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346"/>
              <p:cNvSpPr>
                <a:spLocks/>
              </p:cNvSpPr>
              <p:nvPr/>
            </p:nvSpPr>
            <p:spPr bwMode="auto">
              <a:xfrm>
                <a:off x="3349" y="3306"/>
                <a:ext cx="42" cy="62"/>
              </a:xfrm>
              <a:custGeom>
                <a:avLst/>
                <a:gdLst/>
                <a:ahLst/>
                <a:cxnLst>
                  <a:cxn ang="0">
                    <a:pos x="6" y="60"/>
                  </a:cxn>
                  <a:cxn ang="0">
                    <a:pos x="4" y="59"/>
                  </a:cxn>
                  <a:cxn ang="0">
                    <a:pos x="3" y="54"/>
                  </a:cxn>
                  <a:cxn ang="0">
                    <a:pos x="1" y="50"/>
                  </a:cxn>
                  <a:cxn ang="0">
                    <a:pos x="1" y="47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1"/>
                  </a:cxn>
                  <a:cxn ang="0">
                    <a:pos x="4" y="38"/>
                  </a:cxn>
                  <a:cxn ang="0">
                    <a:pos x="3" y="33"/>
                  </a:cxn>
                  <a:cxn ang="0">
                    <a:pos x="1" y="29"/>
                  </a:cxn>
                  <a:cxn ang="0">
                    <a:pos x="3" y="27"/>
                  </a:cxn>
                  <a:cxn ang="0">
                    <a:pos x="6" y="27"/>
                  </a:cxn>
                  <a:cxn ang="0">
                    <a:pos x="7" y="23"/>
                  </a:cxn>
                  <a:cxn ang="0">
                    <a:pos x="10" y="20"/>
                  </a:cxn>
                  <a:cxn ang="0">
                    <a:pos x="12" y="17"/>
                  </a:cxn>
                  <a:cxn ang="0">
                    <a:pos x="15" y="14"/>
                  </a:cxn>
                  <a:cxn ang="0">
                    <a:pos x="16" y="12"/>
                  </a:cxn>
                  <a:cxn ang="0">
                    <a:pos x="15" y="7"/>
                  </a:cxn>
                  <a:cxn ang="0">
                    <a:pos x="16" y="3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24" y="4"/>
                  </a:cxn>
                  <a:cxn ang="0">
                    <a:pos x="28" y="3"/>
                  </a:cxn>
                  <a:cxn ang="0">
                    <a:pos x="33" y="1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12"/>
                  </a:cxn>
                  <a:cxn ang="0">
                    <a:pos x="42" y="17"/>
                  </a:cxn>
                  <a:cxn ang="0">
                    <a:pos x="39" y="17"/>
                  </a:cxn>
                  <a:cxn ang="0">
                    <a:pos x="36" y="14"/>
                  </a:cxn>
                  <a:cxn ang="0">
                    <a:pos x="34" y="18"/>
                  </a:cxn>
                  <a:cxn ang="0">
                    <a:pos x="31" y="21"/>
                  </a:cxn>
                  <a:cxn ang="0">
                    <a:pos x="30" y="26"/>
                  </a:cxn>
                  <a:cxn ang="0">
                    <a:pos x="30" y="29"/>
                  </a:cxn>
                  <a:cxn ang="0">
                    <a:pos x="31" y="33"/>
                  </a:cxn>
                  <a:cxn ang="0">
                    <a:pos x="30" y="38"/>
                  </a:cxn>
                  <a:cxn ang="0">
                    <a:pos x="27" y="38"/>
                  </a:cxn>
                  <a:cxn ang="0">
                    <a:pos x="22" y="39"/>
                  </a:cxn>
                  <a:cxn ang="0">
                    <a:pos x="24" y="42"/>
                  </a:cxn>
                  <a:cxn ang="0">
                    <a:pos x="27" y="45"/>
                  </a:cxn>
                  <a:cxn ang="0">
                    <a:pos x="30" y="48"/>
                  </a:cxn>
                  <a:cxn ang="0">
                    <a:pos x="27" y="51"/>
                  </a:cxn>
                  <a:cxn ang="0">
                    <a:pos x="22" y="53"/>
                  </a:cxn>
                  <a:cxn ang="0">
                    <a:pos x="25" y="57"/>
                  </a:cxn>
                  <a:cxn ang="0">
                    <a:pos x="22" y="60"/>
                  </a:cxn>
                  <a:cxn ang="0">
                    <a:pos x="18" y="62"/>
                  </a:cxn>
                  <a:cxn ang="0">
                    <a:pos x="16" y="60"/>
                  </a:cxn>
                  <a:cxn ang="0">
                    <a:pos x="16" y="60"/>
                  </a:cxn>
                  <a:cxn ang="0">
                    <a:pos x="15" y="59"/>
                  </a:cxn>
                  <a:cxn ang="0">
                    <a:pos x="10" y="60"/>
                  </a:cxn>
                </a:cxnLst>
                <a:rect l="0" t="0" r="r" b="b"/>
                <a:pathLst>
                  <a:path w="42" h="62">
                    <a:moveTo>
                      <a:pt x="10" y="60"/>
                    </a:moveTo>
                    <a:lnTo>
                      <a:pt x="9" y="60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4" y="56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347"/>
              <p:cNvSpPr>
                <a:spLocks/>
              </p:cNvSpPr>
              <p:nvPr/>
            </p:nvSpPr>
            <p:spPr bwMode="auto">
              <a:xfrm>
                <a:off x="3246" y="3184"/>
                <a:ext cx="50" cy="39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38" y="0"/>
                  </a:cxn>
                  <a:cxn ang="0">
                    <a:pos x="38" y="3"/>
                  </a:cxn>
                  <a:cxn ang="0">
                    <a:pos x="41" y="3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10"/>
                  </a:cxn>
                  <a:cxn ang="0">
                    <a:pos x="40" y="12"/>
                  </a:cxn>
                  <a:cxn ang="0">
                    <a:pos x="43" y="15"/>
                  </a:cxn>
                  <a:cxn ang="0">
                    <a:pos x="38" y="17"/>
                  </a:cxn>
                  <a:cxn ang="0">
                    <a:pos x="35" y="13"/>
                  </a:cxn>
                  <a:cxn ang="0">
                    <a:pos x="29" y="13"/>
                  </a:cxn>
                  <a:cxn ang="0">
                    <a:pos x="31" y="18"/>
                  </a:cxn>
                  <a:cxn ang="0">
                    <a:pos x="26" y="20"/>
                  </a:cxn>
                  <a:cxn ang="0">
                    <a:pos x="31" y="21"/>
                  </a:cxn>
                  <a:cxn ang="0">
                    <a:pos x="34" y="24"/>
                  </a:cxn>
                  <a:cxn ang="0">
                    <a:pos x="37" y="27"/>
                  </a:cxn>
                  <a:cxn ang="0">
                    <a:pos x="41" y="27"/>
                  </a:cxn>
                  <a:cxn ang="0">
                    <a:pos x="46" y="26"/>
                  </a:cxn>
                  <a:cxn ang="0">
                    <a:pos x="47" y="27"/>
                  </a:cxn>
                  <a:cxn ang="0">
                    <a:pos x="49" y="29"/>
                  </a:cxn>
                  <a:cxn ang="0">
                    <a:pos x="49" y="32"/>
                  </a:cxn>
                  <a:cxn ang="0">
                    <a:pos x="46" y="35"/>
                  </a:cxn>
                  <a:cxn ang="0">
                    <a:pos x="41" y="33"/>
                  </a:cxn>
                  <a:cxn ang="0">
                    <a:pos x="38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1" y="30"/>
                  </a:cxn>
                  <a:cxn ang="0">
                    <a:pos x="29" y="32"/>
                  </a:cxn>
                  <a:cxn ang="0">
                    <a:pos x="26" y="35"/>
                  </a:cxn>
                  <a:cxn ang="0">
                    <a:pos x="26" y="38"/>
                  </a:cxn>
                  <a:cxn ang="0">
                    <a:pos x="23" y="38"/>
                  </a:cxn>
                  <a:cxn ang="0">
                    <a:pos x="21" y="35"/>
                  </a:cxn>
                  <a:cxn ang="0">
                    <a:pos x="21" y="35"/>
                  </a:cxn>
                  <a:cxn ang="0">
                    <a:pos x="21" y="32"/>
                  </a:cxn>
                  <a:cxn ang="0">
                    <a:pos x="18" y="27"/>
                  </a:cxn>
                  <a:cxn ang="0">
                    <a:pos x="14" y="26"/>
                  </a:cxn>
                  <a:cxn ang="0">
                    <a:pos x="9" y="23"/>
                  </a:cxn>
                  <a:cxn ang="0">
                    <a:pos x="5" y="21"/>
                  </a:cxn>
                  <a:cxn ang="0">
                    <a:pos x="3" y="20"/>
                  </a:cxn>
                  <a:cxn ang="0">
                    <a:pos x="0" y="15"/>
                  </a:cxn>
                  <a:cxn ang="0">
                    <a:pos x="3" y="12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20" y="4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9" y="7"/>
                  </a:cxn>
                  <a:cxn ang="0">
                    <a:pos x="32" y="7"/>
                  </a:cxn>
                  <a:cxn ang="0">
                    <a:pos x="31" y="6"/>
                  </a:cxn>
                  <a:cxn ang="0">
                    <a:pos x="34" y="3"/>
                  </a:cxn>
                </a:cxnLst>
                <a:rect l="0" t="0" r="r" b="b"/>
                <a:pathLst>
                  <a:path w="50" h="39">
                    <a:moveTo>
                      <a:pt x="34" y="3"/>
                    </a:moveTo>
                    <a:lnTo>
                      <a:pt x="34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37" y="27"/>
                    </a:lnTo>
                    <a:lnTo>
                      <a:pt x="38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47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8" y="35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348"/>
              <p:cNvSpPr>
                <a:spLocks/>
              </p:cNvSpPr>
              <p:nvPr/>
            </p:nvSpPr>
            <p:spPr bwMode="auto">
              <a:xfrm>
                <a:off x="3397" y="3321"/>
                <a:ext cx="56" cy="45"/>
              </a:xfrm>
              <a:custGeom>
                <a:avLst/>
                <a:gdLst/>
                <a:ahLst/>
                <a:cxnLst>
                  <a:cxn ang="0">
                    <a:pos x="1" y="32"/>
                  </a:cxn>
                  <a:cxn ang="0">
                    <a:pos x="3" y="27"/>
                  </a:cxn>
                  <a:cxn ang="0">
                    <a:pos x="1" y="26"/>
                  </a:cxn>
                  <a:cxn ang="0">
                    <a:pos x="0" y="24"/>
                  </a:cxn>
                  <a:cxn ang="0">
                    <a:pos x="3" y="21"/>
                  </a:cxn>
                  <a:cxn ang="0">
                    <a:pos x="6" y="18"/>
                  </a:cxn>
                  <a:cxn ang="0">
                    <a:pos x="9" y="15"/>
                  </a:cxn>
                  <a:cxn ang="0">
                    <a:pos x="14" y="12"/>
                  </a:cxn>
                  <a:cxn ang="0">
                    <a:pos x="15" y="8"/>
                  </a:cxn>
                  <a:cxn ang="0">
                    <a:pos x="18" y="5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3" y="2"/>
                  </a:cxn>
                  <a:cxn ang="0">
                    <a:pos x="36" y="2"/>
                  </a:cxn>
                  <a:cxn ang="0">
                    <a:pos x="39" y="6"/>
                  </a:cxn>
                  <a:cxn ang="0">
                    <a:pos x="41" y="11"/>
                  </a:cxn>
                  <a:cxn ang="0">
                    <a:pos x="44" y="8"/>
                  </a:cxn>
                  <a:cxn ang="0">
                    <a:pos x="47" y="11"/>
                  </a:cxn>
                  <a:cxn ang="0">
                    <a:pos x="51" y="12"/>
                  </a:cxn>
                  <a:cxn ang="0">
                    <a:pos x="50" y="17"/>
                  </a:cxn>
                  <a:cxn ang="0">
                    <a:pos x="54" y="15"/>
                  </a:cxn>
                  <a:cxn ang="0">
                    <a:pos x="56" y="20"/>
                  </a:cxn>
                  <a:cxn ang="0">
                    <a:pos x="53" y="23"/>
                  </a:cxn>
                  <a:cxn ang="0">
                    <a:pos x="50" y="26"/>
                  </a:cxn>
                  <a:cxn ang="0">
                    <a:pos x="45" y="27"/>
                  </a:cxn>
                  <a:cxn ang="0">
                    <a:pos x="44" y="29"/>
                  </a:cxn>
                  <a:cxn ang="0">
                    <a:pos x="41" y="32"/>
                  </a:cxn>
                  <a:cxn ang="0">
                    <a:pos x="41" y="35"/>
                  </a:cxn>
                  <a:cxn ang="0">
                    <a:pos x="38" y="38"/>
                  </a:cxn>
                  <a:cxn ang="0">
                    <a:pos x="36" y="41"/>
                  </a:cxn>
                  <a:cxn ang="0">
                    <a:pos x="36" y="42"/>
                  </a:cxn>
                  <a:cxn ang="0">
                    <a:pos x="33" y="41"/>
                  </a:cxn>
                  <a:cxn ang="0">
                    <a:pos x="30" y="41"/>
                  </a:cxn>
                  <a:cxn ang="0">
                    <a:pos x="30" y="41"/>
                  </a:cxn>
                  <a:cxn ang="0">
                    <a:pos x="27" y="41"/>
                  </a:cxn>
                  <a:cxn ang="0">
                    <a:pos x="26" y="45"/>
                  </a:cxn>
                  <a:cxn ang="0">
                    <a:pos x="26" y="42"/>
                  </a:cxn>
                  <a:cxn ang="0">
                    <a:pos x="23" y="45"/>
                  </a:cxn>
                  <a:cxn ang="0">
                    <a:pos x="20" y="45"/>
                  </a:cxn>
                  <a:cxn ang="0">
                    <a:pos x="17" y="42"/>
                  </a:cxn>
                  <a:cxn ang="0">
                    <a:pos x="12" y="44"/>
                  </a:cxn>
                  <a:cxn ang="0">
                    <a:pos x="12" y="41"/>
                  </a:cxn>
                  <a:cxn ang="0">
                    <a:pos x="9" y="38"/>
                  </a:cxn>
                  <a:cxn ang="0">
                    <a:pos x="6" y="35"/>
                  </a:cxn>
                  <a:cxn ang="0">
                    <a:pos x="1" y="33"/>
                  </a:cxn>
                </a:cxnLst>
                <a:rect l="0" t="0" r="r" b="b"/>
                <a:pathLst>
                  <a:path w="56" h="45">
                    <a:moveTo>
                      <a:pt x="0" y="32"/>
                    </a:moveTo>
                    <a:lnTo>
                      <a:pt x="0" y="30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Freeform 349"/>
              <p:cNvSpPr>
                <a:spLocks/>
              </p:cNvSpPr>
              <p:nvPr/>
            </p:nvSpPr>
            <p:spPr bwMode="auto">
              <a:xfrm>
                <a:off x="3501" y="3320"/>
                <a:ext cx="36" cy="51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6" y="45"/>
                  </a:cxn>
                  <a:cxn ang="0">
                    <a:pos x="6" y="42"/>
                  </a:cxn>
                  <a:cxn ang="0">
                    <a:pos x="9" y="39"/>
                  </a:cxn>
                  <a:cxn ang="0">
                    <a:pos x="7" y="37"/>
                  </a:cxn>
                  <a:cxn ang="0">
                    <a:pos x="4" y="37"/>
                  </a:cxn>
                  <a:cxn ang="0">
                    <a:pos x="1" y="37"/>
                  </a:cxn>
                  <a:cxn ang="0">
                    <a:pos x="1" y="34"/>
                  </a:cxn>
                  <a:cxn ang="0">
                    <a:pos x="3" y="30"/>
                  </a:cxn>
                  <a:cxn ang="0">
                    <a:pos x="6" y="31"/>
                  </a:cxn>
                  <a:cxn ang="0">
                    <a:pos x="9" y="28"/>
                  </a:cxn>
                  <a:cxn ang="0">
                    <a:pos x="9" y="25"/>
                  </a:cxn>
                  <a:cxn ang="0">
                    <a:pos x="6" y="22"/>
                  </a:cxn>
                  <a:cxn ang="0">
                    <a:pos x="7" y="18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9" y="10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25" y="3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7" y="12"/>
                  </a:cxn>
                  <a:cxn ang="0">
                    <a:pos x="28" y="10"/>
                  </a:cxn>
                  <a:cxn ang="0">
                    <a:pos x="27" y="9"/>
                  </a:cxn>
                  <a:cxn ang="0">
                    <a:pos x="28" y="7"/>
                  </a:cxn>
                  <a:cxn ang="0">
                    <a:pos x="27" y="6"/>
                  </a:cxn>
                  <a:cxn ang="0">
                    <a:pos x="30" y="3"/>
                  </a:cxn>
                  <a:cxn ang="0">
                    <a:pos x="32" y="7"/>
                  </a:cxn>
                  <a:cxn ang="0">
                    <a:pos x="33" y="12"/>
                  </a:cxn>
                  <a:cxn ang="0">
                    <a:pos x="35" y="16"/>
                  </a:cxn>
                  <a:cxn ang="0">
                    <a:pos x="36" y="21"/>
                  </a:cxn>
                  <a:cxn ang="0">
                    <a:pos x="36" y="27"/>
                  </a:cxn>
                  <a:cxn ang="0">
                    <a:pos x="36" y="33"/>
                  </a:cxn>
                  <a:cxn ang="0">
                    <a:pos x="35" y="37"/>
                  </a:cxn>
                  <a:cxn ang="0">
                    <a:pos x="32" y="40"/>
                  </a:cxn>
                  <a:cxn ang="0">
                    <a:pos x="28" y="43"/>
                  </a:cxn>
                  <a:cxn ang="0">
                    <a:pos x="28" y="43"/>
                  </a:cxn>
                  <a:cxn ang="0">
                    <a:pos x="27" y="42"/>
                  </a:cxn>
                  <a:cxn ang="0">
                    <a:pos x="24" y="45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19" y="48"/>
                  </a:cxn>
                  <a:cxn ang="0">
                    <a:pos x="15" y="49"/>
                  </a:cxn>
                  <a:cxn ang="0">
                    <a:pos x="10" y="51"/>
                  </a:cxn>
                  <a:cxn ang="0">
                    <a:pos x="9" y="49"/>
                  </a:cxn>
                  <a:cxn ang="0">
                    <a:pos x="9" y="46"/>
                  </a:cxn>
                </a:cxnLst>
                <a:rect l="0" t="0" r="r" b="b"/>
                <a:pathLst>
                  <a:path w="36" h="51">
                    <a:moveTo>
                      <a:pt x="9" y="46"/>
                    </a:moveTo>
                    <a:lnTo>
                      <a:pt x="7" y="46"/>
                    </a:lnTo>
                    <a:lnTo>
                      <a:pt x="7" y="45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3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350"/>
              <p:cNvSpPr>
                <a:spLocks/>
              </p:cNvSpPr>
              <p:nvPr/>
            </p:nvSpPr>
            <p:spPr bwMode="auto">
              <a:xfrm>
                <a:off x="3251" y="3139"/>
                <a:ext cx="69" cy="57"/>
              </a:xfrm>
              <a:custGeom>
                <a:avLst/>
                <a:gdLst/>
                <a:ahLst/>
                <a:cxnLst>
                  <a:cxn ang="0">
                    <a:pos x="39" y="51"/>
                  </a:cxn>
                  <a:cxn ang="0">
                    <a:pos x="39" y="46"/>
                  </a:cxn>
                  <a:cxn ang="0">
                    <a:pos x="36" y="48"/>
                  </a:cxn>
                  <a:cxn ang="0">
                    <a:pos x="35" y="48"/>
                  </a:cxn>
                  <a:cxn ang="0">
                    <a:pos x="33" y="45"/>
                  </a:cxn>
                  <a:cxn ang="0">
                    <a:pos x="30" y="46"/>
                  </a:cxn>
                  <a:cxn ang="0">
                    <a:pos x="26" y="49"/>
                  </a:cxn>
                  <a:cxn ang="0">
                    <a:pos x="27" y="52"/>
                  </a:cxn>
                  <a:cxn ang="0">
                    <a:pos x="23" y="52"/>
                  </a:cxn>
                  <a:cxn ang="0">
                    <a:pos x="20" y="48"/>
                  </a:cxn>
                  <a:cxn ang="0">
                    <a:pos x="16" y="49"/>
                  </a:cxn>
                  <a:cxn ang="0">
                    <a:pos x="13" y="51"/>
                  </a:cxn>
                  <a:cxn ang="0">
                    <a:pos x="13" y="55"/>
                  </a:cxn>
                  <a:cxn ang="0">
                    <a:pos x="9" y="55"/>
                  </a:cxn>
                  <a:cxn ang="0">
                    <a:pos x="4" y="52"/>
                  </a:cxn>
                  <a:cxn ang="0">
                    <a:pos x="3" y="49"/>
                  </a:cxn>
                  <a:cxn ang="0">
                    <a:pos x="0" y="45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9" y="18"/>
                  </a:cxn>
                  <a:cxn ang="0">
                    <a:pos x="10" y="21"/>
                  </a:cxn>
                  <a:cxn ang="0">
                    <a:pos x="15" y="24"/>
                  </a:cxn>
                  <a:cxn ang="0">
                    <a:pos x="16" y="24"/>
                  </a:cxn>
                  <a:cxn ang="0">
                    <a:pos x="20" y="28"/>
                  </a:cxn>
                  <a:cxn ang="0">
                    <a:pos x="23" y="27"/>
                  </a:cxn>
                  <a:cxn ang="0">
                    <a:pos x="24" y="24"/>
                  </a:cxn>
                  <a:cxn ang="0">
                    <a:pos x="27" y="25"/>
                  </a:cxn>
                  <a:cxn ang="0">
                    <a:pos x="30" y="27"/>
                  </a:cxn>
                  <a:cxn ang="0">
                    <a:pos x="36" y="25"/>
                  </a:cxn>
                  <a:cxn ang="0">
                    <a:pos x="36" y="24"/>
                  </a:cxn>
                  <a:cxn ang="0">
                    <a:pos x="39" y="19"/>
                  </a:cxn>
                  <a:cxn ang="0">
                    <a:pos x="42" y="16"/>
                  </a:cxn>
                  <a:cxn ang="0">
                    <a:pos x="41" y="10"/>
                  </a:cxn>
                  <a:cxn ang="0">
                    <a:pos x="44" y="6"/>
                  </a:cxn>
                  <a:cxn ang="0">
                    <a:pos x="48" y="6"/>
                  </a:cxn>
                  <a:cxn ang="0">
                    <a:pos x="50" y="0"/>
                  </a:cxn>
                  <a:cxn ang="0">
                    <a:pos x="54" y="3"/>
                  </a:cxn>
                  <a:cxn ang="0">
                    <a:pos x="57" y="4"/>
                  </a:cxn>
                  <a:cxn ang="0">
                    <a:pos x="57" y="9"/>
                  </a:cxn>
                  <a:cxn ang="0">
                    <a:pos x="63" y="10"/>
                  </a:cxn>
                  <a:cxn ang="0">
                    <a:pos x="69" y="12"/>
                  </a:cxn>
                  <a:cxn ang="0">
                    <a:pos x="69" y="19"/>
                  </a:cxn>
                  <a:cxn ang="0">
                    <a:pos x="66" y="24"/>
                  </a:cxn>
                  <a:cxn ang="0">
                    <a:pos x="63" y="28"/>
                  </a:cxn>
                  <a:cxn ang="0">
                    <a:pos x="60" y="33"/>
                  </a:cxn>
                  <a:cxn ang="0">
                    <a:pos x="62" y="39"/>
                  </a:cxn>
                  <a:cxn ang="0">
                    <a:pos x="57" y="42"/>
                  </a:cxn>
                  <a:cxn ang="0">
                    <a:pos x="54" y="46"/>
                  </a:cxn>
                  <a:cxn ang="0">
                    <a:pos x="51" y="42"/>
                  </a:cxn>
                  <a:cxn ang="0">
                    <a:pos x="47" y="45"/>
                  </a:cxn>
                  <a:cxn ang="0">
                    <a:pos x="41" y="46"/>
                  </a:cxn>
                  <a:cxn ang="0">
                    <a:pos x="41" y="51"/>
                  </a:cxn>
                </a:cxnLst>
                <a:rect l="0" t="0" r="r" b="b"/>
                <a:pathLst>
                  <a:path w="69" h="57">
                    <a:moveTo>
                      <a:pt x="39" y="54"/>
                    </a:move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7" y="51"/>
                    </a:lnTo>
                    <a:lnTo>
                      <a:pt x="27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3" y="49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8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6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3" y="46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1" y="43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351"/>
              <p:cNvSpPr>
                <a:spLocks/>
              </p:cNvSpPr>
              <p:nvPr/>
            </p:nvSpPr>
            <p:spPr bwMode="auto">
              <a:xfrm>
                <a:off x="3286" y="3163"/>
                <a:ext cx="64" cy="5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7"/>
                  </a:cxn>
                  <a:cxn ang="0">
                    <a:pos x="3" y="22"/>
                  </a:cxn>
                  <a:cxn ang="0">
                    <a:pos x="4" y="25"/>
                  </a:cxn>
                  <a:cxn ang="0">
                    <a:pos x="3" y="28"/>
                  </a:cxn>
                  <a:cxn ang="0">
                    <a:pos x="6" y="27"/>
                  </a:cxn>
                  <a:cxn ang="0">
                    <a:pos x="6" y="22"/>
                  </a:cxn>
                  <a:cxn ang="0">
                    <a:pos x="12" y="21"/>
                  </a:cxn>
                  <a:cxn ang="0">
                    <a:pos x="16" y="18"/>
                  </a:cxn>
                  <a:cxn ang="0">
                    <a:pos x="19" y="22"/>
                  </a:cxn>
                  <a:cxn ang="0">
                    <a:pos x="22" y="18"/>
                  </a:cxn>
                  <a:cxn ang="0">
                    <a:pos x="27" y="15"/>
                  </a:cxn>
                  <a:cxn ang="0">
                    <a:pos x="25" y="9"/>
                  </a:cxn>
                  <a:cxn ang="0">
                    <a:pos x="28" y="4"/>
                  </a:cxn>
                  <a:cxn ang="0">
                    <a:pos x="31" y="0"/>
                  </a:cxn>
                  <a:cxn ang="0">
                    <a:pos x="33" y="3"/>
                  </a:cxn>
                  <a:cxn ang="0">
                    <a:pos x="34" y="6"/>
                  </a:cxn>
                  <a:cxn ang="0">
                    <a:pos x="37" y="10"/>
                  </a:cxn>
                  <a:cxn ang="0">
                    <a:pos x="40" y="10"/>
                  </a:cxn>
                  <a:cxn ang="0">
                    <a:pos x="46" y="7"/>
                  </a:cxn>
                  <a:cxn ang="0">
                    <a:pos x="49" y="3"/>
                  </a:cxn>
                  <a:cxn ang="0">
                    <a:pos x="54" y="6"/>
                  </a:cxn>
                  <a:cxn ang="0">
                    <a:pos x="60" y="4"/>
                  </a:cxn>
                  <a:cxn ang="0">
                    <a:pos x="61" y="10"/>
                  </a:cxn>
                  <a:cxn ang="0">
                    <a:pos x="63" y="15"/>
                  </a:cxn>
                  <a:cxn ang="0">
                    <a:pos x="63" y="19"/>
                  </a:cxn>
                  <a:cxn ang="0">
                    <a:pos x="58" y="19"/>
                  </a:cxn>
                  <a:cxn ang="0">
                    <a:pos x="55" y="21"/>
                  </a:cxn>
                  <a:cxn ang="0">
                    <a:pos x="51" y="18"/>
                  </a:cxn>
                  <a:cxn ang="0">
                    <a:pos x="48" y="22"/>
                  </a:cxn>
                  <a:cxn ang="0">
                    <a:pos x="46" y="25"/>
                  </a:cxn>
                  <a:cxn ang="0">
                    <a:pos x="45" y="22"/>
                  </a:cxn>
                  <a:cxn ang="0">
                    <a:pos x="43" y="25"/>
                  </a:cxn>
                  <a:cxn ang="0">
                    <a:pos x="40" y="30"/>
                  </a:cxn>
                  <a:cxn ang="0">
                    <a:pos x="37" y="31"/>
                  </a:cxn>
                  <a:cxn ang="0">
                    <a:pos x="33" y="34"/>
                  </a:cxn>
                  <a:cxn ang="0">
                    <a:pos x="30" y="33"/>
                  </a:cxn>
                  <a:cxn ang="0">
                    <a:pos x="24" y="34"/>
                  </a:cxn>
                  <a:cxn ang="0">
                    <a:pos x="24" y="39"/>
                  </a:cxn>
                  <a:cxn ang="0">
                    <a:pos x="27" y="44"/>
                  </a:cxn>
                  <a:cxn ang="0">
                    <a:pos x="33" y="45"/>
                  </a:cxn>
                  <a:cxn ang="0">
                    <a:pos x="28" y="48"/>
                  </a:cxn>
                  <a:cxn ang="0">
                    <a:pos x="27" y="51"/>
                  </a:cxn>
                  <a:cxn ang="0">
                    <a:pos x="25" y="53"/>
                  </a:cxn>
                  <a:cxn ang="0">
                    <a:pos x="22" y="54"/>
                  </a:cxn>
                  <a:cxn ang="0">
                    <a:pos x="19" y="53"/>
                  </a:cxn>
                  <a:cxn ang="0">
                    <a:pos x="16" y="54"/>
                  </a:cxn>
                  <a:cxn ang="0">
                    <a:pos x="12" y="51"/>
                  </a:cxn>
                  <a:cxn ang="0">
                    <a:pos x="7" y="48"/>
                  </a:cxn>
                  <a:cxn ang="0">
                    <a:pos x="7" y="44"/>
                  </a:cxn>
                  <a:cxn ang="0">
                    <a:pos x="4" y="39"/>
                  </a:cxn>
                  <a:cxn ang="0">
                    <a:pos x="1" y="34"/>
                  </a:cxn>
                  <a:cxn ang="0">
                    <a:pos x="0" y="31"/>
                  </a:cxn>
                </a:cxnLst>
                <a:rect l="0" t="0" r="r" b="b"/>
                <a:pathLst>
                  <a:path w="64" h="54">
                    <a:moveTo>
                      <a:pt x="1" y="31"/>
                    </a:moveTo>
                    <a:lnTo>
                      <a:pt x="0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40" y="28"/>
                    </a:lnTo>
                    <a:lnTo>
                      <a:pt x="40" y="30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5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51"/>
                    </a:lnTo>
                    <a:lnTo>
                      <a:pt x="25" y="53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352"/>
              <p:cNvSpPr>
                <a:spLocks/>
              </p:cNvSpPr>
              <p:nvPr/>
            </p:nvSpPr>
            <p:spPr bwMode="auto">
              <a:xfrm>
                <a:off x="3249" y="3112"/>
                <a:ext cx="58" cy="57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5" y="33"/>
                  </a:cxn>
                  <a:cxn ang="0">
                    <a:pos x="5" y="30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3" y="16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7" y="12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32" y="3"/>
                  </a:cxn>
                  <a:cxn ang="0">
                    <a:pos x="32" y="6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1" y="18"/>
                  </a:cxn>
                  <a:cxn ang="0">
                    <a:pos x="44" y="18"/>
                  </a:cxn>
                  <a:cxn ang="0">
                    <a:pos x="49" y="16"/>
                  </a:cxn>
                  <a:cxn ang="0">
                    <a:pos x="50" y="19"/>
                  </a:cxn>
                  <a:cxn ang="0">
                    <a:pos x="52" y="24"/>
                  </a:cxn>
                  <a:cxn ang="0">
                    <a:pos x="55" y="24"/>
                  </a:cxn>
                  <a:cxn ang="0">
                    <a:pos x="58" y="27"/>
                  </a:cxn>
                  <a:cxn ang="0">
                    <a:pos x="53" y="28"/>
                  </a:cxn>
                  <a:cxn ang="0">
                    <a:pos x="50" y="28"/>
                  </a:cxn>
                  <a:cxn ang="0">
                    <a:pos x="49" y="33"/>
                  </a:cxn>
                  <a:cxn ang="0">
                    <a:pos x="46" y="33"/>
                  </a:cxn>
                  <a:cxn ang="0">
                    <a:pos x="44" y="37"/>
                  </a:cxn>
                  <a:cxn ang="0">
                    <a:pos x="44" y="40"/>
                  </a:cxn>
                  <a:cxn ang="0">
                    <a:pos x="43" y="46"/>
                  </a:cxn>
                  <a:cxn ang="0">
                    <a:pos x="41" y="48"/>
                  </a:cxn>
                  <a:cxn ang="0">
                    <a:pos x="38" y="51"/>
                  </a:cxn>
                  <a:cxn ang="0">
                    <a:pos x="40" y="52"/>
                  </a:cxn>
                  <a:cxn ang="0">
                    <a:pos x="35" y="54"/>
                  </a:cxn>
                  <a:cxn ang="0">
                    <a:pos x="31" y="55"/>
                  </a:cxn>
                  <a:cxn ang="0">
                    <a:pos x="29" y="51"/>
                  </a:cxn>
                  <a:cxn ang="0">
                    <a:pos x="26" y="51"/>
                  </a:cxn>
                  <a:cxn ang="0">
                    <a:pos x="23" y="54"/>
                  </a:cxn>
                  <a:cxn ang="0">
                    <a:pos x="23" y="57"/>
                  </a:cxn>
                  <a:cxn ang="0">
                    <a:pos x="20" y="54"/>
                  </a:cxn>
                  <a:cxn ang="0">
                    <a:pos x="18" y="52"/>
                  </a:cxn>
                  <a:cxn ang="0">
                    <a:pos x="17" y="51"/>
                  </a:cxn>
                  <a:cxn ang="0">
                    <a:pos x="12" y="49"/>
                  </a:cxn>
                  <a:cxn ang="0">
                    <a:pos x="12" y="46"/>
                  </a:cxn>
                  <a:cxn ang="0">
                    <a:pos x="11" y="42"/>
                  </a:cxn>
                  <a:cxn ang="0">
                    <a:pos x="6" y="40"/>
                  </a:cxn>
                </a:cxnLst>
                <a:rect l="0" t="0" r="r" b="b"/>
                <a:pathLst>
                  <a:path w="58" h="57">
                    <a:moveTo>
                      <a:pt x="5" y="37"/>
                    </a:moveTo>
                    <a:lnTo>
                      <a:pt x="5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50" y="31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3" y="37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4" y="43"/>
                    </a:lnTo>
                    <a:lnTo>
                      <a:pt x="44" y="45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0" y="51"/>
                    </a:lnTo>
                    <a:lnTo>
                      <a:pt x="38" y="51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353"/>
              <p:cNvSpPr>
                <a:spLocks/>
              </p:cNvSpPr>
              <p:nvPr/>
            </p:nvSpPr>
            <p:spPr bwMode="auto">
              <a:xfrm>
                <a:off x="3349" y="3158"/>
                <a:ext cx="62" cy="71"/>
              </a:xfrm>
              <a:custGeom>
                <a:avLst/>
                <a:gdLst/>
                <a:ahLst/>
                <a:cxnLst>
                  <a:cxn ang="0">
                    <a:pos x="25" y="68"/>
                  </a:cxn>
                  <a:cxn ang="0">
                    <a:pos x="24" y="65"/>
                  </a:cxn>
                  <a:cxn ang="0">
                    <a:pos x="19" y="65"/>
                  </a:cxn>
                  <a:cxn ang="0">
                    <a:pos x="18" y="62"/>
                  </a:cxn>
                  <a:cxn ang="0">
                    <a:pos x="13" y="59"/>
                  </a:cxn>
                  <a:cxn ang="0">
                    <a:pos x="13" y="55"/>
                  </a:cxn>
                  <a:cxn ang="0">
                    <a:pos x="15" y="52"/>
                  </a:cxn>
                  <a:cxn ang="0">
                    <a:pos x="19" y="50"/>
                  </a:cxn>
                  <a:cxn ang="0">
                    <a:pos x="15" y="47"/>
                  </a:cxn>
                  <a:cxn ang="0">
                    <a:pos x="13" y="44"/>
                  </a:cxn>
                  <a:cxn ang="0">
                    <a:pos x="9" y="47"/>
                  </a:cxn>
                  <a:cxn ang="0">
                    <a:pos x="9" y="43"/>
                  </a:cxn>
                  <a:cxn ang="0">
                    <a:pos x="9" y="38"/>
                  </a:cxn>
                  <a:cxn ang="0">
                    <a:pos x="7" y="32"/>
                  </a:cxn>
                  <a:cxn ang="0">
                    <a:pos x="6" y="26"/>
                  </a:cxn>
                  <a:cxn ang="0">
                    <a:pos x="1" y="26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7" y="9"/>
                  </a:cxn>
                  <a:cxn ang="0">
                    <a:pos x="10" y="9"/>
                  </a:cxn>
                  <a:cxn ang="0">
                    <a:pos x="15" y="9"/>
                  </a:cxn>
                  <a:cxn ang="0">
                    <a:pos x="15" y="5"/>
                  </a:cxn>
                  <a:cxn ang="0">
                    <a:pos x="18" y="0"/>
                  </a:cxn>
                  <a:cxn ang="0">
                    <a:pos x="24" y="2"/>
                  </a:cxn>
                  <a:cxn ang="0">
                    <a:pos x="27" y="0"/>
                  </a:cxn>
                  <a:cxn ang="0">
                    <a:pos x="33" y="3"/>
                  </a:cxn>
                  <a:cxn ang="0">
                    <a:pos x="37" y="8"/>
                  </a:cxn>
                  <a:cxn ang="0">
                    <a:pos x="39" y="11"/>
                  </a:cxn>
                  <a:cxn ang="0">
                    <a:pos x="45" y="12"/>
                  </a:cxn>
                  <a:cxn ang="0">
                    <a:pos x="48" y="12"/>
                  </a:cxn>
                  <a:cxn ang="0">
                    <a:pos x="49" y="15"/>
                  </a:cxn>
                  <a:cxn ang="0">
                    <a:pos x="48" y="18"/>
                  </a:cxn>
                  <a:cxn ang="0">
                    <a:pos x="48" y="26"/>
                  </a:cxn>
                  <a:cxn ang="0">
                    <a:pos x="49" y="29"/>
                  </a:cxn>
                  <a:cxn ang="0">
                    <a:pos x="48" y="35"/>
                  </a:cxn>
                  <a:cxn ang="0">
                    <a:pos x="51" y="39"/>
                  </a:cxn>
                  <a:cxn ang="0">
                    <a:pos x="53" y="43"/>
                  </a:cxn>
                  <a:cxn ang="0">
                    <a:pos x="54" y="46"/>
                  </a:cxn>
                  <a:cxn ang="0">
                    <a:pos x="59" y="49"/>
                  </a:cxn>
                  <a:cxn ang="0">
                    <a:pos x="62" y="53"/>
                  </a:cxn>
                  <a:cxn ang="0">
                    <a:pos x="56" y="55"/>
                  </a:cxn>
                  <a:cxn ang="0">
                    <a:pos x="51" y="56"/>
                  </a:cxn>
                  <a:cxn ang="0">
                    <a:pos x="49" y="53"/>
                  </a:cxn>
                  <a:cxn ang="0">
                    <a:pos x="48" y="53"/>
                  </a:cxn>
                  <a:cxn ang="0">
                    <a:pos x="46" y="56"/>
                  </a:cxn>
                  <a:cxn ang="0">
                    <a:pos x="48" y="61"/>
                  </a:cxn>
                  <a:cxn ang="0">
                    <a:pos x="45" y="62"/>
                  </a:cxn>
                  <a:cxn ang="0">
                    <a:pos x="40" y="65"/>
                  </a:cxn>
                  <a:cxn ang="0">
                    <a:pos x="37" y="67"/>
                  </a:cxn>
                  <a:cxn ang="0">
                    <a:pos x="39" y="70"/>
                  </a:cxn>
                  <a:cxn ang="0">
                    <a:pos x="36" y="71"/>
                  </a:cxn>
                  <a:cxn ang="0">
                    <a:pos x="34" y="71"/>
                  </a:cxn>
                  <a:cxn ang="0">
                    <a:pos x="31" y="67"/>
                  </a:cxn>
                </a:cxnLst>
                <a:rect l="0" t="0" r="r" b="b"/>
                <a:pathLst>
                  <a:path w="62" h="71">
                    <a:moveTo>
                      <a:pt x="30" y="67"/>
                    </a:moveTo>
                    <a:lnTo>
                      <a:pt x="28" y="67"/>
                    </a:lnTo>
                    <a:lnTo>
                      <a:pt x="28" y="68"/>
                    </a:lnTo>
                    <a:lnTo>
                      <a:pt x="27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8" y="64"/>
                    </a:lnTo>
                    <a:lnTo>
                      <a:pt x="18" y="62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8"/>
                    </a:lnTo>
                    <a:lnTo>
                      <a:pt x="15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9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8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9" y="55"/>
                    </a:lnTo>
                    <a:lnTo>
                      <a:pt x="49" y="53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8" y="55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8"/>
                    </a:lnTo>
                    <a:lnTo>
                      <a:pt x="48" y="59"/>
                    </a:lnTo>
                    <a:lnTo>
                      <a:pt x="48" y="61"/>
                    </a:lnTo>
                    <a:lnTo>
                      <a:pt x="46" y="61"/>
                    </a:lnTo>
                    <a:lnTo>
                      <a:pt x="46" y="62"/>
                    </a:lnTo>
                    <a:lnTo>
                      <a:pt x="46" y="61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0" y="64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6" y="70"/>
                    </a:lnTo>
                    <a:lnTo>
                      <a:pt x="36" y="71"/>
                    </a:lnTo>
                    <a:lnTo>
                      <a:pt x="36" y="70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3" y="68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354"/>
              <p:cNvSpPr>
                <a:spLocks/>
              </p:cNvSpPr>
              <p:nvPr/>
            </p:nvSpPr>
            <p:spPr bwMode="auto">
              <a:xfrm>
                <a:off x="3391" y="3158"/>
                <a:ext cx="54" cy="73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6" y="3"/>
                  </a:cxn>
                  <a:cxn ang="0">
                    <a:pos x="29" y="3"/>
                  </a:cxn>
                  <a:cxn ang="0">
                    <a:pos x="30" y="2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2" y="2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2" y="8"/>
                  </a:cxn>
                  <a:cxn ang="0">
                    <a:pos x="45" y="11"/>
                  </a:cxn>
                  <a:cxn ang="0">
                    <a:pos x="47" y="12"/>
                  </a:cxn>
                  <a:cxn ang="0">
                    <a:pos x="48" y="14"/>
                  </a:cxn>
                  <a:cxn ang="0">
                    <a:pos x="50" y="18"/>
                  </a:cxn>
                  <a:cxn ang="0">
                    <a:pos x="53" y="21"/>
                  </a:cxn>
                  <a:cxn ang="0">
                    <a:pos x="54" y="26"/>
                  </a:cxn>
                  <a:cxn ang="0">
                    <a:pos x="53" y="27"/>
                  </a:cxn>
                  <a:cxn ang="0">
                    <a:pos x="50" y="27"/>
                  </a:cxn>
                  <a:cxn ang="0">
                    <a:pos x="50" y="33"/>
                  </a:cxn>
                  <a:cxn ang="0">
                    <a:pos x="48" y="38"/>
                  </a:cxn>
                  <a:cxn ang="0">
                    <a:pos x="47" y="39"/>
                  </a:cxn>
                  <a:cxn ang="0">
                    <a:pos x="44" y="39"/>
                  </a:cxn>
                  <a:cxn ang="0">
                    <a:pos x="45" y="44"/>
                  </a:cxn>
                  <a:cxn ang="0">
                    <a:pos x="48" y="47"/>
                  </a:cxn>
                  <a:cxn ang="0">
                    <a:pos x="51" y="47"/>
                  </a:cxn>
                  <a:cxn ang="0">
                    <a:pos x="51" y="50"/>
                  </a:cxn>
                  <a:cxn ang="0">
                    <a:pos x="50" y="52"/>
                  </a:cxn>
                  <a:cxn ang="0">
                    <a:pos x="48" y="53"/>
                  </a:cxn>
                  <a:cxn ang="0">
                    <a:pos x="47" y="58"/>
                  </a:cxn>
                  <a:cxn ang="0">
                    <a:pos x="44" y="58"/>
                  </a:cxn>
                  <a:cxn ang="0">
                    <a:pos x="42" y="59"/>
                  </a:cxn>
                  <a:cxn ang="0">
                    <a:pos x="39" y="62"/>
                  </a:cxn>
                  <a:cxn ang="0">
                    <a:pos x="38" y="67"/>
                  </a:cxn>
                  <a:cxn ang="0">
                    <a:pos x="38" y="70"/>
                  </a:cxn>
                  <a:cxn ang="0">
                    <a:pos x="33" y="71"/>
                  </a:cxn>
                  <a:cxn ang="0">
                    <a:pos x="29" y="73"/>
                  </a:cxn>
                  <a:cxn ang="0">
                    <a:pos x="27" y="71"/>
                  </a:cxn>
                  <a:cxn ang="0">
                    <a:pos x="26" y="67"/>
                  </a:cxn>
                  <a:cxn ang="0">
                    <a:pos x="23" y="64"/>
                  </a:cxn>
                  <a:cxn ang="0">
                    <a:pos x="23" y="61"/>
                  </a:cxn>
                  <a:cxn ang="0">
                    <a:pos x="21" y="56"/>
                  </a:cxn>
                  <a:cxn ang="0">
                    <a:pos x="21" y="53"/>
                  </a:cxn>
                  <a:cxn ang="0">
                    <a:pos x="20" y="49"/>
                  </a:cxn>
                  <a:cxn ang="0">
                    <a:pos x="15" y="47"/>
                  </a:cxn>
                  <a:cxn ang="0">
                    <a:pos x="14" y="46"/>
                  </a:cxn>
                  <a:cxn ang="0">
                    <a:pos x="11" y="43"/>
                  </a:cxn>
                  <a:cxn ang="0">
                    <a:pos x="9" y="41"/>
                  </a:cxn>
                  <a:cxn ang="0">
                    <a:pos x="7" y="36"/>
                  </a:cxn>
                  <a:cxn ang="0">
                    <a:pos x="6" y="32"/>
                  </a:cxn>
                  <a:cxn ang="0">
                    <a:pos x="6" y="29"/>
                  </a:cxn>
                  <a:cxn ang="0">
                    <a:pos x="6" y="26"/>
                  </a:cxn>
                  <a:cxn ang="0">
                    <a:pos x="6" y="20"/>
                  </a:cxn>
                  <a:cxn ang="0">
                    <a:pos x="6" y="17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3" y="6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5" y="6"/>
                  </a:cxn>
                  <a:cxn ang="0">
                    <a:pos x="18" y="6"/>
                  </a:cxn>
                </a:cxnLst>
                <a:rect l="0" t="0" r="r" b="b"/>
                <a:pathLst>
                  <a:path w="54" h="73">
                    <a:moveTo>
                      <a:pt x="20" y="6"/>
                    </a:moveTo>
                    <a:lnTo>
                      <a:pt x="21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4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5" y="43"/>
                    </a:lnTo>
                    <a:lnTo>
                      <a:pt x="45" y="44"/>
                    </a:lnTo>
                    <a:lnTo>
                      <a:pt x="47" y="44"/>
                    </a:lnTo>
                    <a:lnTo>
                      <a:pt x="47" y="46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50" y="52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7" y="55"/>
                    </a:lnTo>
                    <a:lnTo>
                      <a:pt x="47" y="56"/>
                    </a:lnTo>
                    <a:lnTo>
                      <a:pt x="47" y="58"/>
                    </a:lnTo>
                    <a:lnTo>
                      <a:pt x="45" y="58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5"/>
                    </a:lnTo>
                    <a:lnTo>
                      <a:pt x="38" y="65"/>
                    </a:lnTo>
                    <a:lnTo>
                      <a:pt x="38" y="67"/>
                    </a:lnTo>
                    <a:lnTo>
                      <a:pt x="36" y="67"/>
                    </a:lnTo>
                    <a:lnTo>
                      <a:pt x="36" y="68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7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6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0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355"/>
              <p:cNvSpPr>
                <a:spLocks noEditPoints="1"/>
              </p:cNvSpPr>
              <p:nvPr/>
            </p:nvSpPr>
            <p:spPr bwMode="auto">
              <a:xfrm>
                <a:off x="3308" y="3103"/>
                <a:ext cx="87" cy="75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5" y="42"/>
                  </a:cxn>
                  <a:cxn ang="0">
                    <a:pos x="11" y="37"/>
                  </a:cxn>
                  <a:cxn ang="0">
                    <a:pos x="17" y="39"/>
                  </a:cxn>
                  <a:cxn ang="0">
                    <a:pos x="15" y="31"/>
                  </a:cxn>
                  <a:cxn ang="0">
                    <a:pos x="9" y="34"/>
                  </a:cxn>
                  <a:cxn ang="0">
                    <a:pos x="5" y="31"/>
                  </a:cxn>
                  <a:cxn ang="0">
                    <a:pos x="9" y="28"/>
                  </a:cxn>
                  <a:cxn ang="0">
                    <a:pos x="12" y="24"/>
                  </a:cxn>
                  <a:cxn ang="0">
                    <a:pos x="6" y="19"/>
                  </a:cxn>
                  <a:cxn ang="0">
                    <a:pos x="11" y="16"/>
                  </a:cxn>
                  <a:cxn ang="0">
                    <a:pos x="17" y="19"/>
                  </a:cxn>
                  <a:cxn ang="0">
                    <a:pos x="21" y="16"/>
                  </a:cxn>
                  <a:cxn ang="0">
                    <a:pos x="24" y="9"/>
                  </a:cxn>
                  <a:cxn ang="0">
                    <a:pos x="30" y="7"/>
                  </a:cxn>
                  <a:cxn ang="0">
                    <a:pos x="33" y="0"/>
                  </a:cxn>
                  <a:cxn ang="0">
                    <a:pos x="41" y="3"/>
                  </a:cxn>
                  <a:cxn ang="0">
                    <a:pos x="47" y="4"/>
                  </a:cxn>
                  <a:cxn ang="0">
                    <a:pos x="54" y="7"/>
                  </a:cxn>
                  <a:cxn ang="0">
                    <a:pos x="60" y="6"/>
                  </a:cxn>
                  <a:cxn ang="0">
                    <a:pos x="62" y="12"/>
                  </a:cxn>
                  <a:cxn ang="0">
                    <a:pos x="59" y="18"/>
                  </a:cxn>
                  <a:cxn ang="0">
                    <a:pos x="62" y="24"/>
                  </a:cxn>
                  <a:cxn ang="0">
                    <a:pos x="65" y="28"/>
                  </a:cxn>
                  <a:cxn ang="0">
                    <a:pos x="71" y="33"/>
                  </a:cxn>
                  <a:cxn ang="0">
                    <a:pos x="77" y="39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54"/>
                  </a:cxn>
                  <a:cxn ang="0">
                    <a:pos x="84" y="61"/>
                  </a:cxn>
                  <a:cxn ang="0">
                    <a:pos x="83" y="67"/>
                  </a:cxn>
                  <a:cxn ang="0">
                    <a:pos x="78" y="64"/>
                  </a:cxn>
                  <a:cxn ang="0">
                    <a:pos x="72" y="58"/>
                  </a:cxn>
                  <a:cxn ang="0">
                    <a:pos x="66" y="58"/>
                  </a:cxn>
                  <a:cxn ang="0">
                    <a:pos x="59" y="55"/>
                  </a:cxn>
                  <a:cxn ang="0">
                    <a:pos x="57" y="61"/>
                  </a:cxn>
                  <a:cxn ang="0">
                    <a:pos x="53" y="64"/>
                  </a:cxn>
                  <a:cxn ang="0">
                    <a:pos x="48" y="63"/>
                  </a:cxn>
                  <a:cxn ang="0">
                    <a:pos x="45" y="67"/>
                  </a:cxn>
                  <a:cxn ang="0">
                    <a:pos x="44" y="73"/>
                  </a:cxn>
                  <a:cxn ang="0">
                    <a:pos x="39" y="72"/>
                  </a:cxn>
                  <a:cxn ang="0">
                    <a:pos x="36" y="64"/>
                  </a:cxn>
                  <a:cxn ang="0">
                    <a:pos x="30" y="63"/>
                  </a:cxn>
                  <a:cxn ang="0">
                    <a:pos x="24" y="67"/>
                  </a:cxn>
                  <a:cxn ang="0">
                    <a:pos x="17" y="72"/>
                  </a:cxn>
                  <a:cxn ang="0">
                    <a:pos x="12" y="67"/>
                  </a:cxn>
                  <a:cxn ang="0">
                    <a:pos x="12" y="63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48" y="25"/>
                  </a:cxn>
                  <a:cxn ang="0">
                    <a:pos x="41" y="30"/>
                  </a:cxn>
                  <a:cxn ang="0">
                    <a:pos x="44" y="34"/>
                  </a:cxn>
                  <a:cxn ang="0">
                    <a:pos x="45" y="39"/>
                  </a:cxn>
                  <a:cxn ang="0">
                    <a:pos x="51" y="39"/>
                  </a:cxn>
                  <a:cxn ang="0">
                    <a:pos x="56" y="36"/>
                  </a:cxn>
                  <a:cxn ang="0">
                    <a:pos x="54" y="30"/>
                  </a:cxn>
                  <a:cxn ang="0">
                    <a:pos x="53" y="27"/>
                  </a:cxn>
                </a:cxnLst>
                <a:rect l="0" t="0" r="r" b="b"/>
                <a:pathLst>
                  <a:path w="87" h="75">
                    <a:moveTo>
                      <a:pt x="11" y="46"/>
                    </a:moveTo>
                    <a:lnTo>
                      <a:pt x="9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7" y="37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81" y="39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4" y="55"/>
                    </a:lnTo>
                    <a:lnTo>
                      <a:pt x="84" y="57"/>
                    </a:lnTo>
                    <a:lnTo>
                      <a:pt x="86" y="57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4" y="61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80" y="64"/>
                    </a:lnTo>
                    <a:lnTo>
                      <a:pt x="78" y="64"/>
                    </a:lnTo>
                    <a:lnTo>
                      <a:pt x="78" y="63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5" y="61"/>
                    </a:lnTo>
                    <a:lnTo>
                      <a:pt x="75" y="60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69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66" y="57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4" y="64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0"/>
                    </a:lnTo>
                    <a:lnTo>
                      <a:pt x="44" y="70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4" y="75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39" y="73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4"/>
                    </a:lnTo>
                    <a:lnTo>
                      <a:pt x="12" y="64"/>
                    </a:lnTo>
                    <a:lnTo>
                      <a:pt x="12" y="63"/>
                    </a:lnTo>
                    <a:lnTo>
                      <a:pt x="11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1" y="46"/>
                    </a:lnTo>
                    <a:close/>
                    <a:moveTo>
                      <a:pt x="53" y="25"/>
                    </a:moveTo>
                    <a:lnTo>
                      <a:pt x="54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3" y="40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6" y="34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1" y="28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56"/>
              <p:cNvSpPr>
                <a:spLocks/>
              </p:cNvSpPr>
              <p:nvPr/>
            </p:nvSpPr>
            <p:spPr bwMode="auto">
              <a:xfrm>
                <a:off x="3272" y="3054"/>
                <a:ext cx="72" cy="92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42" y="11"/>
                  </a:cxn>
                  <a:cxn ang="0">
                    <a:pos x="47" y="15"/>
                  </a:cxn>
                  <a:cxn ang="0">
                    <a:pos x="51" y="18"/>
                  </a:cxn>
                  <a:cxn ang="0">
                    <a:pos x="56" y="15"/>
                  </a:cxn>
                  <a:cxn ang="0">
                    <a:pos x="60" y="17"/>
                  </a:cxn>
                  <a:cxn ang="0">
                    <a:pos x="63" y="24"/>
                  </a:cxn>
                  <a:cxn ang="0">
                    <a:pos x="66" y="28"/>
                  </a:cxn>
                  <a:cxn ang="0">
                    <a:pos x="69" y="31"/>
                  </a:cxn>
                  <a:cxn ang="0">
                    <a:pos x="68" y="35"/>
                  </a:cxn>
                  <a:cxn ang="0">
                    <a:pos x="71" y="41"/>
                  </a:cxn>
                  <a:cxn ang="0">
                    <a:pos x="72" y="49"/>
                  </a:cxn>
                  <a:cxn ang="0">
                    <a:pos x="68" y="53"/>
                  </a:cxn>
                  <a:cxn ang="0">
                    <a:pos x="63" y="58"/>
                  </a:cxn>
                  <a:cxn ang="0">
                    <a:pos x="59" y="59"/>
                  </a:cxn>
                  <a:cxn ang="0">
                    <a:pos x="56" y="65"/>
                  </a:cxn>
                  <a:cxn ang="0">
                    <a:pos x="53" y="68"/>
                  </a:cxn>
                  <a:cxn ang="0">
                    <a:pos x="48" y="65"/>
                  </a:cxn>
                  <a:cxn ang="0">
                    <a:pos x="44" y="67"/>
                  </a:cxn>
                  <a:cxn ang="0">
                    <a:pos x="45" y="71"/>
                  </a:cxn>
                  <a:cxn ang="0">
                    <a:pos x="48" y="74"/>
                  </a:cxn>
                  <a:cxn ang="0">
                    <a:pos x="44" y="76"/>
                  </a:cxn>
                  <a:cxn ang="0">
                    <a:pos x="41" y="82"/>
                  </a:cxn>
                  <a:cxn ang="0">
                    <a:pos x="45" y="83"/>
                  </a:cxn>
                  <a:cxn ang="0">
                    <a:pos x="50" y="80"/>
                  </a:cxn>
                  <a:cxn ang="0">
                    <a:pos x="54" y="86"/>
                  </a:cxn>
                  <a:cxn ang="0">
                    <a:pos x="51" y="86"/>
                  </a:cxn>
                  <a:cxn ang="0">
                    <a:pos x="45" y="89"/>
                  </a:cxn>
                  <a:cxn ang="0">
                    <a:pos x="39" y="92"/>
                  </a:cxn>
                  <a:cxn ang="0">
                    <a:pos x="33" y="89"/>
                  </a:cxn>
                  <a:cxn ang="0">
                    <a:pos x="35" y="85"/>
                  </a:cxn>
                  <a:cxn ang="0">
                    <a:pos x="32" y="82"/>
                  </a:cxn>
                  <a:cxn ang="0">
                    <a:pos x="27" y="77"/>
                  </a:cxn>
                  <a:cxn ang="0">
                    <a:pos x="23" y="74"/>
                  </a:cxn>
                  <a:cxn ang="0">
                    <a:pos x="18" y="76"/>
                  </a:cxn>
                  <a:cxn ang="0">
                    <a:pos x="15" y="70"/>
                  </a:cxn>
                  <a:cxn ang="0">
                    <a:pos x="17" y="68"/>
                  </a:cxn>
                  <a:cxn ang="0">
                    <a:pos x="14" y="65"/>
                  </a:cxn>
                  <a:cxn ang="0">
                    <a:pos x="9" y="64"/>
                  </a:cxn>
                  <a:cxn ang="0">
                    <a:pos x="8" y="59"/>
                  </a:cxn>
                  <a:cxn ang="0">
                    <a:pos x="5" y="53"/>
                  </a:cxn>
                  <a:cxn ang="0">
                    <a:pos x="2" y="50"/>
                  </a:cxn>
                  <a:cxn ang="0">
                    <a:pos x="0" y="46"/>
                  </a:cxn>
                  <a:cxn ang="0">
                    <a:pos x="6" y="43"/>
                  </a:cxn>
                  <a:cxn ang="0">
                    <a:pos x="9" y="40"/>
                  </a:cxn>
                  <a:cxn ang="0">
                    <a:pos x="14" y="35"/>
                  </a:cxn>
                  <a:cxn ang="0">
                    <a:pos x="17" y="32"/>
                  </a:cxn>
                  <a:cxn ang="0">
                    <a:pos x="18" y="28"/>
                  </a:cxn>
                  <a:cxn ang="0">
                    <a:pos x="18" y="21"/>
                  </a:cxn>
                  <a:cxn ang="0">
                    <a:pos x="17" y="17"/>
                  </a:cxn>
                  <a:cxn ang="0">
                    <a:pos x="11" y="14"/>
                  </a:cxn>
                  <a:cxn ang="0">
                    <a:pos x="11" y="8"/>
                  </a:cxn>
                  <a:cxn ang="0">
                    <a:pos x="9" y="3"/>
                  </a:cxn>
                  <a:cxn ang="0">
                    <a:pos x="14" y="2"/>
                  </a:cxn>
                  <a:cxn ang="0">
                    <a:pos x="18" y="3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9" y="8"/>
                  </a:cxn>
                  <a:cxn ang="0">
                    <a:pos x="32" y="11"/>
                  </a:cxn>
                </a:cxnLst>
                <a:rect l="0" t="0" r="r" b="b"/>
                <a:pathLst>
                  <a:path w="72" h="92">
                    <a:moveTo>
                      <a:pt x="33" y="9"/>
                    </a:move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3" y="24"/>
                    </a:lnTo>
                    <a:lnTo>
                      <a:pt x="65" y="24"/>
                    </a:lnTo>
                    <a:lnTo>
                      <a:pt x="65" y="26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9" y="31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8" y="37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40"/>
                    </a:lnTo>
                    <a:lnTo>
                      <a:pt x="69" y="41"/>
                    </a:lnTo>
                    <a:lnTo>
                      <a:pt x="71" y="41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71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66" y="53"/>
                    </a:lnTo>
                    <a:lnTo>
                      <a:pt x="66" y="55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2" y="56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6" y="67"/>
                    </a:lnTo>
                    <a:lnTo>
                      <a:pt x="54" y="67"/>
                    </a:lnTo>
                    <a:lnTo>
                      <a:pt x="54" y="65"/>
                    </a:lnTo>
                    <a:lnTo>
                      <a:pt x="53" y="65"/>
                    </a:lnTo>
                    <a:lnTo>
                      <a:pt x="53" y="67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1" y="70"/>
                    </a:lnTo>
                    <a:lnTo>
                      <a:pt x="50" y="70"/>
                    </a:lnTo>
                    <a:lnTo>
                      <a:pt x="50" y="68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1" y="82"/>
                    </a:lnTo>
                    <a:lnTo>
                      <a:pt x="41" y="83"/>
                    </a:lnTo>
                    <a:lnTo>
                      <a:pt x="42" y="83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4" y="83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7" y="80"/>
                    </a:lnTo>
                    <a:lnTo>
                      <a:pt x="48" y="80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1" y="80"/>
                    </a:lnTo>
                    <a:lnTo>
                      <a:pt x="51" y="82"/>
                    </a:lnTo>
                    <a:lnTo>
                      <a:pt x="53" y="82"/>
                    </a:lnTo>
                    <a:lnTo>
                      <a:pt x="53" y="83"/>
                    </a:lnTo>
                    <a:lnTo>
                      <a:pt x="53" y="85"/>
                    </a:lnTo>
                    <a:lnTo>
                      <a:pt x="54" y="86"/>
                    </a:lnTo>
                    <a:lnTo>
                      <a:pt x="53" y="86"/>
                    </a:lnTo>
                    <a:lnTo>
                      <a:pt x="53" y="88"/>
                    </a:lnTo>
                    <a:lnTo>
                      <a:pt x="53" y="86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7" y="86"/>
                    </a:lnTo>
                    <a:lnTo>
                      <a:pt x="47" y="88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41" y="89"/>
                    </a:lnTo>
                    <a:lnTo>
                      <a:pt x="41" y="91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8" y="92"/>
                    </a:lnTo>
                    <a:lnTo>
                      <a:pt x="38" y="91"/>
                    </a:lnTo>
                    <a:lnTo>
                      <a:pt x="36" y="91"/>
                    </a:lnTo>
                    <a:lnTo>
                      <a:pt x="36" y="89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3" y="88"/>
                    </a:lnTo>
                    <a:lnTo>
                      <a:pt x="33" y="86"/>
                    </a:lnTo>
                    <a:lnTo>
                      <a:pt x="35" y="86"/>
                    </a:lnTo>
                    <a:lnTo>
                      <a:pt x="35" y="85"/>
                    </a:lnTo>
                    <a:lnTo>
                      <a:pt x="33" y="85"/>
                    </a:lnTo>
                    <a:lnTo>
                      <a:pt x="33" y="83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6"/>
                    </a:lnTo>
                    <a:lnTo>
                      <a:pt x="21" y="77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5" y="70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57"/>
              <p:cNvSpPr>
                <a:spLocks/>
              </p:cNvSpPr>
              <p:nvPr/>
            </p:nvSpPr>
            <p:spPr bwMode="auto">
              <a:xfrm>
                <a:off x="3248" y="3041"/>
                <a:ext cx="44" cy="86"/>
              </a:xfrm>
              <a:custGeom>
                <a:avLst/>
                <a:gdLst/>
                <a:ahLst/>
                <a:cxnLst>
                  <a:cxn ang="0">
                    <a:pos x="7" y="50"/>
                  </a:cxn>
                  <a:cxn ang="0">
                    <a:pos x="4" y="45"/>
                  </a:cxn>
                  <a:cxn ang="0">
                    <a:pos x="1" y="44"/>
                  </a:cxn>
                  <a:cxn ang="0">
                    <a:pos x="3" y="41"/>
                  </a:cxn>
                  <a:cxn ang="0">
                    <a:pos x="6" y="39"/>
                  </a:cxn>
                  <a:cxn ang="0">
                    <a:pos x="7" y="36"/>
                  </a:cxn>
                  <a:cxn ang="0">
                    <a:pos x="9" y="33"/>
                  </a:cxn>
                  <a:cxn ang="0">
                    <a:pos x="9" y="28"/>
                  </a:cxn>
                  <a:cxn ang="0">
                    <a:pos x="6" y="30"/>
                  </a:cxn>
                  <a:cxn ang="0">
                    <a:pos x="1" y="30"/>
                  </a:cxn>
                  <a:cxn ang="0">
                    <a:pos x="1" y="28"/>
                  </a:cxn>
                  <a:cxn ang="0">
                    <a:pos x="4" y="24"/>
                  </a:cxn>
                  <a:cxn ang="0">
                    <a:pos x="0" y="21"/>
                  </a:cxn>
                  <a:cxn ang="0">
                    <a:pos x="3" y="16"/>
                  </a:cxn>
                  <a:cxn ang="0">
                    <a:pos x="7" y="13"/>
                  </a:cxn>
                  <a:cxn ang="0">
                    <a:pos x="10" y="12"/>
                  </a:cxn>
                  <a:cxn ang="0">
                    <a:pos x="13" y="13"/>
                  </a:cxn>
                  <a:cxn ang="0">
                    <a:pos x="16" y="12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3"/>
                  </a:cxn>
                  <a:cxn ang="0">
                    <a:pos x="19" y="0"/>
                  </a:cxn>
                  <a:cxn ang="0">
                    <a:pos x="24" y="3"/>
                  </a:cxn>
                  <a:cxn ang="0">
                    <a:pos x="26" y="9"/>
                  </a:cxn>
                  <a:cxn ang="0">
                    <a:pos x="23" y="13"/>
                  </a:cxn>
                  <a:cxn ang="0">
                    <a:pos x="29" y="15"/>
                  </a:cxn>
                  <a:cxn ang="0">
                    <a:pos x="33" y="15"/>
                  </a:cxn>
                  <a:cxn ang="0">
                    <a:pos x="33" y="19"/>
                  </a:cxn>
                  <a:cxn ang="0">
                    <a:pos x="36" y="24"/>
                  </a:cxn>
                  <a:cxn ang="0">
                    <a:pos x="38" y="27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9"/>
                  </a:cxn>
                  <a:cxn ang="0">
                    <a:pos x="41" y="42"/>
                  </a:cxn>
                  <a:cxn ang="0">
                    <a:pos x="41" y="47"/>
                  </a:cxn>
                  <a:cxn ang="0">
                    <a:pos x="36" y="50"/>
                  </a:cxn>
                  <a:cxn ang="0">
                    <a:pos x="33" y="54"/>
                  </a:cxn>
                  <a:cxn ang="0">
                    <a:pos x="30" y="56"/>
                  </a:cxn>
                  <a:cxn ang="0">
                    <a:pos x="24" y="57"/>
                  </a:cxn>
                  <a:cxn ang="0">
                    <a:pos x="24" y="62"/>
                  </a:cxn>
                  <a:cxn ang="0">
                    <a:pos x="26" y="65"/>
                  </a:cxn>
                  <a:cxn ang="0">
                    <a:pos x="29" y="69"/>
                  </a:cxn>
                  <a:cxn ang="0">
                    <a:pos x="23" y="71"/>
                  </a:cxn>
                  <a:cxn ang="0">
                    <a:pos x="21" y="74"/>
                  </a:cxn>
                  <a:cxn ang="0">
                    <a:pos x="18" y="78"/>
                  </a:cxn>
                  <a:cxn ang="0">
                    <a:pos x="18" y="83"/>
                  </a:cxn>
                  <a:cxn ang="0">
                    <a:pos x="16" y="86"/>
                  </a:cxn>
                  <a:cxn ang="0">
                    <a:pos x="12" y="83"/>
                  </a:cxn>
                  <a:cxn ang="0">
                    <a:pos x="9" y="78"/>
                  </a:cxn>
                  <a:cxn ang="0">
                    <a:pos x="6" y="74"/>
                  </a:cxn>
                  <a:cxn ang="0">
                    <a:pos x="6" y="68"/>
                  </a:cxn>
                  <a:cxn ang="0">
                    <a:pos x="7" y="63"/>
                  </a:cxn>
                  <a:cxn ang="0">
                    <a:pos x="7" y="59"/>
                  </a:cxn>
                  <a:cxn ang="0">
                    <a:pos x="7" y="54"/>
                  </a:cxn>
                </a:cxnLst>
                <a:rect l="0" t="0" r="r" b="b"/>
                <a:pathLst>
                  <a:path w="44" h="86">
                    <a:moveTo>
                      <a:pt x="7" y="53"/>
                    </a:moveTo>
                    <a:lnTo>
                      <a:pt x="6" y="53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6" y="63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6" y="71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2"/>
                    </a:lnTo>
                    <a:lnTo>
                      <a:pt x="23" y="72"/>
                    </a:lnTo>
                    <a:lnTo>
                      <a:pt x="21" y="72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9" y="83"/>
                    </a:lnTo>
                    <a:lnTo>
                      <a:pt x="19" y="84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6" y="86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7" y="78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58"/>
              <p:cNvSpPr>
                <a:spLocks/>
              </p:cNvSpPr>
              <p:nvPr/>
            </p:nvSpPr>
            <p:spPr bwMode="auto">
              <a:xfrm>
                <a:off x="3271" y="3033"/>
                <a:ext cx="64" cy="3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27" y="2"/>
                  </a:cxn>
                  <a:cxn ang="0">
                    <a:pos x="30" y="3"/>
                  </a:cxn>
                  <a:cxn ang="0">
                    <a:pos x="31" y="6"/>
                  </a:cxn>
                  <a:cxn ang="0">
                    <a:pos x="34" y="3"/>
                  </a:cxn>
                  <a:cxn ang="0">
                    <a:pos x="37" y="2"/>
                  </a:cxn>
                  <a:cxn ang="0">
                    <a:pos x="39" y="5"/>
                  </a:cxn>
                  <a:cxn ang="0">
                    <a:pos x="43" y="3"/>
                  </a:cxn>
                  <a:cxn ang="0">
                    <a:pos x="46" y="5"/>
                  </a:cxn>
                  <a:cxn ang="0">
                    <a:pos x="49" y="3"/>
                  </a:cxn>
                  <a:cxn ang="0">
                    <a:pos x="51" y="0"/>
                  </a:cxn>
                  <a:cxn ang="0">
                    <a:pos x="54" y="2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5"/>
                  </a:cxn>
                  <a:cxn ang="0">
                    <a:pos x="61" y="9"/>
                  </a:cxn>
                  <a:cxn ang="0">
                    <a:pos x="63" y="12"/>
                  </a:cxn>
                  <a:cxn ang="0">
                    <a:pos x="64" y="17"/>
                  </a:cxn>
                  <a:cxn ang="0">
                    <a:pos x="61" y="18"/>
                  </a:cxn>
                  <a:cxn ang="0">
                    <a:pos x="57" y="20"/>
                  </a:cxn>
                  <a:cxn ang="0">
                    <a:pos x="52" y="20"/>
                  </a:cxn>
                  <a:cxn ang="0">
                    <a:pos x="49" y="2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6"/>
                  </a:cxn>
                  <a:cxn ang="0">
                    <a:pos x="40" y="27"/>
                  </a:cxn>
                  <a:cxn ang="0">
                    <a:pos x="40" y="29"/>
                  </a:cxn>
                  <a:cxn ang="0">
                    <a:pos x="37" y="30"/>
                  </a:cxn>
                  <a:cxn ang="0">
                    <a:pos x="33" y="30"/>
                  </a:cxn>
                  <a:cxn ang="0">
                    <a:pos x="31" y="33"/>
                  </a:cxn>
                  <a:cxn ang="0">
                    <a:pos x="31" y="29"/>
                  </a:cxn>
                  <a:cxn ang="0">
                    <a:pos x="28" y="30"/>
                  </a:cxn>
                  <a:cxn ang="0">
                    <a:pos x="25" y="32"/>
                  </a:cxn>
                  <a:cxn ang="0">
                    <a:pos x="24" y="32"/>
                  </a:cxn>
                  <a:cxn ang="0">
                    <a:pos x="22" y="29"/>
                  </a:cxn>
                  <a:cxn ang="0">
                    <a:pos x="22" y="27"/>
                  </a:cxn>
                  <a:cxn ang="0">
                    <a:pos x="19" y="26"/>
                  </a:cxn>
                  <a:cxn ang="0">
                    <a:pos x="18" y="26"/>
                  </a:cxn>
                  <a:cxn ang="0">
                    <a:pos x="15" y="24"/>
                  </a:cxn>
                  <a:cxn ang="0">
                    <a:pos x="13" y="21"/>
                  </a:cxn>
                  <a:cxn ang="0">
                    <a:pos x="9" y="21"/>
                  </a:cxn>
                  <a:cxn ang="0">
                    <a:pos x="6" y="23"/>
                  </a:cxn>
                  <a:cxn ang="0">
                    <a:pos x="1" y="23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1" y="9"/>
                  </a:cxn>
                </a:cxnLst>
                <a:rect l="0" t="0" r="r" b="b"/>
                <a:pathLst>
                  <a:path w="64" h="33">
                    <a:moveTo>
                      <a:pt x="1" y="8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59"/>
              <p:cNvSpPr>
                <a:spLocks/>
              </p:cNvSpPr>
              <p:nvPr/>
            </p:nvSpPr>
            <p:spPr bwMode="auto">
              <a:xfrm>
                <a:off x="3343" y="3066"/>
                <a:ext cx="65" cy="77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6" y="2"/>
                  </a:cxn>
                  <a:cxn ang="0">
                    <a:pos x="42" y="3"/>
                  </a:cxn>
                  <a:cxn ang="0">
                    <a:pos x="45" y="8"/>
                  </a:cxn>
                  <a:cxn ang="0">
                    <a:pos x="49" y="11"/>
                  </a:cxn>
                  <a:cxn ang="0">
                    <a:pos x="51" y="17"/>
                  </a:cxn>
                  <a:cxn ang="0">
                    <a:pos x="48" y="22"/>
                  </a:cxn>
                  <a:cxn ang="0">
                    <a:pos x="46" y="26"/>
                  </a:cxn>
                  <a:cxn ang="0">
                    <a:pos x="48" y="32"/>
                  </a:cxn>
                  <a:cxn ang="0">
                    <a:pos x="52" y="35"/>
                  </a:cxn>
                  <a:cxn ang="0">
                    <a:pos x="54" y="38"/>
                  </a:cxn>
                  <a:cxn ang="0">
                    <a:pos x="52" y="41"/>
                  </a:cxn>
                  <a:cxn ang="0">
                    <a:pos x="57" y="44"/>
                  </a:cxn>
                  <a:cxn ang="0">
                    <a:pos x="59" y="46"/>
                  </a:cxn>
                  <a:cxn ang="0">
                    <a:pos x="63" y="49"/>
                  </a:cxn>
                  <a:cxn ang="0">
                    <a:pos x="60" y="53"/>
                  </a:cxn>
                  <a:cxn ang="0">
                    <a:pos x="54" y="55"/>
                  </a:cxn>
                  <a:cxn ang="0">
                    <a:pos x="51" y="53"/>
                  </a:cxn>
                  <a:cxn ang="0">
                    <a:pos x="46" y="50"/>
                  </a:cxn>
                  <a:cxn ang="0">
                    <a:pos x="45" y="47"/>
                  </a:cxn>
                  <a:cxn ang="0">
                    <a:pos x="43" y="50"/>
                  </a:cxn>
                  <a:cxn ang="0">
                    <a:pos x="40" y="55"/>
                  </a:cxn>
                  <a:cxn ang="0">
                    <a:pos x="43" y="59"/>
                  </a:cxn>
                  <a:cxn ang="0">
                    <a:pos x="46" y="61"/>
                  </a:cxn>
                  <a:cxn ang="0">
                    <a:pos x="51" y="61"/>
                  </a:cxn>
                  <a:cxn ang="0">
                    <a:pos x="51" y="59"/>
                  </a:cxn>
                  <a:cxn ang="0">
                    <a:pos x="54" y="58"/>
                  </a:cxn>
                  <a:cxn ang="0">
                    <a:pos x="57" y="59"/>
                  </a:cxn>
                  <a:cxn ang="0">
                    <a:pos x="62" y="59"/>
                  </a:cxn>
                  <a:cxn ang="0">
                    <a:pos x="65" y="64"/>
                  </a:cxn>
                  <a:cxn ang="0">
                    <a:pos x="63" y="70"/>
                  </a:cxn>
                  <a:cxn ang="0">
                    <a:pos x="62" y="73"/>
                  </a:cxn>
                  <a:cxn ang="0">
                    <a:pos x="59" y="74"/>
                  </a:cxn>
                  <a:cxn ang="0">
                    <a:pos x="55" y="76"/>
                  </a:cxn>
                  <a:cxn ang="0">
                    <a:pos x="49" y="77"/>
                  </a:cxn>
                  <a:cxn ang="0">
                    <a:pos x="43" y="76"/>
                  </a:cxn>
                  <a:cxn ang="0">
                    <a:pos x="37" y="73"/>
                  </a:cxn>
                  <a:cxn ang="0">
                    <a:pos x="34" y="68"/>
                  </a:cxn>
                  <a:cxn ang="0">
                    <a:pos x="30" y="65"/>
                  </a:cxn>
                  <a:cxn ang="0">
                    <a:pos x="25" y="62"/>
                  </a:cxn>
                  <a:cxn ang="0">
                    <a:pos x="24" y="59"/>
                  </a:cxn>
                  <a:cxn ang="0">
                    <a:pos x="24" y="53"/>
                  </a:cxn>
                  <a:cxn ang="0">
                    <a:pos x="28" y="49"/>
                  </a:cxn>
                  <a:cxn ang="0">
                    <a:pos x="28" y="44"/>
                  </a:cxn>
                  <a:cxn ang="0">
                    <a:pos x="24" y="44"/>
                  </a:cxn>
                  <a:cxn ang="0">
                    <a:pos x="19" y="44"/>
                  </a:cxn>
                  <a:cxn ang="0">
                    <a:pos x="13" y="43"/>
                  </a:cxn>
                  <a:cxn ang="0">
                    <a:pos x="7" y="41"/>
                  </a:cxn>
                  <a:cxn ang="0">
                    <a:pos x="4" y="40"/>
                  </a:cxn>
                  <a:cxn ang="0">
                    <a:pos x="1" y="35"/>
                  </a:cxn>
                  <a:cxn ang="0">
                    <a:pos x="0" y="29"/>
                  </a:cxn>
                  <a:cxn ang="0">
                    <a:pos x="1" y="26"/>
                  </a:cxn>
                  <a:cxn ang="0">
                    <a:pos x="3" y="23"/>
                  </a:cxn>
                  <a:cxn ang="0">
                    <a:pos x="7" y="20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16" y="16"/>
                  </a:cxn>
                  <a:cxn ang="0">
                    <a:pos x="19" y="11"/>
                  </a:cxn>
                  <a:cxn ang="0">
                    <a:pos x="24" y="5"/>
                  </a:cxn>
                </a:cxnLst>
                <a:rect l="0" t="0" r="r" b="b"/>
                <a:pathLst>
                  <a:path w="65" h="77">
                    <a:moveTo>
                      <a:pt x="25" y="2"/>
                    </a:moveTo>
                    <a:lnTo>
                      <a:pt x="27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1" y="40"/>
                    </a:lnTo>
                    <a:lnTo>
                      <a:pt x="52" y="41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51" y="55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6" y="49"/>
                    </a:lnTo>
                    <a:lnTo>
                      <a:pt x="45" y="49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9"/>
                    </a:lnTo>
                    <a:lnTo>
                      <a:pt x="43" y="50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3" y="56"/>
                    </a:lnTo>
                    <a:lnTo>
                      <a:pt x="43" y="58"/>
                    </a:lnTo>
                    <a:lnTo>
                      <a:pt x="43" y="59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6" y="62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58"/>
                    </a:lnTo>
                    <a:lnTo>
                      <a:pt x="52" y="58"/>
                    </a:lnTo>
                    <a:lnTo>
                      <a:pt x="52" y="56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5" y="58"/>
                    </a:lnTo>
                    <a:lnTo>
                      <a:pt x="57" y="58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59" y="61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3" y="61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5" y="64"/>
                    </a:lnTo>
                    <a:lnTo>
                      <a:pt x="65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3" y="71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9" y="74"/>
                    </a:lnTo>
                    <a:lnTo>
                      <a:pt x="57" y="74"/>
                    </a:lnTo>
                    <a:lnTo>
                      <a:pt x="55" y="74"/>
                    </a:lnTo>
                    <a:lnTo>
                      <a:pt x="55" y="76"/>
                    </a:lnTo>
                    <a:lnTo>
                      <a:pt x="54" y="76"/>
                    </a:lnTo>
                    <a:lnTo>
                      <a:pt x="55" y="76"/>
                    </a:lnTo>
                    <a:lnTo>
                      <a:pt x="55" y="77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1" y="77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6" y="77"/>
                    </a:lnTo>
                    <a:lnTo>
                      <a:pt x="46" y="76"/>
                    </a:lnTo>
                    <a:lnTo>
                      <a:pt x="45" y="76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4"/>
                    </a:lnTo>
                    <a:lnTo>
                      <a:pt x="40" y="74"/>
                    </a:lnTo>
                    <a:lnTo>
                      <a:pt x="39" y="73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60"/>
              <p:cNvSpPr>
                <a:spLocks/>
              </p:cNvSpPr>
              <p:nvPr/>
            </p:nvSpPr>
            <p:spPr bwMode="auto">
              <a:xfrm>
                <a:off x="3383" y="3075"/>
                <a:ext cx="50" cy="58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2" y="47"/>
                  </a:cxn>
                  <a:cxn ang="0">
                    <a:pos x="2" y="44"/>
                  </a:cxn>
                  <a:cxn ang="0">
                    <a:pos x="2" y="41"/>
                  </a:cxn>
                  <a:cxn ang="0">
                    <a:pos x="5" y="38"/>
                  </a:cxn>
                  <a:cxn ang="0">
                    <a:pos x="5" y="41"/>
                  </a:cxn>
                  <a:cxn ang="0">
                    <a:pos x="9" y="43"/>
                  </a:cxn>
                  <a:cxn ang="0">
                    <a:pos x="11" y="47"/>
                  </a:cxn>
                  <a:cxn ang="0">
                    <a:pos x="15" y="46"/>
                  </a:cxn>
                  <a:cxn ang="0">
                    <a:pos x="20" y="44"/>
                  </a:cxn>
                  <a:cxn ang="0">
                    <a:pos x="23" y="41"/>
                  </a:cxn>
                  <a:cxn ang="0">
                    <a:pos x="20" y="38"/>
                  </a:cxn>
                  <a:cxn ang="0">
                    <a:pos x="19" y="37"/>
                  </a:cxn>
                  <a:cxn ang="0">
                    <a:pos x="17" y="34"/>
                  </a:cxn>
                  <a:cxn ang="0">
                    <a:pos x="12" y="32"/>
                  </a:cxn>
                  <a:cxn ang="0">
                    <a:pos x="12" y="29"/>
                  </a:cxn>
                  <a:cxn ang="0">
                    <a:pos x="14" y="28"/>
                  </a:cxn>
                  <a:cxn ang="0">
                    <a:pos x="11" y="25"/>
                  </a:cxn>
                  <a:cxn ang="0">
                    <a:pos x="8" y="22"/>
                  </a:cxn>
                  <a:cxn ang="0">
                    <a:pos x="6" y="17"/>
                  </a:cxn>
                  <a:cxn ang="0">
                    <a:pos x="6" y="13"/>
                  </a:cxn>
                  <a:cxn ang="0">
                    <a:pos x="9" y="10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6" y="3"/>
                  </a:cxn>
                  <a:cxn ang="0">
                    <a:pos x="29" y="3"/>
                  </a:cxn>
                  <a:cxn ang="0">
                    <a:pos x="35" y="3"/>
                  </a:cxn>
                  <a:cxn ang="0">
                    <a:pos x="38" y="3"/>
                  </a:cxn>
                  <a:cxn ang="0">
                    <a:pos x="43" y="2"/>
                  </a:cxn>
                  <a:cxn ang="0">
                    <a:pos x="44" y="3"/>
                  </a:cxn>
                  <a:cxn ang="0">
                    <a:pos x="50" y="3"/>
                  </a:cxn>
                  <a:cxn ang="0">
                    <a:pos x="47" y="7"/>
                  </a:cxn>
                  <a:cxn ang="0">
                    <a:pos x="46" y="11"/>
                  </a:cxn>
                  <a:cxn ang="0">
                    <a:pos x="46" y="14"/>
                  </a:cxn>
                  <a:cxn ang="0">
                    <a:pos x="50" y="16"/>
                  </a:cxn>
                  <a:cxn ang="0">
                    <a:pos x="47" y="20"/>
                  </a:cxn>
                  <a:cxn ang="0">
                    <a:pos x="44" y="23"/>
                  </a:cxn>
                  <a:cxn ang="0">
                    <a:pos x="43" y="28"/>
                  </a:cxn>
                  <a:cxn ang="0">
                    <a:pos x="40" y="31"/>
                  </a:cxn>
                  <a:cxn ang="0">
                    <a:pos x="38" y="35"/>
                  </a:cxn>
                  <a:cxn ang="0">
                    <a:pos x="35" y="32"/>
                  </a:cxn>
                  <a:cxn ang="0">
                    <a:pos x="34" y="37"/>
                  </a:cxn>
                  <a:cxn ang="0">
                    <a:pos x="35" y="38"/>
                  </a:cxn>
                  <a:cxn ang="0">
                    <a:pos x="35" y="44"/>
                  </a:cxn>
                  <a:cxn ang="0">
                    <a:pos x="31" y="46"/>
                  </a:cxn>
                  <a:cxn ang="0">
                    <a:pos x="31" y="49"/>
                  </a:cxn>
                  <a:cxn ang="0">
                    <a:pos x="31" y="52"/>
                  </a:cxn>
                  <a:cxn ang="0">
                    <a:pos x="31" y="55"/>
                  </a:cxn>
                  <a:cxn ang="0">
                    <a:pos x="31" y="58"/>
                  </a:cxn>
                  <a:cxn ang="0">
                    <a:pos x="28" y="55"/>
                  </a:cxn>
                  <a:cxn ang="0">
                    <a:pos x="26" y="56"/>
                  </a:cxn>
                  <a:cxn ang="0">
                    <a:pos x="23" y="53"/>
                  </a:cxn>
                  <a:cxn ang="0">
                    <a:pos x="22" y="52"/>
                  </a:cxn>
                  <a:cxn ang="0">
                    <a:pos x="17" y="50"/>
                  </a:cxn>
                  <a:cxn ang="0">
                    <a:pos x="14" y="50"/>
                  </a:cxn>
                  <a:cxn ang="0">
                    <a:pos x="12" y="49"/>
                  </a:cxn>
                  <a:cxn ang="0">
                    <a:pos x="11" y="50"/>
                  </a:cxn>
                  <a:cxn ang="0">
                    <a:pos x="9" y="52"/>
                  </a:cxn>
                  <a:cxn ang="0">
                    <a:pos x="6" y="52"/>
                  </a:cxn>
                </a:cxnLst>
                <a:rect l="0" t="0" r="r" b="b"/>
                <a:pathLst>
                  <a:path w="50" h="58">
                    <a:moveTo>
                      <a:pt x="6" y="53"/>
                    </a:moveTo>
                    <a:lnTo>
                      <a:pt x="6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5" y="32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4" y="38"/>
                    </a:lnTo>
                    <a:lnTo>
                      <a:pt x="35" y="38"/>
                    </a:lnTo>
                    <a:lnTo>
                      <a:pt x="35" y="37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1" y="46"/>
                    </a:lnTo>
                    <a:lnTo>
                      <a:pt x="31" y="47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61"/>
              <p:cNvSpPr>
                <a:spLocks/>
              </p:cNvSpPr>
              <p:nvPr/>
            </p:nvSpPr>
            <p:spPr bwMode="auto">
              <a:xfrm>
                <a:off x="3311" y="3030"/>
                <a:ext cx="57" cy="65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50" y="3"/>
                  </a:cxn>
                  <a:cxn ang="0">
                    <a:pos x="48" y="8"/>
                  </a:cxn>
                  <a:cxn ang="0">
                    <a:pos x="51" y="11"/>
                  </a:cxn>
                  <a:cxn ang="0">
                    <a:pos x="54" y="14"/>
                  </a:cxn>
                  <a:cxn ang="0">
                    <a:pos x="53" y="15"/>
                  </a:cxn>
                  <a:cxn ang="0">
                    <a:pos x="51" y="20"/>
                  </a:cxn>
                  <a:cxn ang="0">
                    <a:pos x="54" y="24"/>
                  </a:cxn>
                  <a:cxn ang="0">
                    <a:pos x="54" y="27"/>
                  </a:cxn>
                  <a:cxn ang="0">
                    <a:pos x="54" y="30"/>
                  </a:cxn>
                  <a:cxn ang="0">
                    <a:pos x="54" y="30"/>
                  </a:cxn>
                  <a:cxn ang="0">
                    <a:pos x="54" y="33"/>
                  </a:cxn>
                  <a:cxn ang="0">
                    <a:pos x="56" y="35"/>
                  </a:cxn>
                  <a:cxn ang="0">
                    <a:pos x="56" y="36"/>
                  </a:cxn>
                  <a:cxn ang="0">
                    <a:pos x="56" y="39"/>
                  </a:cxn>
                  <a:cxn ang="0">
                    <a:pos x="53" y="44"/>
                  </a:cxn>
                  <a:cxn ang="0">
                    <a:pos x="50" y="50"/>
                  </a:cxn>
                  <a:cxn ang="0">
                    <a:pos x="48" y="53"/>
                  </a:cxn>
                  <a:cxn ang="0">
                    <a:pos x="45" y="56"/>
                  </a:cxn>
                  <a:cxn ang="0">
                    <a:pos x="42" y="56"/>
                  </a:cxn>
                  <a:cxn ang="0">
                    <a:pos x="42" y="56"/>
                  </a:cxn>
                  <a:cxn ang="0">
                    <a:pos x="38" y="58"/>
                  </a:cxn>
                  <a:cxn ang="0">
                    <a:pos x="33" y="59"/>
                  </a:cxn>
                  <a:cxn ang="0">
                    <a:pos x="33" y="62"/>
                  </a:cxn>
                  <a:cxn ang="0">
                    <a:pos x="33" y="65"/>
                  </a:cxn>
                  <a:cxn ang="0">
                    <a:pos x="30" y="62"/>
                  </a:cxn>
                  <a:cxn ang="0">
                    <a:pos x="30" y="59"/>
                  </a:cxn>
                  <a:cxn ang="0">
                    <a:pos x="30" y="56"/>
                  </a:cxn>
                  <a:cxn ang="0">
                    <a:pos x="30" y="53"/>
                  </a:cxn>
                  <a:cxn ang="0">
                    <a:pos x="27" y="50"/>
                  </a:cxn>
                  <a:cxn ang="0">
                    <a:pos x="26" y="48"/>
                  </a:cxn>
                  <a:cxn ang="0">
                    <a:pos x="21" y="45"/>
                  </a:cxn>
                  <a:cxn ang="0">
                    <a:pos x="20" y="41"/>
                  </a:cxn>
                  <a:cxn ang="0">
                    <a:pos x="17" y="38"/>
                  </a:cxn>
                  <a:cxn ang="0">
                    <a:pos x="14" y="42"/>
                  </a:cxn>
                  <a:cxn ang="0">
                    <a:pos x="11" y="44"/>
                  </a:cxn>
                  <a:cxn ang="0">
                    <a:pos x="8" y="41"/>
                  </a:cxn>
                  <a:cxn ang="0">
                    <a:pos x="5" y="38"/>
                  </a:cxn>
                  <a:cxn ang="0">
                    <a:pos x="2" y="35"/>
                  </a:cxn>
                  <a:cxn ang="0">
                    <a:pos x="2" y="32"/>
                  </a:cxn>
                  <a:cxn ang="0">
                    <a:pos x="2" y="29"/>
                  </a:cxn>
                  <a:cxn ang="0">
                    <a:pos x="2" y="26"/>
                  </a:cxn>
                  <a:cxn ang="0">
                    <a:pos x="8" y="26"/>
                  </a:cxn>
                  <a:cxn ang="0">
                    <a:pos x="12" y="24"/>
                  </a:cxn>
                  <a:cxn ang="0">
                    <a:pos x="18" y="23"/>
                  </a:cxn>
                  <a:cxn ang="0">
                    <a:pos x="23" y="21"/>
                  </a:cxn>
                  <a:cxn ang="0">
                    <a:pos x="29" y="20"/>
                  </a:cxn>
                  <a:cxn ang="0">
                    <a:pos x="33" y="18"/>
                  </a:cxn>
                  <a:cxn ang="0">
                    <a:pos x="35" y="17"/>
                  </a:cxn>
                  <a:cxn ang="0">
                    <a:pos x="38" y="14"/>
                  </a:cxn>
                  <a:cxn ang="0">
                    <a:pos x="41" y="11"/>
                  </a:cxn>
                  <a:cxn ang="0">
                    <a:pos x="44" y="6"/>
                  </a:cxn>
                  <a:cxn ang="0">
                    <a:pos x="47" y="3"/>
                  </a:cxn>
                  <a:cxn ang="0">
                    <a:pos x="45" y="2"/>
                  </a:cxn>
                </a:cxnLst>
                <a:rect l="0" t="0" r="r" b="b"/>
                <a:pathLst>
                  <a:path w="57" h="65">
                    <a:moveTo>
                      <a:pt x="47" y="2"/>
                    </a:moveTo>
                    <a:lnTo>
                      <a:pt x="47" y="0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6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5" y="53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4" y="5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8" y="58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3" y="59"/>
                    </a:lnTo>
                    <a:lnTo>
                      <a:pt x="33" y="61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0" y="59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62"/>
              <p:cNvSpPr>
                <a:spLocks/>
              </p:cNvSpPr>
              <p:nvPr/>
            </p:nvSpPr>
            <p:spPr bwMode="auto">
              <a:xfrm>
                <a:off x="3391" y="3089"/>
                <a:ext cx="75" cy="77"/>
              </a:xfrm>
              <a:custGeom>
                <a:avLst/>
                <a:gdLst/>
                <a:ahLst/>
                <a:cxnLst>
                  <a:cxn ang="0">
                    <a:pos x="53" y="48"/>
                  </a:cxn>
                  <a:cxn ang="0">
                    <a:pos x="50" y="53"/>
                  </a:cxn>
                  <a:cxn ang="0">
                    <a:pos x="47" y="51"/>
                  </a:cxn>
                  <a:cxn ang="0">
                    <a:pos x="45" y="50"/>
                  </a:cxn>
                  <a:cxn ang="0">
                    <a:pos x="41" y="50"/>
                  </a:cxn>
                  <a:cxn ang="0">
                    <a:pos x="39" y="53"/>
                  </a:cxn>
                  <a:cxn ang="0">
                    <a:pos x="38" y="53"/>
                  </a:cxn>
                  <a:cxn ang="0">
                    <a:pos x="33" y="56"/>
                  </a:cxn>
                  <a:cxn ang="0">
                    <a:pos x="33" y="60"/>
                  </a:cxn>
                  <a:cxn ang="0">
                    <a:pos x="33" y="62"/>
                  </a:cxn>
                  <a:cxn ang="0">
                    <a:pos x="36" y="68"/>
                  </a:cxn>
                  <a:cxn ang="0">
                    <a:pos x="32" y="71"/>
                  </a:cxn>
                  <a:cxn ang="0">
                    <a:pos x="29" y="72"/>
                  </a:cxn>
                  <a:cxn ang="0">
                    <a:pos x="26" y="74"/>
                  </a:cxn>
                  <a:cxn ang="0">
                    <a:pos x="21" y="75"/>
                  </a:cxn>
                  <a:cxn ang="0">
                    <a:pos x="17" y="75"/>
                  </a:cxn>
                  <a:cxn ang="0">
                    <a:pos x="14" y="74"/>
                  </a:cxn>
                  <a:cxn ang="0">
                    <a:pos x="11" y="72"/>
                  </a:cxn>
                  <a:cxn ang="0">
                    <a:pos x="7" y="74"/>
                  </a:cxn>
                  <a:cxn ang="0">
                    <a:pos x="3" y="74"/>
                  </a:cxn>
                  <a:cxn ang="0">
                    <a:pos x="1" y="68"/>
                  </a:cxn>
                  <a:cxn ang="0">
                    <a:pos x="1" y="63"/>
                  </a:cxn>
                  <a:cxn ang="0">
                    <a:pos x="4" y="59"/>
                  </a:cxn>
                  <a:cxn ang="0">
                    <a:pos x="7" y="54"/>
                  </a:cxn>
                  <a:cxn ang="0">
                    <a:pos x="9" y="51"/>
                  </a:cxn>
                  <a:cxn ang="0">
                    <a:pos x="14" y="51"/>
                  </a:cxn>
                  <a:cxn ang="0">
                    <a:pos x="14" y="47"/>
                  </a:cxn>
                  <a:cxn ang="0">
                    <a:pos x="17" y="42"/>
                  </a:cxn>
                  <a:cxn ang="0">
                    <a:pos x="20" y="41"/>
                  </a:cxn>
                  <a:cxn ang="0">
                    <a:pos x="23" y="42"/>
                  </a:cxn>
                  <a:cxn ang="0">
                    <a:pos x="21" y="39"/>
                  </a:cxn>
                  <a:cxn ang="0">
                    <a:pos x="23" y="36"/>
                  </a:cxn>
                  <a:cxn ang="0">
                    <a:pos x="23" y="32"/>
                  </a:cxn>
                  <a:cxn ang="0">
                    <a:pos x="27" y="29"/>
                  </a:cxn>
                  <a:cxn ang="0">
                    <a:pos x="27" y="24"/>
                  </a:cxn>
                  <a:cxn ang="0">
                    <a:pos x="27" y="20"/>
                  </a:cxn>
                  <a:cxn ang="0">
                    <a:pos x="30" y="21"/>
                  </a:cxn>
                  <a:cxn ang="0">
                    <a:pos x="33" y="17"/>
                  </a:cxn>
                  <a:cxn ang="0">
                    <a:pos x="35" y="11"/>
                  </a:cxn>
                  <a:cxn ang="0">
                    <a:pos x="39" y="8"/>
                  </a:cxn>
                  <a:cxn ang="0">
                    <a:pos x="42" y="2"/>
                  </a:cxn>
                  <a:cxn ang="0">
                    <a:pos x="47" y="5"/>
                  </a:cxn>
                  <a:cxn ang="0">
                    <a:pos x="53" y="3"/>
                  </a:cxn>
                  <a:cxn ang="0">
                    <a:pos x="56" y="2"/>
                  </a:cxn>
                  <a:cxn ang="0">
                    <a:pos x="60" y="2"/>
                  </a:cxn>
                  <a:cxn ang="0">
                    <a:pos x="66" y="3"/>
                  </a:cxn>
                  <a:cxn ang="0">
                    <a:pos x="69" y="2"/>
                  </a:cxn>
                  <a:cxn ang="0">
                    <a:pos x="72" y="3"/>
                  </a:cxn>
                  <a:cxn ang="0">
                    <a:pos x="75" y="8"/>
                  </a:cxn>
                  <a:cxn ang="0">
                    <a:pos x="74" y="11"/>
                  </a:cxn>
                  <a:cxn ang="0">
                    <a:pos x="72" y="14"/>
                  </a:cxn>
                  <a:cxn ang="0">
                    <a:pos x="69" y="18"/>
                  </a:cxn>
                  <a:cxn ang="0">
                    <a:pos x="69" y="21"/>
                  </a:cxn>
                  <a:cxn ang="0">
                    <a:pos x="66" y="23"/>
                  </a:cxn>
                  <a:cxn ang="0">
                    <a:pos x="62" y="23"/>
                  </a:cxn>
                  <a:cxn ang="0">
                    <a:pos x="62" y="27"/>
                  </a:cxn>
                  <a:cxn ang="0">
                    <a:pos x="59" y="29"/>
                  </a:cxn>
                  <a:cxn ang="0">
                    <a:pos x="54" y="29"/>
                  </a:cxn>
                  <a:cxn ang="0">
                    <a:pos x="56" y="35"/>
                  </a:cxn>
                  <a:cxn ang="0">
                    <a:pos x="57" y="38"/>
                  </a:cxn>
                  <a:cxn ang="0">
                    <a:pos x="59" y="44"/>
                  </a:cxn>
                  <a:cxn ang="0">
                    <a:pos x="60" y="47"/>
                  </a:cxn>
                </a:cxnLst>
                <a:rect l="0" t="0" r="r" b="b"/>
                <a:pathLst>
                  <a:path w="75" h="77">
                    <a:moveTo>
                      <a:pt x="57" y="50"/>
                    </a:moveTo>
                    <a:lnTo>
                      <a:pt x="56" y="50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1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9" y="53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3" y="59"/>
                    </a:lnTo>
                    <a:lnTo>
                      <a:pt x="33" y="60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2" y="60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6" y="66"/>
                    </a:lnTo>
                    <a:lnTo>
                      <a:pt x="36" y="68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2"/>
                    </a:lnTo>
                    <a:lnTo>
                      <a:pt x="29" y="71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6" y="74"/>
                    </a:lnTo>
                    <a:lnTo>
                      <a:pt x="26" y="72"/>
                    </a:lnTo>
                    <a:lnTo>
                      <a:pt x="26" y="74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1" y="72"/>
                    </a:lnTo>
                    <a:lnTo>
                      <a:pt x="11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6" y="74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53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68" y="20"/>
                    </a:lnTo>
                    <a:lnTo>
                      <a:pt x="68" y="21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6" y="23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59" y="47"/>
                    </a:lnTo>
                    <a:lnTo>
                      <a:pt x="60" y="47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63"/>
              <p:cNvSpPr>
                <a:spLocks/>
              </p:cNvSpPr>
              <p:nvPr/>
            </p:nvSpPr>
            <p:spPr bwMode="auto">
              <a:xfrm>
                <a:off x="3423" y="3137"/>
                <a:ext cx="88" cy="48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10" y="0"/>
                  </a:cxn>
                  <a:cxn ang="0">
                    <a:pos x="13" y="3"/>
                  </a:cxn>
                  <a:cxn ang="0">
                    <a:pos x="16" y="5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8" y="3"/>
                  </a:cxn>
                  <a:cxn ang="0">
                    <a:pos x="34" y="5"/>
                  </a:cxn>
                  <a:cxn ang="0">
                    <a:pos x="39" y="5"/>
                  </a:cxn>
                  <a:cxn ang="0">
                    <a:pos x="43" y="8"/>
                  </a:cxn>
                  <a:cxn ang="0">
                    <a:pos x="43" y="12"/>
                  </a:cxn>
                  <a:cxn ang="0">
                    <a:pos x="48" y="17"/>
                  </a:cxn>
                  <a:cxn ang="0">
                    <a:pos x="49" y="17"/>
                  </a:cxn>
                  <a:cxn ang="0">
                    <a:pos x="54" y="20"/>
                  </a:cxn>
                  <a:cxn ang="0">
                    <a:pos x="57" y="21"/>
                  </a:cxn>
                  <a:cxn ang="0">
                    <a:pos x="63" y="23"/>
                  </a:cxn>
                  <a:cxn ang="0">
                    <a:pos x="67" y="24"/>
                  </a:cxn>
                  <a:cxn ang="0">
                    <a:pos x="67" y="30"/>
                  </a:cxn>
                  <a:cxn ang="0">
                    <a:pos x="72" y="30"/>
                  </a:cxn>
                  <a:cxn ang="0">
                    <a:pos x="75" y="35"/>
                  </a:cxn>
                  <a:cxn ang="0">
                    <a:pos x="78" y="36"/>
                  </a:cxn>
                  <a:cxn ang="0">
                    <a:pos x="84" y="38"/>
                  </a:cxn>
                  <a:cxn ang="0">
                    <a:pos x="84" y="39"/>
                  </a:cxn>
                  <a:cxn ang="0">
                    <a:pos x="84" y="38"/>
                  </a:cxn>
                  <a:cxn ang="0">
                    <a:pos x="84" y="39"/>
                  </a:cxn>
                  <a:cxn ang="0">
                    <a:pos x="85" y="39"/>
                  </a:cxn>
                  <a:cxn ang="0">
                    <a:pos x="88" y="41"/>
                  </a:cxn>
                  <a:cxn ang="0">
                    <a:pos x="87" y="41"/>
                  </a:cxn>
                  <a:cxn ang="0">
                    <a:pos x="88" y="41"/>
                  </a:cxn>
                  <a:cxn ang="0">
                    <a:pos x="87" y="47"/>
                  </a:cxn>
                  <a:cxn ang="0">
                    <a:pos x="82" y="47"/>
                  </a:cxn>
                  <a:cxn ang="0">
                    <a:pos x="76" y="45"/>
                  </a:cxn>
                  <a:cxn ang="0">
                    <a:pos x="73" y="44"/>
                  </a:cxn>
                  <a:cxn ang="0">
                    <a:pos x="72" y="45"/>
                  </a:cxn>
                  <a:cxn ang="0">
                    <a:pos x="66" y="47"/>
                  </a:cxn>
                  <a:cxn ang="0">
                    <a:pos x="61" y="47"/>
                  </a:cxn>
                  <a:cxn ang="0">
                    <a:pos x="60" y="47"/>
                  </a:cxn>
                  <a:cxn ang="0">
                    <a:pos x="58" y="47"/>
                  </a:cxn>
                  <a:cxn ang="0">
                    <a:pos x="55" y="48"/>
                  </a:cxn>
                  <a:cxn ang="0">
                    <a:pos x="52" y="47"/>
                  </a:cxn>
                  <a:cxn ang="0">
                    <a:pos x="48" y="47"/>
                  </a:cxn>
                  <a:cxn ang="0">
                    <a:pos x="46" y="44"/>
                  </a:cxn>
                  <a:cxn ang="0">
                    <a:pos x="40" y="44"/>
                  </a:cxn>
                  <a:cxn ang="0">
                    <a:pos x="34" y="45"/>
                  </a:cxn>
                  <a:cxn ang="0">
                    <a:pos x="28" y="47"/>
                  </a:cxn>
                  <a:cxn ang="0">
                    <a:pos x="27" y="47"/>
                  </a:cxn>
                  <a:cxn ang="0">
                    <a:pos x="22" y="47"/>
                  </a:cxn>
                  <a:cxn ang="0">
                    <a:pos x="19" y="42"/>
                  </a:cxn>
                  <a:cxn ang="0">
                    <a:pos x="16" y="38"/>
                  </a:cxn>
                  <a:cxn ang="0">
                    <a:pos x="15" y="32"/>
                  </a:cxn>
                  <a:cxn ang="0">
                    <a:pos x="13" y="32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2" y="23"/>
                  </a:cxn>
                  <a:cxn ang="0">
                    <a:pos x="9" y="21"/>
                  </a:cxn>
                </a:cxnLst>
                <a:rect l="0" t="0" r="r" b="b"/>
                <a:pathLst>
                  <a:path w="88" h="48">
                    <a:moveTo>
                      <a:pt x="6" y="21"/>
                    </a:move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3"/>
                    </a:lnTo>
                    <a:lnTo>
                      <a:pt x="67" y="24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9" y="36"/>
                    </a:lnTo>
                    <a:lnTo>
                      <a:pt x="79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5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7" y="42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8" y="45"/>
                    </a:lnTo>
                    <a:lnTo>
                      <a:pt x="88" y="47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2" y="45"/>
                    </a:lnTo>
                    <a:lnTo>
                      <a:pt x="82" y="47"/>
                    </a:lnTo>
                    <a:lnTo>
                      <a:pt x="81" y="47"/>
                    </a:lnTo>
                    <a:lnTo>
                      <a:pt x="79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5" y="44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70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3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7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7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64"/>
              <p:cNvSpPr>
                <a:spLocks/>
              </p:cNvSpPr>
              <p:nvPr/>
            </p:nvSpPr>
            <p:spPr bwMode="auto">
              <a:xfrm>
                <a:off x="3495" y="3092"/>
                <a:ext cx="66" cy="96"/>
              </a:xfrm>
              <a:custGeom>
                <a:avLst/>
                <a:gdLst/>
                <a:ahLst/>
                <a:cxnLst>
                  <a:cxn ang="0">
                    <a:pos x="27" y="77"/>
                  </a:cxn>
                  <a:cxn ang="0">
                    <a:pos x="31" y="83"/>
                  </a:cxn>
                  <a:cxn ang="0">
                    <a:pos x="25" y="90"/>
                  </a:cxn>
                  <a:cxn ang="0">
                    <a:pos x="21" y="92"/>
                  </a:cxn>
                  <a:cxn ang="0">
                    <a:pos x="16" y="83"/>
                  </a:cxn>
                  <a:cxn ang="0">
                    <a:pos x="13" y="81"/>
                  </a:cxn>
                  <a:cxn ang="0">
                    <a:pos x="6" y="78"/>
                  </a:cxn>
                  <a:cxn ang="0">
                    <a:pos x="7" y="75"/>
                  </a:cxn>
                  <a:cxn ang="0">
                    <a:pos x="6" y="66"/>
                  </a:cxn>
                  <a:cxn ang="0">
                    <a:pos x="1" y="60"/>
                  </a:cxn>
                  <a:cxn ang="0">
                    <a:pos x="4" y="51"/>
                  </a:cxn>
                  <a:cxn ang="0">
                    <a:pos x="10" y="45"/>
                  </a:cxn>
                  <a:cxn ang="0">
                    <a:pos x="10" y="38"/>
                  </a:cxn>
                  <a:cxn ang="0">
                    <a:pos x="15" y="29"/>
                  </a:cxn>
                  <a:cxn ang="0">
                    <a:pos x="21" y="24"/>
                  </a:cxn>
                  <a:cxn ang="0">
                    <a:pos x="22" y="18"/>
                  </a:cxn>
                  <a:cxn ang="0">
                    <a:pos x="28" y="20"/>
                  </a:cxn>
                  <a:cxn ang="0">
                    <a:pos x="27" y="14"/>
                  </a:cxn>
                  <a:cxn ang="0">
                    <a:pos x="24" y="6"/>
                  </a:cxn>
                  <a:cxn ang="0">
                    <a:pos x="33" y="0"/>
                  </a:cxn>
                  <a:cxn ang="0">
                    <a:pos x="42" y="5"/>
                  </a:cxn>
                  <a:cxn ang="0">
                    <a:pos x="44" y="9"/>
                  </a:cxn>
                  <a:cxn ang="0">
                    <a:pos x="51" y="6"/>
                  </a:cxn>
                  <a:cxn ang="0">
                    <a:pos x="60" y="8"/>
                  </a:cxn>
                  <a:cxn ang="0">
                    <a:pos x="54" y="9"/>
                  </a:cxn>
                  <a:cxn ang="0">
                    <a:pos x="59" y="11"/>
                  </a:cxn>
                  <a:cxn ang="0">
                    <a:pos x="65" y="9"/>
                  </a:cxn>
                  <a:cxn ang="0">
                    <a:pos x="65" y="14"/>
                  </a:cxn>
                  <a:cxn ang="0">
                    <a:pos x="62" y="24"/>
                  </a:cxn>
                  <a:cxn ang="0">
                    <a:pos x="60" y="36"/>
                  </a:cxn>
                  <a:cxn ang="0">
                    <a:pos x="59" y="45"/>
                  </a:cxn>
                  <a:cxn ang="0">
                    <a:pos x="57" y="59"/>
                  </a:cxn>
                  <a:cxn ang="0">
                    <a:pos x="48" y="65"/>
                  </a:cxn>
                  <a:cxn ang="0">
                    <a:pos x="41" y="71"/>
                  </a:cxn>
                  <a:cxn ang="0">
                    <a:pos x="48" y="65"/>
                  </a:cxn>
                  <a:cxn ang="0">
                    <a:pos x="57" y="60"/>
                  </a:cxn>
                  <a:cxn ang="0">
                    <a:pos x="54" y="57"/>
                  </a:cxn>
                  <a:cxn ang="0">
                    <a:pos x="57" y="50"/>
                  </a:cxn>
                  <a:cxn ang="0">
                    <a:pos x="54" y="48"/>
                  </a:cxn>
                  <a:cxn ang="0">
                    <a:pos x="48" y="44"/>
                  </a:cxn>
                  <a:cxn ang="0">
                    <a:pos x="47" y="44"/>
                  </a:cxn>
                  <a:cxn ang="0">
                    <a:pos x="47" y="45"/>
                  </a:cxn>
                  <a:cxn ang="0">
                    <a:pos x="45" y="45"/>
                  </a:cxn>
                  <a:cxn ang="0">
                    <a:pos x="51" y="47"/>
                  </a:cxn>
                  <a:cxn ang="0">
                    <a:pos x="57" y="48"/>
                  </a:cxn>
                  <a:cxn ang="0">
                    <a:pos x="54" y="59"/>
                  </a:cxn>
                  <a:cxn ang="0">
                    <a:pos x="47" y="65"/>
                  </a:cxn>
                  <a:cxn ang="0">
                    <a:pos x="44" y="63"/>
                  </a:cxn>
                  <a:cxn ang="0">
                    <a:pos x="42" y="69"/>
                  </a:cxn>
                  <a:cxn ang="0">
                    <a:pos x="38" y="77"/>
                  </a:cxn>
                  <a:cxn ang="0">
                    <a:pos x="31" y="81"/>
                  </a:cxn>
                  <a:cxn ang="0">
                    <a:pos x="31" y="80"/>
                  </a:cxn>
                  <a:cxn ang="0">
                    <a:pos x="25" y="75"/>
                  </a:cxn>
                  <a:cxn ang="0">
                    <a:pos x="24" y="69"/>
                  </a:cxn>
                  <a:cxn ang="0">
                    <a:pos x="22" y="66"/>
                  </a:cxn>
                  <a:cxn ang="0">
                    <a:pos x="25" y="59"/>
                  </a:cxn>
                  <a:cxn ang="0">
                    <a:pos x="22" y="60"/>
                  </a:cxn>
                  <a:cxn ang="0">
                    <a:pos x="19" y="65"/>
                  </a:cxn>
                  <a:cxn ang="0">
                    <a:pos x="21" y="65"/>
                  </a:cxn>
                  <a:cxn ang="0">
                    <a:pos x="24" y="69"/>
                  </a:cxn>
                </a:cxnLst>
                <a:rect l="0" t="0" r="r" b="b"/>
                <a:pathLst>
                  <a:path w="66" h="96">
                    <a:moveTo>
                      <a:pt x="25" y="72"/>
                    </a:moveTo>
                    <a:lnTo>
                      <a:pt x="25" y="74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5" y="75"/>
                    </a:lnTo>
                    <a:lnTo>
                      <a:pt x="27" y="75"/>
                    </a:lnTo>
                    <a:lnTo>
                      <a:pt x="27" y="77"/>
                    </a:lnTo>
                    <a:lnTo>
                      <a:pt x="27" y="78"/>
                    </a:lnTo>
                    <a:lnTo>
                      <a:pt x="27" y="77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80"/>
                    </a:lnTo>
                    <a:lnTo>
                      <a:pt x="30" y="81"/>
                    </a:lnTo>
                    <a:lnTo>
                      <a:pt x="31" y="81"/>
                    </a:lnTo>
                    <a:lnTo>
                      <a:pt x="31" y="83"/>
                    </a:lnTo>
                    <a:lnTo>
                      <a:pt x="31" y="84"/>
                    </a:lnTo>
                    <a:lnTo>
                      <a:pt x="31" y="86"/>
                    </a:lnTo>
                    <a:lnTo>
                      <a:pt x="30" y="86"/>
                    </a:lnTo>
                    <a:lnTo>
                      <a:pt x="30" y="87"/>
                    </a:lnTo>
                    <a:lnTo>
                      <a:pt x="30" y="89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5" y="92"/>
                    </a:lnTo>
                    <a:lnTo>
                      <a:pt x="24" y="93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2" y="96"/>
                    </a:lnTo>
                    <a:lnTo>
                      <a:pt x="22" y="95"/>
                    </a:lnTo>
                    <a:lnTo>
                      <a:pt x="22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0"/>
                    </a:lnTo>
                    <a:lnTo>
                      <a:pt x="19" y="90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8" y="87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8" y="83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2" y="81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4" y="78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7" y="74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2" y="38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9" y="44"/>
                    </a:lnTo>
                    <a:lnTo>
                      <a:pt x="59" y="45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57" y="51"/>
                    </a:lnTo>
                    <a:lnTo>
                      <a:pt x="57" y="53"/>
                    </a:lnTo>
                    <a:lnTo>
                      <a:pt x="57" y="54"/>
                    </a:lnTo>
                    <a:lnTo>
                      <a:pt x="57" y="56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2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3" y="63"/>
                    </a:lnTo>
                    <a:lnTo>
                      <a:pt x="51" y="63"/>
                    </a:lnTo>
                    <a:lnTo>
                      <a:pt x="50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5" y="68"/>
                    </a:lnTo>
                    <a:lnTo>
                      <a:pt x="44" y="68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42" y="71"/>
                    </a:lnTo>
                    <a:lnTo>
                      <a:pt x="41" y="71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4" y="62"/>
                    </a:lnTo>
                    <a:lnTo>
                      <a:pt x="54" y="60"/>
                    </a:lnTo>
                    <a:lnTo>
                      <a:pt x="56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4" y="59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3" y="47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6" y="48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7" y="51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5" y="60"/>
                    </a:lnTo>
                    <a:lnTo>
                      <a:pt x="45" y="59"/>
                    </a:lnTo>
                    <a:lnTo>
                      <a:pt x="45" y="60"/>
                    </a:lnTo>
                    <a:lnTo>
                      <a:pt x="45" y="62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7" y="65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71"/>
                    </a:lnTo>
                    <a:lnTo>
                      <a:pt x="39" y="71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81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3" y="83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1" y="81"/>
                    </a:lnTo>
                    <a:lnTo>
                      <a:pt x="31" y="80"/>
                    </a:lnTo>
                    <a:lnTo>
                      <a:pt x="31" y="81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5" y="68"/>
                    </a:lnTo>
                    <a:lnTo>
                      <a:pt x="25" y="66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2" y="66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2" y="65"/>
                    </a:lnTo>
                    <a:lnTo>
                      <a:pt x="22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9"/>
                    </a:lnTo>
                    <a:lnTo>
                      <a:pt x="24" y="68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5" y="7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65"/>
              <p:cNvSpPr>
                <a:spLocks/>
              </p:cNvSpPr>
              <p:nvPr/>
            </p:nvSpPr>
            <p:spPr bwMode="auto">
              <a:xfrm>
                <a:off x="3445" y="3085"/>
                <a:ext cx="80" cy="7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9" y="27"/>
                  </a:cxn>
                  <a:cxn ang="0">
                    <a:pos x="11" y="27"/>
                  </a:cxn>
                  <a:cxn ang="0">
                    <a:pos x="15" y="24"/>
                  </a:cxn>
                  <a:cxn ang="0">
                    <a:pos x="17" y="22"/>
                  </a:cxn>
                  <a:cxn ang="0">
                    <a:pos x="20" y="18"/>
                  </a:cxn>
                  <a:cxn ang="0">
                    <a:pos x="21" y="15"/>
                  </a:cxn>
                  <a:cxn ang="0">
                    <a:pos x="21" y="10"/>
                  </a:cxn>
                  <a:cxn ang="0">
                    <a:pos x="26" y="10"/>
                  </a:cxn>
                  <a:cxn ang="0">
                    <a:pos x="30" y="7"/>
                  </a:cxn>
                  <a:cxn ang="0">
                    <a:pos x="36" y="9"/>
                  </a:cxn>
                  <a:cxn ang="0">
                    <a:pos x="42" y="10"/>
                  </a:cxn>
                  <a:cxn ang="0">
                    <a:pos x="47" y="10"/>
                  </a:cxn>
                  <a:cxn ang="0">
                    <a:pos x="51" y="10"/>
                  </a:cxn>
                  <a:cxn ang="0">
                    <a:pos x="54" y="12"/>
                  </a:cxn>
                  <a:cxn ang="0">
                    <a:pos x="59" y="9"/>
                  </a:cxn>
                  <a:cxn ang="0">
                    <a:pos x="63" y="6"/>
                  </a:cxn>
                  <a:cxn ang="0">
                    <a:pos x="66" y="4"/>
                  </a:cxn>
                  <a:cxn ang="0">
                    <a:pos x="69" y="3"/>
                  </a:cxn>
                  <a:cxn ang="0">
                    <a:pos x="72" y="1"/>
                  </a:cxn>
                  <a:cxn ang="0">
                    <a:pos x="75" y="3"/>
                  </a:cxn>
                  <a:cxn ang="0">
                    <a:pos x="78" y="7"/>
                  </a:cxn>
                  <a:cxn ang="0">
                    <a:pos x="77" y="12"/>
                  </a:cxn>
                  <a:cxn ang="0">
                    <a:pos x="74" y="16"/>
                  </a:cxn>
                  <a:cxn ang="0">
                    <a:pos x="77" y="21"/>
                  </a:cxn>
                  <a:cxn ang="0">
                    <a:pos x="77" y="22"/>
                  </a:cxn>
                  <a:cxn ang="0">
                    <a:pos x="80" y="27"/>
                  </a:cxn>
                  <a:cxn ang="0">
                    <a:pos x="75" y="27"/>
                  </a:cxn>
                  <a:cxn ang="0">
                    <a:pos x="72" y="25"/>
                  </a:cxn>
                  <a:cxn ang="0">
                    <a:pos x="72" y="27"/>
                  </a:cxn>
                  <a:cxn ang="0">
                    <a:pos x="69" y="31"/>
                  </a:cxn>
                  <a:cxn ang="0">
                    <a:pos x="66" y="33"/>
                  </a:cxn>
                  <a:cxn ang="0">
                    <a:pos x="63" y="37"/>
                  </a:cxn>
                  <a:cxn ang="0">
                    <a:pos x="60" y="42"/>
                  </a:cxn>
                  <a:cxn ang="0">
                    <a:pos x="62" y="45"/>
                  </a:cxn>
                  <a:cxn ang="0">
                    <a:pos x="60" y="51"/>
                  </a:cxn>
                  <a:cxn ang="0">
                    <a:pos x="57" y="54"/>
                  </a:cxn>
                  <a:cxn ang="0">
                    <a:pos x="54" y="58"/>
                  </a:cxn>
                  <a:cxn ang="0">
                    <a:pos x="51" y="64"/>
                  </a:cxn>
                  <a:cxn ang="0">
                    <a:pos x="50" y="67"/>
                  </a:cxn>
                  <a:cxn ang="0">
                    <a:pos x="47" y="69"/>
                  </a:cxn>
                  <a:cxn ang="0">
                    <a:pos x="44" y="73"/>
                  </a:cxn>
                  <a:cxn ang="0">
                    <a:pos x="38" y="75"/>
                  </a:cxn>
                  <a:cxn ang="0">
                    <a:pos x="33" y="75"/>
                  </a:cxn>
                  <a:cxn ang="0">
                    <a:pos x="30" y="70"/>
                  </a:cxn>
                  <a:cxn ang="0">
                    <a:pos x="24" y="69"/>
                  </a:cxn>
                  <a:cxn ang="0">
                    <a:pos x="23" y="67"/>
                  </a:cxn>
                  <a:cxn ang="0">
                    <a:pos x="21" y="64"/>
                  </a:cxn>
                  <a:cxn ang="0">
                    <a:pos x="20" y="58"/>
                  </a:cxn>
                  <a:cxn ang="0">
                    <a:pos x="15" y="58"/>
                  </a:cxn>
                  <a:cxn ang="0">
                    <a:pos x="11" y="55"/>
                  </a:cxn>
                  <a:cxn ang="0">
                    <a:pos x="3" y="55"/>
                  </a:cxn>
                  <a:cxn ang="0">
                    <a:pos x="5" y="51"/>
                  </a:cxn>
                  <a:cxn ang="0">
                    <a:pos x="3" y="48"/>
                  </a:cxn>
                  <a:cxn ang="0">
                    <a:pos x="3" y="40"/>
                  </a:cxn>
                  <a:cxn ang="0">
                    <a:pos x="2" y="37"/>
                  </a:cxn>
                  <a:cxn ang="0">
                    <a:pos x="2" y="33"/>
                  </a:cxn>
                  <a:cxn ang="0">
                    <a:pos x="5" y="34"/>
                  </a:cxn>
                </a:cxnLst>
                <a:rect l="0" t="0" r="r" b="b"/>
                <a:pathLst>
                  <a:path w="80" h="75">
                    <a:moveTo>
                      <a:pt x="6" y="34"/>
                    </a:moveTo>
                    <a:lnTo>
                      <a:pt x="6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6" y="4"/>
                    </a:lnTo>
                    <a:lnTo>
                      <a:pt x="66" y="3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7" y="12"/>
                    </a:lnTo>
                    <a:lnTo>
                      <a:pt x="75" y="12"/>
                    </a:lnTo>
                    <a:lnTo>
                      <a:pt x="75" y="13"/>
                    </a:lnTo>
                    <a:lnTo>
                      <a:pt x="74" y="13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4" y="18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7" y="24"/>
                    </a:lnTo>
                    <a:lnTo>
                      <a:pt x="78" y="24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8" y="27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5" y="28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8"/>
                    </a:lnTo>
                    <a:lnTo>
                      <a:pt x="74" y="27"/>
                    </a:lnTo>
                    <a:lnTo>
                      <a:pt x="72" y="27"/>
                    </a:lnTo>
                    <a:lnTo>
                      <a:pt x="72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0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7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0" y="51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3" y="58"/>
                    </a:lnTo>
                    <a:lnTo>
                      <a:pt x="51" y="60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9"/>
                    </a:lnTo>
                    <a:lnTo>
                      <a:pt x="50" y="70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70"/>
                    </a:lnTo>
                    <a:lnTo>
                      <a:pt x="45" y="70"/>
                    </a:lnTo>
                    <a:lnTo>
                      <a:pt x="44" y="70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3"/>
                    </a:lnTo>
                    <a:lnTo>
                      <a:pt x="35" y="73"/>
                    </a:lnTo>
                    <a:lnTo>
                      <a:pt x="35" y="75"/>
                    </a:lnTo>
                    <a:lnTo>
                      <a:pt x="33" y="75"/>
                    </a:lnTo>
                    <a:lnTo>
                      <a:pt x="32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1" y="61"/>
                    </a:lnTo>
                    <a:lnTo>
                      <a:pt x="21" y="60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66"/>
              <p:cNvSpPr>
                <a:spLocks/>
              </p:cNvSpPr>
              <p:nvPr/>
            </p:nvSpPr>
            <p:spPr bwMode="auto">
              <a:xfrm>
                <a:off x="3462" y="3026"/>
                <a:ext cx="99" cy="71"/>
              </a:xfrm>
              <a:custGeom>
                <a:avLst/>
                <a:gdLst/>
                <a:ahLst/>
                <a:cxnLst>
                  <a:cxn ang="0">
                    <a:pos x="89" y="42"/>
                  </a:cxn>
                  <a:cxn ang="0">
                    <a:pos x="84" y="42"/>
                  </a:cxn>
                  <a:cxn ang="0">
                    <a:pos x="80" y="45"/>
                  </a:cxn>
                  <a:cxn ang="0">
                    <a:pos x="78" y="45"/>
                  </a:cxn>
                  <a:cxn ang="0">
                    <a:pos x="74" y="45"/>
                  </a:cxn>
                  <a:cxn ang="0">
                    <a:pos x="67" y="46"/>
                  </a:cxn>
                  <a:cxn ang="0">
                    <a:pos x="64" y="46"/>
                  </a:cxn>
                  <a:cxn ang="0">
                    <a:pos x="61" y="51"/>
                  </a:cxn>
                  <a:cxn ang="0">
                    <a:pos x="58" y="52"/>
                  </a:cxn>
                  <a:cxn ang="0">
                    <a:pos x="55" y="57"/>
                  </a:cxn>
                  <a:cxn ang="0">
                    <a:pos x="52" y="62"/>
                  </a:cxn>
                  <a:cxn ang="0">
                    <a:pos x="48" y="62"/>
                  </a:cxn>
                  <a:cxn ang="0">
                    <a:pos x="43" y="68"/>
                  </a:cxn>
                  <a:cxn ang="0">
                    <a:pos x="36" y="71"/>
                  </a:cxn>
                  <a:cxn ang="0">
                    <a:pos x="33" y="69"/>
                  </a:cxn>
                  <a:cxn ang="0">
                    <a:pos x="25" y="69"/>
                  </a:cxn>
                  <a:cxn ang="0">
                    <a:pos x="18" y="66"/>
                  </a:cxn>
                  <a:cxn ang="0">
                    <a:pos x="12" y="60"/>
                  </a:cxn>
                  <a:cxn ang="0">
                    <a:pos x="15" y="56"/>
                  </a:cxn>
                  <a:cxn ang="0">
                    <a:pos x="18" y="54"/>
                  </a:cxn>
                  <a:cxn ang="0">
                    <a:pos x="21" y="46"/>
                  </a:cxn>
                  <a:cxn ang="0">
                    <a:pos x="18" y="39"/>
                  </a:cxn>
                  <a:cxn ang="0">
                    <a:pos x="19" y="34"/>
                  </a:cxn>
                  <a:cxn ang="0">
                    <a:pos x="13" y="33"/>
                  </a:cxn>
                  <a:cxn ang="0">
                    <a:pos x="6" y="30"/>
                  </a:cxn>
                  <a:cxn ang="0">
                    <a:pos x="1" y="27"/>
                  </a:cxn>
                  <a:cxn ang="0">
                    <a:pos x="1" y="22"/>
                  </a:cxn>
                  <a:cxn ang="0">
                    <a:pos x="3" y="19"/>
                  </a:cxn>
                  <a:cxn ang="0">
                    <a:pos x="9" y="21"/>
                  </a:cxn>
                  <a:cxn ang="0">
                    <a:pos x="10" y="15"/>
                  </a:cxn>
                  <a:cxn ang="0">
                    <a:pos x="12" y="9"/>
                  </a:cxn>
                  <a:cxn ang="0">
                    <a:pos x="15" y="7"/>
                  </a:cxn>
                  <a:cxn ang="0">
                    <a:pos x="19" y="7"/>
                  </a:cxn>
                  <a:cxn ang="0">
                    <a:pos x="25" y="6"/>
                  </a:cxn>
                  <a:cxn ang="0">
                    <a:pos x="31" y="1"/>
                  </a:cxn>
                  <a:cxn ang="0">
                    <a:pos x="34" y="3"/>
                  </a:cxn>
                  <a:cxn ang="0">
                    <a:pos x="37" y="4"/>
                  </a:cxn>
                  <a:cxn ang="0">
                    <a:pos x="36" y="7"/>
                  </a:cxn>
                  <a:cxn ang="0">
                    <a:pos x="36" y="12"/>
                  </a:cxn>
                  <a:cxn ang="0">
                    <a:pos x="39" y="16"/>
                  </a:cxn>
                  <a:cxn ang="0">
                    <a:pos x="45" y="18"/>
                  </a:cxn>
                  <a:cxn ang="0">
                    <a:pos x="48" y="13"/>
                  </a:cxn>
                  <a:cxn ang="0">
                    <a:pos x="54" y="12"/>
                  </a:cxn>
                  <a:cxn ang="0">
                    <a:pos x="60" y="13"/>
                  </a:cxn>
                  <a:cxn ang="0">
                    <a:pos x="66" y="15"/>
                  </a:cxn>
                  <a:cxn ang="0">
                    <a:pos x="71" y="18"/>
                  </a:cxn>
                  <a:cxn ang="0">
                    <a:pos x="77" y="21"/>
                  </a:cxn>
                  <a:cxn ang="0">
                    <a:pos x="81" y="24"/>
                  </a:cxn>
                  <a:cxn ang="0">
                    <a:pos x="89" y="21"/>
                  </a:cxn>
                  <a:cxn ang="0">
                    <a:pos x="93" y="18"/>
                  </a:cxn>
                  <a:cxn ang="0">
                    <a:pos x="92" y="21"/>
                  </a:cxn>
                  <a:cxn ang="0">
                    <a:pos x="87" y="27"/>
                  </a:cxn>
                  <a:cxn ang="0">
                    <a:pos x="92" y="30"/>
                  </a:cxn>
                  <a:cxn ang="0">
                    <a:pos x="96" y="36"/>
                  </a:cxn>
                  <a:cxn ang="0">
                    <a:pos x="98" y="40"/>
                  </a:cxn>
                  <a:cxn ang="0">
                    <a:pos x="95" y="42"/>
                  </a:cxn>
                </a:cxnLst>
                <a:rect l="0" t="0" r="r" b="b"/>
                <a:pathLst>
                  <a:path w="99" h="71">
                    <a:moveTo>
                      <a:pt x="93" y="43"/>
                    </a:move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3"/>
                    </a:lnTo>
                    <a:lnTo>
                      <a:pt x="78" y="43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7" y="43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5" y="45"/>
                    </a:lnTo>
                    <a:lnTo>
                      <a:pt x="74" y="45"/>
                    </a:lnTo>
                    <a:lnTo>
                      <a:pt x="75" y="45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3" y="45"/>
                    </a:lnTo>
                    <a:lnTo>
                      <a:pt x="63" y="46"/>
                    </a:lnTo>
                    <a:lnTo>
                      <a:pt x="64" y="46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0" y="51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7" y="57"/>
                    </a:lnTo>
                    <a:lnTo>
                      <a:pt x="55" y="57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3" y="68"/>
                    </a:lnTo>
                    <a:lnTo>
                      <a:pt x="42" y="68"/>
                    </a:lnTo>
                    <a:lnTo>
                      <a:pt x="40" y="68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3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8" y="51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4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7" y="24"/>
                    </a:lnTo>
                    <a:lnTo>
                      <a:pt x="78" y="24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4"/>
                    </a:lnTo>
                    <a:lnTo>
                      <a:pt x="95" y="34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6" y="43"/>
                    </a:lnTo>
                    <a:lnTo>
                      <a:pt x="95" y="43"/>
                    </a:lnTo>
                    <a:lnTo>
                      <a:pt x="95" y="42"/>
                    </a:lnTo>
                    <a:lnTo>
                      <a:pt x="93" y="42"/>
                    </a:lnTo>
                    <a:lnTo>
                      <a:pt x="93" y="4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67"/>
              <p:cNvSpPr>
                <a:spLocks/>
              </p:cNvSpPr>
              <p:nvPr/>
            </p:nvSpPr>
            <p:spPr bwMode="auto">
              <a:xfrm>
                <a:off x="3516" y="3065"/>
                <a:ext cx="54" cy="38"/>
              </a:xfrm>
              <a:custGeom>
                <a:avLst/>
                <a:gdLst/>
                <a:ahLst/>
                <a:cxnLst>
                  <a:cxn ang="0">
                    <a:pos x="38" y="35"/>
                  </a:cxn>
                  <a:cxn ang="0">
                    <a:pos x="35" y="33"/>
                  </a:cxn>
                  <a:cxn ang="0">
                    <a:pos x="30" y="33"/>
                  </a:cxn>
                  <a:cxn ang="0">
                    <a:pos x="29" y="33"/>
                  </a:cxn>
                  <a:cxn ang="0">
                    <a:pos x="24" y="33"/>
                  </a:cxn>
                  <a:cxn ang="0">
                    <a:pos x="23" y="36"/>
                  </a:cxn>
                  <a:cxn ang="0">
                    <a:pos x="21" y="36"/>
                  </a:cxn>
                  <a:cxn ang="0">
                    <a:pos x="20" y="35"/>
                  </a:cxn>
                  <a:cxn ang="0">
                    <a:pos x="21" y="32"/>
                  </a:cxn>
                  <a:cxn ang="0">
                    <a:pos x="18" y="30"/>
                  </a:cxn>
                  <a:cxn ang="0">
                    <a:pos x="15" y="29"/>
                  </a:cxn>
                  <a:cxn ang="0">
                    <a:pos x="12" y="27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4" y="24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7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7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1" y="6"/>
                  </a:cxn>
                  <a:cxn ang="0">
                    <a:pos x="23" y="6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30" y="6"/>
                  </a:cxn>
                  <a:cxn ang="0">
                    <a:pos x="30" y="4"/>
                  </a:cxn>
                  <a:cxn ang="0">
                    <a:pos x="30" y="3"/>
                  </a:cxn>
                  <a:cxn ang="0">
                    <a:pos x="33" y="4"/>
                  </a:cxn>
                  <a:cxn ang="0">
                    <a:pos x="36" y="6"/>
                  </a:cxn>
                  <a:cxn ang="0">
                    <a:pos x="39" y="4"/>
                  </a:cxn>
                  <a:cxn ang="0">
                    <a:pos x="41" y="4"/>
                  </a:cxn>
                  <a:cxn ang="0">
                    <a:pos x="44" y="3"/>
                  </a:cxn>
                  <a:cxn ang="0">
                    <a:pos x="45" y="0"/>
                  </a:cxn>
                  <a:cxn ang="0">
                    <a:pos x="45" y="1"/>
                  </a:cxn>
                  <a:cxn ang="0">
                    <a:pos x="48" y="3"/>
                  </a:cxn>
                  <a:cxn ang="0">
                    <a:pos x="51" y="3"/>
                  </a:cxn>
                  <a:cxn ang="0">
                    <a:pos x="53" y="3"/>
                  </a:cxn>
                  <a:cxn ang="0">
                    <a:pos x="53" y="7"/>
                  </a:cxn>
                  <a:cxn ang="0">
                    <a:pos x="51" y="10"/>
                  </a:cxn>
                  <a:cxn ang="0">
                    <a:pos x="51" y="15"/>
                  </a:cxn>
                  <a:cxn ang="0">
                    <a:pos x="51" y="20"/>
                  </a:cxn>
                  <a:cxn ang="0">
                    <a:pos x="50" y="23"/>
                  </a:cxn>
                  <a:cxn ang="0">
                    <a:pos x="48" y="26"/>
                  </a:cxn>
                  <a:cxn ang="0">
                    <a:pos x="48" y="30"/>
                  </a:cxn>
                  <a:cxn ang="0">
                    <a:pos x="47" y="33"/>
                  </a:cxn>
                  <a:cxn ang="0">
                    <a:pos x="45" y="36"/>
                  </a:cxn>
                  <a:cxn ang="0">
                    <a:pos x="44" y="36"/>
                  </a:cxn>
                  <a:cxn ang="0">
                    <a:pos x="44" y="35"/>
                  </a:cxn>
                  <a:cxn ang="0">
                    <a:pos x="44" y="36"/>
                  </a:cxn>
                  <a:cxn ang="0">
                    <a:pos x="41" y="35"/>
                  </a:cxn>
                </a:cxnLst>
                <a:rect l="0" t="0" r="r" b="b"/>
                <a:pathLst>
                  <a:path w="54" h="38">
                    <a:moveTo>
                      <a:pt x="39" y="33"/>
                    </a:moveTo>
                    <a:lnTo>
                      <a:pt x="38" y="33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7" y="36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9" y="3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68"/>
              <p:cNvSpPr>
                <a:spLocks/>
              </p:cNvSpPr>
              <p:nvPr/>
            </p:nvSpPr>
            <p:spPr bwMode="auto">
              <a:xfrm>
                <a:off x="2939" y="2966"/>
                <a:ext cx="85" cy="52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2" y="22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8" y="12"/>
                  </a:cxn>
                  <a:cxn ang="0">
                    <a:pos x="14" y="12"/>
                  </a:cxn>
                  <a:cxn ang="0">
                    <a:pos x="20" y="12"/>
                  </a:cxn>
                  <a:cxn ang="0">
                    <a:pos x="24" y="16"/>
                  </a:cxn>
                  <a:cxn ang="0">
                    <a:pos x="27" y="22"/>
                  </a:cxn>
                  <a:cxn ang="0">
                    <a:pos x="32" y="18"/>
                  </a:cxn>
                  <a:cxn ang="0">
                    <a:pos x="38" y="15"/>
                  </a:cxn>
                  <a:cxn ang="0">
                    <a:pos x="38" y="7"/>
                  </a:cxn>
                  <a:cxn ang="0">
                    <a:pos x="39" y="3"/>
                  </a:cxn>
                  <a:cxn ang="0">
                    <a:pos x="45" y="3"/>
                  </a:cxn>
                  <a:cxn ang="0">
                    <a:pos x="50" y="1"/>
                  </a:cxn>
                  <a:cxn ang="0">
                    <a:pos x="51" y="3"/>
                  </a:cxn>
                  <a:cxn ang="0">
                    <a:pos x="54" y="6"/>
                  </a:cxn>
                  <a:cxn ang="0">
                    <a:pos x="59" y="7"/>
                  </a:cxn>
                  <a:cxn ang="0">
                    <a:pos x="63" y="12"/>
                  </a:cxn>
                  <a:cxn ang="0">
                    <a:pos x="63" y="6"/>
                  </a:cxn>
                  <a:cxn ang="0">
                    <a:pos x="68" y="7"/>
                  </a:cxn>
                  <a:cxn ang="0">
                    <a:pos x="71" y="7"/>
                  </a:cxn>
                  <a:cxn ang="0">
                    <a:pos x="76" y="6"/>
                  </a:cxn>
                  <a:cxn ang="0">
                    <a:pos x="79" y="3"/>
                  </a:cxn>
                  <a:cxn ang="0">
                    <a:pos x="83" y="1"/>
                  </a:cxn>
                  <a:cxn ang="0">
                    <a:pos x="83" y="9"/>
                  </a:cxn>
                  <a:cxn ang="0">
                    <a:pos x="79" y="7"/>
                  </a:cxn>
                  <a:cxn ang="0">
                    <a:pos x="80" y="9"/>
                  </a:cxn>
                  <a:cxn ang="0">
                    <a:pos x="79" y="10"/>
                  </a:cxn>
                  <a:cxn ang="0">
                    <a:pos x="76" y="13"/>
                  </a:cxn>
                  <a:cxn ang="0">
                    <a:pos x="73" y="19"/>
                  </a:cxn>
                  <a:cxn ang="0">
                    <a:pos x="73" y="25"/>
                  </a:cxn>
                  <a:cxn ang="0">
                    <a:pos x="76" y="25"/>
                  </a:cxn>
                  <a:cxn ang="0">
                    <a:pos x="82" y="24"/>
                  </a:cxn>
                  <a:cxn ang="0">
                    <a:pos x="82" y="30"/>
                  </a:cxn>
                  <a:cxn ang="0">
                    <a:pos x="79" y="36"/>
                  </a:cxn>
                  <a:cxn ang="0">
                    <a:pos x="77" y="37"/>
                  </a:cxn>
                  <a:cxn ang="0">
                    <a:pos x="73" y="39"/>
                  </a:cxn>
                  <a:cxn ang="0">
                    <a:pos x="73" y="45"/>
                  </a:cxn>
                  <a:cxn ang="0">
                    <a:pos x="70" y="48"/>
                  </a:cxn>
                  <a:cxn ang="0">
                    <a:pos x="70" y="45"/>
                  </a:cxn>
                  <a:cxn ang="0">
                    <a:pos x="65" y="43"/>
                  </a:cxn>
                  <a:cxn ang="0">
                    <a:pos x="62" y="46"/>
                  </a:cxn>
                  <a:cxn ang="0">
                    <a:pos x="59" y="43"/>
                  </a:cxn>
                  <a:cxn ang="0">
                    <a:pos x="54" y="45"/>
                  </a:cxn>
                  <a:cxn ang="0">
                    <a:pos x="50" y="49"/>
                  </a:cxn>
                  <a:cxn ang="0">
                    <a:pos x="45" y="51"/>
                  </a:cxn>
                  <a:cxn ang="0">
                    <a:pos x="42" y="49"/>
                  </a:cxn>
                  <a:cxn ang="0">
                    <a:pos x="39" y="49"/>
                  </a:cxn>
                  <a:cxn ang="0">
                    <a:pos x="35" y="49"/>
                  </a:cxn>
                  <a:cxn ang="0">
                    <a:pos x="33" y="45"/>
                  </a:cxn>
                  <a:cxn ang="0">
                    <a:pos x="27" y="45"/>
                  </a:cxn>
                  <a:cxn ang="0">
                    <a:pos x="23" y="49"/>
                  </a:cxn>
                  <a:cxn ang="0">
                    <a:pos x="17" y="46"/>
                  </a:cxn>
                  <a:cxn ang="0">
                    <a:pos x="15" y="42"/>
                  </a:cxn>
                  <a:cxn ang="0">
                    <a:pos x="15" y="36"/>
                  </a:cxn>
                  <a:cxn ang="0">
                    <a:pos x="12" y="30"/>
                  </a:cxn>
                </a:cxnLst>
                <a:rect l="0" t="0" r="r" b="b"/>
                <a:pathLst>
                  <a:path w="85" h="52">
                    <a:moveTo>
                      <a:pt x="9" y="28"/>
                    </a:moveTo>
                    <a:lnTo>
                      <a:pt x="8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3" y="9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1"/>
                    </a:lnTo>
                    <a:lnTo>
                      <a:pt x="82" y="1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3" y="3"/>
                    </a:lnTo>
                    <a:lnTo>
                      <a:pt x="85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79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4" y="15"/>
                    </a:lnTo>
                    <a:lnTo>
                      <a:pt x="74" y="16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1" y="22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9" y="25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39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1" y="46"/>
                    </a:lnTo>
                    <a:lnTo>
                      <a:pt x="71" y="48"/>
                    </a:lnTo>
                    <a:lnTo>
                      <a:pt x="70" y="48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70" y="46"/>
                    </a:lnTo>
                    <a:lnTo>
                      <a:pt x="70" y="45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5" y="45"/>
                    </a:lnTo>
                    <a:lnTo>
                      <a:pt x="65" y="43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3"/>
                    </a:lnTo>
                    <a:lnTo>
                      <a:pt x="60" y="43"/>
                    </a:lnTo>
                    <a:lnTo>
                      <a:pt x="60" y="42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51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41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8" y="49"/>
                    </a:lnTo>
                    <a:lnTo>
                      <a:pt x="38" y="51"/>
                    </a:lnTo>
                    <a:lnTo>
                      <a:pt x="36" y="51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3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69"/>
              <p:cNvSpPr>
                <a:spLocks/>
              </p:cNvSpPr>
              <p:nvPr/>
            </p:nvSpPr>
            <p:spPr bwMode="auto">
              <a:xfrm>
                <a:off x="2984" y="3003"/>
                <a:ext cx="47" cy="47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8" y="2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8" y="3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8" y="8"/>
                  </a:cxn>
                  <a:cxn ang="0">
                    <a:pos x="37" y="8"/>
                  </a:cxn>
                  <a:cxn ang="0">
                    <a:pos x="40" y="9"/>
                  </a:cxn>
                  <a:cxn ang="0">
                    <a:pos x="41" y="12"/>
                  </a:cxn>
                  <a:cxn ang="0">
                    <a:pos x="43" y="15"/>
                  </a:cxn>
                  <a:cxn ang="0">
                    <a:pos x="46" y="17"/>
                  </a:cxn>
                  <a:cxn ang="0">
                    <a:pos x="46" y="18"/>
                  </a:cxn>
                  <a:cxn ang="0">
                    <a:pos x="46" y="20"/>
                  </a:cxn>
                  <a:cxn ang="0">
                    <a:pos x="43" y="21"/>
                  </a:cxn>
                  <a:cxn ang="0">
                    <a:pos x="40" y="20"/>
                  </a:cxn>
                  <a:cxn ang="0">
                    <a:pos x="38" y="20"/>
                  </a:cxn>
                  <a:cxn ang="0">
                    <a:pos x="37" y="23"/>
                  </a:cxn>
                  <a:cxn ang="0">
                    <a:pos x="35" y="26"/>
                  </a:cxn>
                  <a:cxn ang="0">
                    <a:pos x="34" y="29"/>
                  </a:cxn>
                  <a:cxn ang="0">
                    <a:pos x="35" y="32"/>
                  </a:cxn>
                  <a:cxn ang="0">
                    <a:pos x="34" y="35"/>
                  </a:cxn>
                  <a:cxn ang="0">
                    <a:pos x="32" y="38"/>
                  </a:cxn>
                  <a:cxn ang="0">
                    <a:pos x="32" y="42"/>
                  </a:cxn>
                  <a:cxn ang="0">
                    <a:pos x="31" y="45"/>
                  </a:cxn>
                  <a:cxn ang="0">
                    <a:pos x="29" y="45"/>
                  </a:cxn>
                  <a:cxn ang="0">
                    <a:pos x="26" y="44"/>
                  </a:cxn>
                  <a:cxn ang="0">
                    <a:pos x="25" y="44"/>
                  </a:cxn>
                  <a:cxn ang="0">
                    <a:pos x="21" y="42"/>
                  </a:cxn>
                  <a:cxn ang="0">
                    <a:pos x="18" y="41"/>
                  </a:cxn>
                  <a:cxn ang="0">
                    <a:pos x="17" y="38"/>
                  </a:cxn>
                  <a:cxn ang="0">
                    <a:pos x="14" y="36"/>
                  </a:cxn>
                  <a:cxn ang="0">
                    <a:pos x="14" y="35"/>
                  </a:cxn>
                  <a:cxn ang="0">
                    <a:pos x="12" y="32"/>
                  </a:cxn>
                  <a:cxn ang="0">
                    <a:pos x="9" y="30"/>
                  </a:cxn>
                  <a:cxn ang="0">
                    <a:pos x="6" y="29"/>
                  </a:cxn>
                  <a:cxn ang="0">
                    <a:pos x="8" y="27"/>
                  </a:cxn>
                  <a:cxn ang="0">
                    <a:pos x="9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0" y="17"/>
                  </a:cxn>
                  <a:cxn ang="0">
                    <a:pos x="2" y="14"/>
                  </a:cxn>
                  <a:cxn ang="0">
                    <a:pos x="5" y="15"/>
                  </a:cxn>
                  <a:cxn ang="0">
                    <a:pos x="6" y="12"/>
                  </a:cxn>
                  <a:cxn ang="0">
                    <a:pos x="9" y="11"/>
                  </a:cxn>
                  <a:cxn ang="0">
                    <a:pos x="9" y="6"/>
                  </a:cxn>
                  <a:cxn ang="0">
                    <a:pos x="12" y="5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9"/>
                  </a:cxn>
                  <a:cxn ang="0">
                    <a:pos x="20" y="6"/>
                  </a:cxn>
                  <a:cxn ang="0">
                    <a:pos x="21" y="6"/>
                  </a:cxn>
                  <a:cxn ang="0">
                    <a:pos x="23" y="6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6" y="11"/>
                  </a:cxn>
                  <a:cxn ang="0">
                    <a:pos x="28" y="8"/>
                  </a:cxn>
                  <a:cxn ang="0">
                    <a:pos x="28" y="6"/>
                  </a:cxn>
                </a:cxnLst>
                <a:rect l="0" t="0" r="r" b="b"/>
                <a:pathLst>
                  <a:path w="47" h="47">
                    <a:moveTo>
                      <a:pt x="28" y="6"/>
                    </a:moveTo>
                    <a:lnTo>
                      <a:pt x="28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3" y="21"/>
                    </a:lnTo>
                    <a:lnTo>
                      <a:pt x="41" y="21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70"/>
              <p:cNvSpPr>
                <a:spLocks/>
              </p:cNvSpPr>
              <p:nvPr/>
            </p:nvSpPr>
            <p:spPr bwMode="auto">
              <a:xfrm>
                <a:off x="3066" y="2956"/>
                <a:ext cx="60" cy="68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16" y="53"/>
                  </a:cxn>
                  <a:cxn ang="0">
                    <a:pos x="12" y="50"/>
                  </a:cxn>
                  <a:cxn ang="0">
                    <a:pos x="12" y="46"/>
                  </a:cxn>
                  <a:cxn ang="0">
                    <a:pos x="12" y="44"/>
                  </a:cxn>
                  <a:cxn ang="0">
                    <a:pos x="13" y="41"/>
                  </a:cxn>
                  <a:cxn ang="0">
                    <a:pos x="15" y="38"/>
                  </a:cxn>
                  <a:cxn ang="0">
                    <a:pos x="10" y="35"/>
                  </a:cxn>
                  <a:cxn ang="0">
                    <a:pos x="7" y="34"/>
                  </a:cxn>
                  <a:cxn ang="0">
                    <a:pos x="4" y="29"/>
                  </a:cxn>
                  <a:cxn ang="0">
                    <a:pos x="1" y="28"/>
                  </a:cxn>
                  <a:cxn ang="0">
                    <a:pos x="6" y="25"/>
                  </a:cxn>
                  <a:cxn ang="0">
                    <a:pos x="9" y="23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5" y="19"/>
                  </a:cxn>
                  <a:cxn ang="0">
                    <a:pos x="18" y="17"/>
                  </a:cxn>
                  <a:cxn ang="0">
                    <a:pos x="21" y="16"/>
                  </a:cxn>
                  <a:cxn ang="0">
                    <a:pos x="24" y="14"/>
                  </a:cxn>
                  <a:cxn ang="0">
                    <a:pos x="22" y="11"/>
                  </a:cxn>
                  <a:cxn ang="0">
                    <a:pos x="21" y="7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1" y="7"/>
                  </a:cxn>
                  <a:cxn ang="0">
                    <a:pos x="33" y="3"/>
                  </a:cxn>
                  <a:cxn ang="0">
                    <a:pos x="34" y="0"/>
                  </a:cxn>
                  <a:cxn ang="0">
                    <a:pos x="37" y="5"/>
                  </a:cxn>
                  <a:cxn ang="0">
                    <a:pos x="37" y="10"/>
                  </a:cxn>
                  <a:cxn ang="0">
                    <a:pos x="34" y="11"/>
                  </a:cxn>
                  <a:cxn ang="0">
                    <a:pos x="31" y="13"/>
                  </a:cxn>
                  <a:cxn ang="0">
                    <a:pos x="28" y="17"/>
                  </a:cxn>
                  <a:cxn ang="0">
                    <a:pos x="28" y="22"/>
                  </a:cxn>
                  <a:cxn ang="0">
                    <a:pos x="25" y="23"/>
                  </a:cxn>
                  <a:cxn ang="0">
                    <a:pos x="27" y="29"/>
                  </a:cxn>
                  <a:cxn ang="0">
                    <a:pos x="28" y="32"/>
                  </a:cxn>
                  <a:cxn ang="0">
                    <a:pos x="28" y="34"/>
                  </a:cxn>
                  <a:cxn ang="0">
                    <a:pos x="28" y="35"/>
                  </a:cxn>
                  <a:cxn ang="0">
                    <a:pos x="36" y="35"/>
                  </a:cxn>
                  <a:cxn ang="0">
                    <a:pos x="39" y="40"/>
                  </a:cxn>
                  <a:cxn ang="0">
                    <a:pos x="43" y="40"/>
                  </a:cxn>
                  <a:cxn ang="0">
                    <a:pos x="45" y="40"/>
                  </a:cxn>
                  <a:cxn ang="0">
                    <a:pos x="51" y="41"/>
                  </a:cxn>
                  <a:cxn ang="0">
                    <a:pos x="55" y="44"/>
                  </a:cxn>
                  <a:cxn ang="0">
                    <a:pos x="60" y="46"/>
                  </a:cxn>
                  <a:cxn ang="0">
                    <a:pos x="57" y="50"/>
                  </a:cxn>
                  <a:cxn ang="0">
                    <a:pos x="58" y="53"/>
                  </a:cxn>
                  <a:cxn ang="0">
                    <a:pos x="57" y="56"/>
                  </a:cxn>
                  <a:cxn ang="0">
                    <a:pos x="52" y="56"/>
                  </a:cxn>
                  <a:cxn ang="0">
                    <a:pos x="49" y="58"/>
                  </a:cxn>
                  <a:cxn ang="0">
                    <a:pos x="46" y="62"/>
                  </a:cxn>
                  <a:cxn ang="0">
                    <a:pos x="46" y="67"/>
                  </a:cxn>
                  <a:cxn ang="0">
                    <a:pos x="43" y="68"/>
                  </a:cxn>
                  <a:cxn ang="0">
                    <a:pos x="37" y="65"/>
                  </a:cxn>
                  <a:cxn ang="0">
                    <a:pos x="34" y="64"/>
                  </a:cxn>
                  <a:cxn ang="0">
                    <a:pos x="34" y="65"/>
                  </a:cxn>
                  <a:cxn ang="0">
                    <a:pos x="31" y="64"/>
                  </a:cxn>
                  <a:cxn ang="0">
                    <a:pos x="30" y="61"/>
                  </a:cxn>
                  <a:cxn ang="0">
                    <a:pos x="31" y="58"/>
                  </a:cxn>
                  <a:cxn ang="0">
                    <a:pos x="27" y="55"/>
                  </a:cxn>
                  <a:cxn ang="0">
                    <a:pos x="24" y="56"/>
                  </a:cxn>
                </a:cxnLst>
                <a:rect l="0" t="0" r="r" b="b"/>
                <a:pathLst>
                  <a:path w="60" h="68">
                    <a:moveTo>
                      <a:pt x="22" y="55"/>
                    </a:moveTo>
                    <a:lnTo>
                      <a:pt x="21" y="55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2" y="41"/>
                    </a:lnTo>
                    <a:lnTo>
                      <a:pt x="54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4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8" y="49"/>
                    </a:lnTo>
                    <a:lnTo>
                      <a:pt x="57" y="49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58" y="53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7" y="56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9" y="58"/>
                    </a:lnTo>
                    <a:lnTo>
                      <a:pt x="49" y="59"/>
                    </a:lnTo>
                    <a:lnTo>
                      <a:pt x="48" y="59"/>
                    </a:lnTo>
                    <a:lnTo>
                      <a:pt x="48" y="61"/>
                    </a:lnTo>
                    <a:lnTo>
                      <a:pt x="48" y="62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6" y="67"/>
                    </a:lnTo>
                    <a:lnTo>
                      <a:pt x="45" y="67"/>
                    </a:lnTo>
                    <a:lnTo>
                      <a:pt x="46" y="67"/>
                    </a:lnTo>
                    <a:lnTo>
                      <a:pt x="45" y="67"/>
                    </a:lnTo>
                    <a:lnTo>
                      <a:pt x="45" y="68"/>
                    </a:lnTo>
                    <a:lnTo>
                      <a:pt x="43" y="68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5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6" y="64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3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0" y="62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8" y="61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2" y="5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71"/>
              <p:cNvSpPr>
                <a:spLocks/>
              </p:cNvSpPr>
              <p:nvPr/>
            </p:nvSpPr>
            <p:spPr bwMode="auto">
              <a:xfrm>
                <a:off x="2938" y="2904"/>
                <a:ext cx="52" cy="65"/>
              </a:xfrm>
              <a:custGeom>
                <a:avLst/>
                <a:gdLst/>
                <a:ahLst/>
                <a:cxnLst>
                  <a:cxn ang="0">
                    <a:pos x="30" y="63"/>
                  </a:cxn>
                  <a:cxn ang="0">
                    <a:pos x="25" y="63"/>
                  </a:cxn>
                  <a:cxn ang="0">
                    <a:pos x="24" y="60"/>
                  </a:cxn>
                  <a:cxn ang="0">
                    <a:pos x="22" y="57"/>
                  </a:cxn>
                  <a:cxn ang="0">
                    <a:pos x="21" y="54"/>
                  </a:cxn>
                  <a:cxn ang="0">
                    <a:pos x="22" y="54"/>
                  </a:cxn>
                  <a:cxn ang="0">
                    <a:pos x="21" y="51"/>
                  </a:cxn>
                  <a:cxn ang="0">
                    <a:pos x="19" y="51"/>
                  </a:cxn>
                  <a:cxn ang="0">
                    <a:pos x="21" y="48"/>
                  </a:cxn>
                  <a:cxn ang="0">
                    <a:pos x="19" y="46"/>
                  </a:cxn>
                  <a:cxn ang="0">
                    <a:pos x="19" y="45"/>
                  </a:cxn>
                  <a:cxn ang="0">
                    <a:pos x="16" y="40"/>
                  </a:cxn>
                  <a:cxn ang="0">
                    <a:pos x="18" y="39"/>
                  </a:cxn>
                  <a:cxn ang="0">
                    <a:pos x="18" y="37"/>
                  </a:cxn>
                  <a:cxn ang="0">
                    <a:pos x="18" y="36"/>
                  </a:cxn>
                  <a:cxn ang="0">
                    <a:pos x="13" y="36"/>
                  </a:cxn>
                  <a:cxn ang="0">
                    <a:pos x="9" y="33"/>
                  </a:cxn>
                  <a:cxn ang="0">
                    <a:pos x="6" y="28"/>
                  </a:cxn>
                  <a:cxn ang="0">
                    <a:pos x="7" y="25"/>
                  </a:cxn>
                  <a:cxn ang="0">
                    <a:pos x="12" y="24"/>
                  </a:cxn>
                  <a:cxn ang="0">
                    <a:pos x="12" y="19"/>
                  </a:cxn>
                  <a:cxn ang="0">
                    <a:pos x="9" y="15"/>
                  </a:cxn>
                  <a:cxn ang="0">
                    <a:pos x="6" y="10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9" y="1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22" y="3"/>
                  </a:cxn>
                  <a:cxn ang="0">
                    <a:pos x="27" y="0"/>
                  </a:cxn>
                  <a:cxn ang="0">
                    <a:pos x="33" y="1"/>
                  </a:cxn>
                  <a:cxn ang="0">
                    <a:pos x="33" y="6"/>
                  </a:cxn>
                  <a:cxn ang="0">
                    <a:pos x="31" y="9"/>
                  </a:cxn>
                  <a:cxn ang="0">
                    <a:pos x="34" y="10"/>
                  </a:cxn>
                  <a:cxn ang="0">
                    <a:pos x="39" y="10"/>
                  </a:cxn>
                  <a:cxn ang="0">
                    <a:pos x="42" y="12"/>
                  </a:cxn>
                  <a:cxn ang="0">
                    <a:pos x="40" y="18"/>
                  </a:cxn>
                  <a:cxn ang="0">
                    <a:pos x="45" y="18"/>
                  </a:cxn>
                  <a:cxn ang="0">
                    <a:pos x="43" y="21"/>
                  </a:cxn>
                  <a:cxn ang="0">
                    <a:pos x="43" y="25"/>
                  </a:cxn>
                  <a:cxn ang="0">
                    <a:pos x="48" y="28"/>
                  </a:cxn>
                  <a:cxn ang="0">
                    <a:pos x="52" y="28"/>
                  </a:cxn>
                  <a:cxn ang="0">
                    <a:pos x="48" y="33"/>
                  </a:cxn>
                  <a:cxn ang="0">
                    <a:pos x="43" y="36"/>
                  </a:cxn>
                  <a:cxn ang="0">
                    <a:pos x="42" y="39"/>
                  </a:cxn>
                  <a:cxn ang="0">
                    <a:pos x="37" y="42"/>
                  </a:cxn>
                  <a:cxn ang="0">
                    <a:pos x="37" y="46"/>
                  </a:cxn>
                  <a:cxn ang="0">
                    <a:pos x="39" y="49"/>
                  </a:cxn>
                  <a:cxn ang="0">
                    <a:pos x="43" y="49"/>
                  </a:cxn>
                  <a:cxn ang="0">
                    <a:pos x="46" y="54"/>
                  </a:cxn>
                  <a:cxn ang="0">
                    <a:pos x="45" y="57"/>
                  </a:cxn>
                  <a:cxn ang="0">
                    <a:pos x="42" y="62"/>
                  </a:cxn>
                  <a:cxn ang="0">
                    <a:pos x="37" y="65"/>
                  </a:cxn>
                </a:cxnLst>
                <a:rect l="0" t="0" r="r" b="b"/>
                <a:pathLst>
                  <a:path w="52" h="65">
                    <a:moveTo>
                      <a:pt x="33" y="63"/>
                    </a:moveTo>
                    <a:lnTo>
                      <a:pt x="31" y="63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5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1" y="28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3"/>
                    </a:lnTo>
                    <a:lnTo>
                      <a:pt x="48" y="33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40" y="51"/>
                    </a:lnTo>
                    <a:lnTo>
                      <a:pt x="40" y="49"/>
                    </a:lnTo>
                    <a:lnTo>
                      <a:pt x="42" y="49"/>
                    </a:lnTo>
                    <a:lnTo>
                      <a:pt x="43" y="49"/>
                    </a:lnTo>
                    <a:lnTo>
                      <a:pt x="43" y="51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4" y="63"/>
                    </a:lnTo>
                    <a:lnTo>
                      <a:pt x="33" y="6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72"/>
              <p:cNvSpPr>
                <a:spLocks/>
              </p:cNvSpPr>
              <p:nvPr/>
            </p:nvSpPr>
            <p:spPr bwMode="auto">
              <a:xfrm>
                <a:off x="2974" y="2929"/>
                <a:ext cx="56" cy="49"/>
              </a:xfrm>
              <a:custGeom>
                <a:avLst/>
                <a:gdLst/>
                <a:ahLst/>
                <a:cxnLst>
                  <a:cxn ang="0">
                    <a:pos x="27" y="46"/>
                  </a:cxn>
                  <a:cxn ang="0">
                    <a:pos x="22" y="44"/>
                  </a:cxn>
                  <a:cxn ang="0">
                    <a:pos x="19" y="44"/>
                  </a:cxn>
                  <a:cxn ang="0">
                    <a:pos x="19" y="41"/>
                  </a:cxn>
                  <a:cxn ang="0">
                    <a:pos x="15" y="40"/>
                  </a:cxn>
                  <a:cxn ang="0">
                    <a:pos x="15" y="37"/>
                  </a:cxn>
                  <a:cxn ang="0">
                    <a:pos x="13" y="38"/>
                  </a:cxn>
                  <a:cxn ang="0">
                    <a:pos x="9" y="40"/>
                  </a:cxn>
                  <a:cxn ang="0">
                    <a:pos x="6" y="37"/>
                  </a:cxn>
                  <a:cxn ang="0">
                    <a:pos x="9" y="34"/>
                  </a:cxn>
                  <a:cxn ang="0">
                    <a:pos x="9" y="30"/>
                  </a:cxn>
                  <a:cxn ang="0">
                    <a:pos x="9" y="27"/>
                  </a:cxn>
                  <a:cxn ang="0">
                    <a:pos x="6" y="24"/>
                  </a:cxn>
                  <a:cxn ang="0">
                    <a:pos x="3" y="24"/>
                  </a:cxn>
                  <a:cxn ang="0">
                    <a:pos x="1" y="23"/>
                  </a:cxn>
                  <a:cxn ang="0">
                    <a:pos x="0" y="18"/>
                  </a:cxn>
                  <a:cxn ang="0">
                    <a:pos x="3" y="15"/>
                  </a:cxn>
                  <a:cxn ang="0">
                    <a:pos x="6" y="12"/>
                  </a:cxn>
                  <a:cxn ang="0">
                    <a:pos x="7" y="11"/>
                  </a:cxn>
                  <a:cxn ang="0">
                    <a:pos x="12" y="9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19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5" y="3"/>
                  </a:cxn>
                  <a:cxn ang="0">
                    <a:pos x="30" y="2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8" y="3"/>
                  </a:cxn>
                  <a:cxn ang="0">
                    <a:pos x="42" y="2"/>
                  </a:cxn>
                  <a:cxn ang="0">
                    <a:pos x="42" y="5"/>
                  </a:cxn>
                  <a:cxn ang="0">
                    <a:pos x="42" y="8"/>
                  </a:cxn>
                  <a:cxn ang="0">
                    <a:pos x="44" y="9"/>
                  </a:cxn>
                  <a:cxn ang="0">
                    <a:pos x="44" y="9"/>
                  </a:cxn>
                  <a:cxn ang="0">
                    <a:pos x="48" y="11"/>
                  </a:cxn>
                  <a:cxn ang="0">
                    <a:pos x="51" y="12"/>
                  </a:cxn>
                  <a:cxn ang="0">
                    <a:pos x="54" y="15"/>
                  </a:cxn>
                  <a:cxn ang="0">
                    <a:pos x="54" y="18"/>
                  </a:cxn>
                  <a:cxn ang="0">
                    <a:pos x="56" y="20"/>
                  </a:cxn>
                  <a:cxn ang="0">
                    <a:pos x="53" y="23"/>
                  </a:cxn>
                  <a:cxn ang="0">
                    <a:pos x="48" y="24"/>
                  </a:cxn>
                  <a:cxn ang="0">
                    <a:pos x="47" y="26"/>
                  </a:cxn>
                  <a:cxn ang="0">
                    <a:pos x="47" y="29"/>
                  </a:cxn>
                  <a:cxn ang="0">
                    <a:pos x="48" y="34"/>
                  </a:cxn>
                  <a:cxn ang="0">
                    <a:pos x="48" y="34"/>
                  </a:cxn>
                  <a:cxn ang="0">
                    <a:pos x="47" y="38"/>
                  </a:cxn>
                  <a:cxn ang="0">
                    <a:pos x="42" y="40"/>
                  </a:cxn>
                  <a:cxn ang="0">
                    <a:pos x="41" y="44"/>
                  </a:cxn>
                  <a:cxn ang="0">
                    <a:pos x="39" y="43"/>
                  </a:cxn>
                  <a:cxn ang="0">
                    <a:pos x="36" y="46"/>
                  </a:cxn>
                  <a:cxn ang="0">
                    <a:pos x="35" y="44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28" y="47"/>
                  </a:cxn>
                </a:cxnLst>
                <a:rect l="0" t="0" r="r" b="b"/>
                <a:pathLst>
                  <a:path w="56" h="49">
                    <a:moveTo>
                      <a:pt x="28" y="49"/>
                    </a:moveTo>
                    <a:lnTo>
                      <a:pt x="27" y="49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9" y="41"/>
                    </a:lnTo>
                    <a:lnTo>
                      <a:pt x="19" y="43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39" y="43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8" y="4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73"/>
              <p:cNvSpPr>
                <a:spLocks/>
              </p:cNvSpPr>
              <p:nvPr/>
            </p:nvSpPr>
            <p:spPr bwMode="auto">
              <a:xfrm>
                <a:off x="2969" y="2890"/>
                <a:ext cx="58" cy="44"/>
              </a:xfrm>
              <a:custGeom>
                <a:avLst/>
                <a:gdLst/>
                <a:ahLst/>
                <a:cxnLst>
                  <a:cxn ang="0">
                    <a:pos x="12" y="42"/>
                  </a:cxn>
                  <a:cxn ang="0">
                    <a:pos x="11" y="36"/>
                  </a:cxn>
                  <a:cxn ang="0">
                    <a:pos x="15" y="33"/>
                  </a:cxn>
                  <a:cxn ang="0">
                    <a:pos x="11" y="33"/>
                  </a:cxn>
                  <a:cxn ang="0">
                    <a:pos x="11" y="29"/>
                  </a:cxn>
                  <a:cxn ang="0">
                    <a:pos x="9" y="23"/>
                  </a:cxn>
                  <a:cxn ang="0">
                    <a:pos x="6" y="24"/>
                  </a:cxn>
                  <a:cxn ang="0">
                    <a:pos x="2" y="24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3" y="8"/>
                  </a:cxn>
                  <a:cxn ang="0">
                    <a:pos x="6" y="9"/>
                  </a:cxn>
                  <a:cxn ang="0">
                    <a:pos x="11" y="9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20" y="8"/>
                  </a:cxn>
                  <a:cxn ang="0">
                    <a:pos x="21" y="6"/>
                  </a:cxn>
                  <a:cxn ang="0">
                    <a:pos x="26" y="6"/>
                  </a:cxn>
                  <a:cxn ang="0">
                    <a:pos x="29" y="5"/>
                  </a:cxn>
                  <a:cxn ang="0">
                    <a:pos x="33" y="2"/>
                  </a:cxn>
                  <a:cxn ang="0">
                    <a:pos x="38" y="2"/>
                  </a:cxn>
                  <a:cxn ang="0">
                    <a:pos x="36" y="5"/>
                  </a:cxn>
                  <a:cxn ang="0">
                    <a:pos x="36" y="9"/>
                  </a:cxn>
                  <a:cxn ang="0">
                    <a:pos x="41" y="12"/>
                  </a:cxn>
                  <a:cxn ang="0">
                    <a:pos x="44" y="17"/>
                  </a:cxn>
                  <a:cxn ang="0">
                    <a:pos x="47" y="18"/>
                  </a:cxn>
                  <a:cxn ang="0">
                    <a:pos x="52" y="18"/>
                  </a:cxn>
                  <a:cxn ang="0">
                    <a:pos x="55" y="20"/>
                  </a:cxn>
                  <a:cxn ang="0">
                    <a:pos x="58" y="21"/>
                  </a:cxn>
                  <a:cxn ang="0">
                    <a:pos x="56" y="27"/>
                  </a:cxn>
                  <a:cxn ang="0">
                    <a:pos x="52" y="24"/>
                  </a:cxn>
                  <a:cxn ang="0">
                    <a:pos x="50" y="27"/>
                  </a:cxn>
                  <a:cxn ang="0">
                    <a:pos x="50" y="29"/>
                  </a:cxn>
                  <a:cxn ang="0">
                    <a:pos x="50" y="30"/>
                  </a:cxn>
                  <a:cxn ang="0">
                    <a:pos x="52" y="33"/>
                  </a:cxn>
                  <a:cxn ang="0">
                    <a:pos x="55" y="35"/>
                  </a:cxn>
                  <a:cxn ang="0">
                    <a:pos x="52" y="36"/>
                  </a:cxn>
                  <a:cxn ang="0">
                    <a:pos x="47" y="35"/>
                  </a:cxn>
                  <a:cxn ang="0">
                    <a:pos x="46" y="32"/>
                  </a:cxn>
                  <a:cxn ang="0">
                    <a:pos x="43" y="33"/>
                  </a:cxn>
                  <a:cxn ang="0">
                    <a:pos x="46" y="38"/>
                  </a:cxn>
                  <a:cxn ang="0">
                    <a:pos x="44" y="41"/>
                  </a:cxn>
                  <a:cxn ang="0">
                    <a:pos x="40" y="41"/>
                  </a:cxn>
                  <a:cxn ang="0">
                    <a:pos x="36" y="39"/>
                  </a:cxn>
                  <a:cxn ang="0">
                    <a:pos x="36" y="41"/>
                  </a:cxn>
                  <a:cxn ang="0">
                    <a:pos x="33" y="42"/>
                  </a:cxn>
                  <a:cxn ang="0">
                    <a:pos x="29" y="39"/>
                  </a:cxn>
                  <a:cxn ang="0">
                    <a:pos x="26" y="41"/>
                  </a:cxn>
                  <a:cxn ang="0">
                    <a:pos x="26" y="42"/>
                  </a:cxn>
                  <a:cxn ang="0">
                    <a:pos x="21" y="42"/>
                  </a:cxn>
                </a:cxnLst>
                <a:rect l="0" t="0" r="r" b="b"/>
                <a:pathLst>
                  <a:path w="58" h="44">
                    <a:moveTo>
                      <a:pt x="17" y="44"/>
                    </a:moveTo>
                    <a:lnTo>
                      <a:pt x="17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4" y="41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74"/>
              <p:cNvSpPr>
                <a:spLocks/>
              </p:cNvSpPr>
              <p:nvPr/>
            </p:nvSpPr>
            <p:spPr bwMode="auto">
              <a:xfrm>
                <a:off x="3012" y="2911"/>
                <a:ext cx="42" cy="3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6" y="14"/>
                  </a:cxn>
                  <a:cxn ang="0">
                    <a:pos x="40" y="14"/>
                  </a:cxn>
                  <a:cxn ang="0">
                    <a:pos x="42" y="17"/>
                  </a:cxn>
                  <a:cxn ang="0">
                    <a:pos x="40" y="17"/>
                  </a:cxn>
                  <a:cxn ang="0">
                    <a:pos x="42" y="20"/>
                  </a:cxn>
                  <a:cxn ang="0">
                    <a:pos x="39" y="20"/>
                  </a:cxn>
                  <a:cxn ang="0">
                    <a:pos x="39" y="21"/>
                  </a:cxn>
                  <a:cxn ang="0">
                    <a:pos x="36" y="23"/>
                  </a:cxn>
                  <a:cxn ang="0">
                    <a:pos x="34" y="26"/>
                  </a:cxn>
                  <a:cxn ang="0">
                    <a:pos x="33" y="29"/>
                  </a:cxn>
                  <a:cxn ang="0">
                    <a:pos x="31" y="32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24" y="38"/>
                  </a:cxn>
                  <a:cxn ang="0">
                    <a:pos x="21" y="36"/>
                  </a:cxn>
                  <a:cxn ang="0">
                    <a:pos x="16" y="36"/>
                  </a:cxn>
                  <a:cxn ang="0">
                    <a:pos x="16" y="35"/>
                  </a:cxn>
                  <a:cxn ang="0">
                    <a:pos x="16" y="33"/>
                  </a:cxn>
                  <a:cxn ang="0">
                    <a:pos x="15" y="30"/>
                  </a:cxn>
                  <a:cxn ang="0">
                    <a:pos x="13" y="29"/>
                  </a:cxn>
                  <a:cxn ang="0">
                    <a:pos x="10" y="27"/>
                  </a:cxn>
                  <a:cxn ang="0">
                    <a:pos x="6" y="27"/>
                  </a:cxn>
                  <a:cxn ang="0">
                    <a:pos x="4" y="27"/>
                  </a:cxn>
                  <a:cxn ang="0">
                    <a:pos x="6" y="27"/>
                  </a:cxn>
                  <a:cxn ang="0">
                    <a:pos x="4" y="24"/>
                  </a:cxn>
                  <a:cxn ang="0">
                    <a:pos x="4" y="23"/>
                  </a:cxn>
                  <a:cxn ang="0">
                    <a:pos x="4" y="21"/>
                  </a:cxn>
                  <a:cxn ang="0">
                    <a:pos x="1" y="20"/>
                  </a:cxn>
                  <a:cxn ang="0">
                    <a:pos x="3" y="20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0" y="17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15" y="3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22" y="8"/>
                  </a:cxn>
                  <a:cxn ang="0">
                    <a:pos x="25" y="9"/>
                  </a:cxn>
                  <a:cxn ang="0">
                    <a:pos x="28" y="11"/>
                  </a:cxn>
                  <a:cxn ang="0">
                    <a:pos x="31" y="12"/>
                  </a:cxn>
                  <a:cxn ang="0">
                    <a:pos x="33" y="15"/>
                  </a:cxn>
                </a:cxnLst>
                <a:rect l="0" t="0" r="r" b="b"/>
                <a:pathLst>
                  <a:path w="42" h="38">
                    <a:moveTo>
                      <a:pt x="33" y="15"/>
                    </a:moveTo>
                    <a:lnTo>
                      <a:pt x="33" y="17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75"/>
              <p:cNvSpPr>
                <a:spLocks/>
              </p:cNvSpPr>
              <p:nvPr/>
            </p:nvSpPr>
            <p:spPr bwMode="auto">
              <a:xfrm>
                <a:off x="3045" y="2917"/>
                <a:ext cx="57" cy="67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0" y="21"/>
                  </a:cxn>
                  <a:cxn ang="0">
                    <a:pos x="3" y="18"/>
                  </a:cxn>
                  <a:cxn ang="0">
                    <a:pos x="6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9" y="11"/>
                  </a:cxn>
                  <a:cxn ang="0">
                    <a:pos x="12" y="11"/>
                  </a:cxn>
                  <a:cxn ang="0">
                    <a:pos x="15" y="11"/>
                  </a:cxn>
                  <a:cxn ang="0">
                    <a:pos x="16" y="12"/>
                  </a:cxn>
                  <a:cxn ang="0">
                    <a:pos x="19" y="9"/>
                  </a:cxn>
                  <a:cxn ang="0">
                    <a:pos x="22" y="6"/>
                  </a:cxn>
                  <a:cxn ang="0">
                    <a:pos x="25" y="6"/>
                  </a:cxn>
                  <a:cxn ang="0">
                    <a:pos x="27" y="5"/>
                  </a:cxn>
                  <a:cxn ang="0">
                    <a:pos x="30" y="2"/>
                  </a:cxn>
                  <a:cxn ang="0">
                    <a:pos x="33" y="2"/>
                  </a:cxn>
                  <a:cxn ang="0">
                    <a:pos x="37" y="3"/>
                  </a:cxn>
                  <a:cxn ang="0">
                    <a:pos x="39" y="5"/>
                  </a:cxn>
                  <a:cxn ang="0">
                    <a:pos x="42" y="5"/>
                  </a:cxn>
                  <a:cxn ang="0">
                    <a:pos x="45" y="8"/>
                  </a:cxn>
                  <a:cxn ang="0">
                    <a:pos x="48" y="11"/>
                  </a:cxn>
                  <a:cxn ang="0">
                    <a:pos x="49" y="12"/>
                  </a:cxn>
                  <a:cxn ang="0">
                    <a:pos x="51" y="17"/>
                  </a:cxn>
                  <a:cxn ang="0">
                    <a:pos x="49" y="18"/>
                  </a:cxn>
                  <a:cxn ang="0">
                    <a:pos x="52" y="21"/>
                  </a:cxn>
                  <a:cxn ang="0">
                    <a:pos x="52" y="24"/>
                  </a:cxn>
                  <a:cxn ang="0">
                    <a:pos x="54" y="26"/>
                  </a:cxn>
                  <a:cxn ang="0">
                    <a:pos x="54" y="29"/>
                  </a:cxn>
                  <a:cxn ang="0">
                    <a:pos x="55" y="33"/>
                  </a:cxn>
                  <a:cxn ang="0">
                    <a:pos x="55" y="36"/>
                  </a:cxn>
                  <a:cxn ang="0">
                    <a:pos x="54" y="41"/>
                  </a:cxn>
                  <a:cxn ang="0">
                    <a:pos x="55" y="42"/>
                  </a:cxn>
                  <a:cxn ang="0">
                    <a:pos x="52" y="46"/>
                  </a:cxn>
                  <a:cxn ang="0">
                    <a:pos x="49" y="42"/>
                  </a:cxn>
                  <a:cxn ang="0">
                    <a:pos x="46" y="42"/>
                  </a:cxn>
                  <a:cxn ang="0">
                    <a:pos x="45" y="44"/>
                  </a:cxn>
                  <a:cxn ang="0">
                    <a:pos x="42" y="47"/>
                  </a:cxn>
                  <a:cxn ang="0">
                    <a:pos x="43" y="50"/>
                  </a:cxn>
                  <a:cxn ang="0">
                    <a:pos x="45" y="52"/>
                  </a:cxn>
                  <a:cxn ang="0">
                    <a:pos x="42" y="55"/>
                  </a:cxn>
                  <a:cxn ang="0">
                    <a:pos x="42" y="55"/>
                  </a:cxn>
                  <a:cxn ang="0">
                    <a:pos x="39" y="58"/>
                  </a:cxn>
                  <a:cxn ang="0">
                    <a:pos x="36" y="58"/>
                  </a:cxn>
                  <a:cxn ang="0">
                    <a:pos x="39" y="61"/>
                  </a:cxn>
                  <a:cxn ang="0">
                    <a:pos x="36" y="64"/>
                  </a:cxn>
                  <a:cxn ang="0">
                    <a:pos x="33" y="64"/>
                  </a:cxn>
                  <a:cxn ang="0">
                    <a:pos x="30" y="64"/>
                  </a:cxn>
                  <a:cxn ang="0">
                    <a:pos x="27" y="64"/>
                  </a:cxn>
                  <a:cxn ang="0">
                    <a:pos x="22" y="65"/>
                  </a:cxn>
                  <a:cxn ang="0">
                    <a:pos x="19" y="65"/>
                  </a:cxn>
                  <a:cxn ang="0">
                    <a:pos x="21" y="61"/>
                  </a:cxn>
                  <a:cxn ang="0">
                    <a:pos x="18" y="58"/>
                  </a:cxn>
                  <a:cxn ang="0">
                    <a:pos x="16" y="55"/>
                  </a:cxn>
                  <a:cxn ang="0">
                    <a:pos x="15" y="50"/>
                  </a:cxn>
                  <a:cxn ang="0">
                    <a:pos x="13" y="49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0" y="39"/>
                  </a:cxn>
                  <a:cxn ang="0">
                    <a:pos x="10" y="36"/>
                  </a:cxn>
                  <a:cxn ang="0">
                    <a:pos x="7" y="33"/>
                  </a:cxn>
                  <a:cxn ang="0">
                    <a:pos x="4" y="30"/>
                  </a:cxn>
                </a:cxnLst>
                <a:rect l="0" t="0" r="r" b="b"/>
                <a:pathLst>
                  <a:path w="57" h="67">
                    <a:moveTo>
                      <a:pt x="3" y="29"/>
                    </a:moveTo>
                    <a:lnTo>
                      <a:pt x="3" y="27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7" y="36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3" y="47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3" y="50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5"/>
                    </a:lnTo>
                    <a:lnTo>
                      <a:pt x="42" y="56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61"/>
                    </a:lnTo>
                    <a:lnTo>
                      <a:pt x="39" y="62"/>
                    </a:lnTo>
                    <a:lnTo>
                      <a:pt x="37" y="62"/>
                    </a:lnTo>
                    <a:lnTo>
                      <a:pt x="36" y="62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0" y="62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76"/>
              <p:cNvSpPr>
                <a:spLocks/>
              </p:cNvSpPr>
              <p:nvPr/>
            </p:nvSpPr>
            <p:spPr bwMode="auto">
              <a:xfrm>
                <a:off x="3004" y="2881"/>
                <a:ext cx="71" cy="48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14" y="27"/>
                  </a:cxn>
                  <a:cxn ang="0">
                    <a:pos x="11" y="26"/>
                  </a:cxn>
                  <a:cxn ang="0">
                    <a:pos x="6" y="23"/>
                  </a:cxn>
                  <a:cxn ang="0">
                    <a:pos x="3" y="18"/>
                  </a:cxn>
                  <a:cxn ang="0">
                    <a:pos x="1" y="15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11" y="5"/>
                  </a:cxn>
                  <a:cxn ang="0">
                    <a:pos x="14" y="0"/>
                  </a:cxn>
                  <a:cxn ang="0">
                    <a:pos x="15" y="3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5"/>
                  </a:cxn>
                  <a:cxn ang="0">
                    <a:pos x="27" y="6"/>
                  </a:cxn>
                  <a:cxn ang="0">
                    <a:pos x="29" y="9"/>
                  </a:cxn>
                  <a:cxn ang="0">
                    <a:pos x="30" y="9"/>
                  </a:cxn>
                  <a:cxn ang="0">
                    <a:pos x="33" y="8"/>
                  </a:cxn>
                  <a:cxn ang="0">
                    <a:pos x="39" y="6"/>
                  </a:cxn>
                  <a:cxn ang="0">
                    <a:pos x="44" y="9"/>
                  </a:cxn>
                  <a:cxn ang="0">
                    <a:pos x="45" y="12"/>
                  </a:cxn>
                  <a:cxn ang="0">
                    <a:pos x="48" y="11"/>
                  </a:cxn>
                  <a:cxn ang="0">
                    <a:pos x="50" y="8"/>
                  </a:cxn>
                  <a:cxn ang="0">
                    <a:pos x="53" y="6"/>
                  </a:cxn>
                  <a:cxn ang="0">
                    <a:pos x="57" y="6"/>
                  </a:cxn>
                  <a:cxn ang="0">
                    <a:pos x="59" y="6"/>
                  </a:cxn>
                  <a:cxn ang="0">
                    <a:pos x="59" y="8"/>
                  </a:cxn>
                  <a:cxn ang="0">
                    <a:pos x="62" y="3"/>
                  </a:cxn>
                  <a:cxn ang="0">
                    <a:pos x="65" y="5"/>
                  </a:cxn>
                  <a:cxn ang="0">
                    <a:pos x="68" y="9"/>
                  </a:cxn>
                  <a:cxn ang="0">
                    <a:pos x="66" y="15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71" y="35"/>
                  </a:cxn>
                  <a:cxn ang="0">
                    <a:pos x="69" y="38"/>
                  </a:cxn>
                  <a:cxn ang="0">
                    <a:pos x="68" y="41"/>
                  </a:cxn>
                  <a:cxn ang="0">
                    <a:pos x="65" y="42"/>
                  </a:cxn>
                  <a:cxn ang="0">
                    <a:pos x="60" y="45"/>
                  </a:cxn>
                  <a:cxn ang="0">
                    <a:pos x="57" y="47"/>
                  </a:cxn>
                  <a:cxn ang="0">
                    <a:pos x="54" y="48"/>
                  </a:cxn>
                  <a:cxn ang="0">
                    <a:pos x="50" y="45"/>
                  </a:cxn>
                  <a:cxn ang="0">
                    <a:pos x="44" y="44"/>
                  </a:cxn>
                  <a:cxn ang="0">
                    <a:pos x="41" y="45"/>
                  </a:cxn>
                  <a:cxn ang="0">
                    <a:pos x="38" y="41"/>
                  </a:cxn>
                  <a:cxn ang="0">
                    <a:pos x="32" y="39"/>
                  </a:cxn>
                  <a:cxn ang="0">
                    <a:pos x="29" y="35"/>
                  </a:cxn>
                  <a:cxn ang="0">
                    <a:pos x="27" y="32"/>
                  </a:cxn>
                  <a:cxn ang="0">
                    <a:pos x="24" y="30"/>
                  </a:cxn>
                  <a:cxn ang="0">
                    <a:pos x="20" y="30"/>
                  </a:cxn>
                </a:cxnLst>
                <a:rect l="0" t="0" r="r" b="b"/>
                <a:pathLst>
                  <a:path w="71" h="48">
                    <a:moveTo>
                      <a:pt x="20" y="29"/>
                    </a:moveTo>
                    <a:lnTo>
                      <a:pt x="18" y="29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5" y="6"/>
                    </a:lnTo>
                    <a:lnTo>
                      <a:pt x="65" y="5"/>
                    </a:lnTo>
                    <a:lnTo>
                      <a:pt x="66" y="5"/>
                    </a:lnTo>
                    <a:lnTo>
                      <a:pt x="66" y="6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6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6" y="23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68" y="27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1" y="35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59" y="47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30"/>
                    </a:lnTo>
                    <a:lnTo>
                      <a:pt x="20" y="2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77"/>
              <p:cNvSpPr>
                <a:spLocks/>
              </p:cNvSpPr>
              <p:nvPr/>
            </p:nvSpPr>
            <p:spPr bwMode="auto">
              <a:xfrm>
                <a:off x="3167" y="2956"/>
                <a:ext cx="60" cy="55"/>
              </a:xfrm>
              <a:custGeom>
                <a:avLst/>
                <a:gdLst/>
                <a:ahLst/>
                <a:cxnLst>
                  <a:cxn ang="0">
                    <a:pos x="13" y="32"/>
                  </a:cxn>
                  <a:cxn ang="0">
                    <a:pos x="15" y="31"/>
                  </a:cxn>
                  <a:cxn ang="0">
                    <a:pos x="16" y="26"/>
                  </a:cxn>
                  <a:cxn ang="0">
                    <a:pos x="18" y="25"/>
                  </a:cxn>
                  <a:cxn ang="0">
                    <a:pos x="21" y="22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1" y="20"/>
                  </a:cxn>
                  <a:cxn ang="0">
                    <a:pos x="31" y="14"/>
                  </a:cxn>
                  <a:cxn ang="0">
                    <a:pos x="36" y="13"/>
                  </a:cxn>
                  <a:cxn ang="0">
                    <a:pos x="40" y="11"/>
                  </a:cxn>
                  <a:cxn ang="0">
                    <a:pos x="42" y="7"/>
                  </a:cxn>
                  <a:cxn ang="0">
                    <a:pos x="46" y="3"/>
                  </a:cxn>
                  <a:cxn ang="0">
                    <a:pos x="48" y="2"/>
                  </a:cxn>
                  <a:cxn ang="0">
                    <a:pos x="51" y="5"/>
                  </a:cxn>
                  <a:cxn ang="0">
                    <a:pos x="52" y="7"/>
                  </a:cxn>
                  <a:cxn ang="0">
                    <a:pos x="57" y="8"/>
                  </a:cxn>
                  <a:cxn ang="0">
                    <a:pos x="60" y="8"/>
                  </a:cxn>
                  <a:cxn ang="0">
                    <a:pos x="60" y="14"/>
                  </a:cxn>
                  <a:cxn ang="0">
                    <a:pos x="60" y="17"/>
                  </a:cxn>
                  <a:cxn ang="0">
                    <a:pos x="60" y="20"/>
                  </a:cxn>
                  <a:cxn ang="0">
                    <a:pos x="57" y="23"/>
                  </a:cxn>
                  <a:cxn ang="0">
                    <a:pos x="55" y="28"/>
                  </a:cxn>
                  <a:cxn ang="0">
                    <a:pos x="54" y="29"/>
                  </a:cxn>
                  <a:cxn ang="0">
                    <a:pos x="52" y="31"/>
                  </a:cxn>
                  <a:cxn ang="0">
                    <a:pos x="49" y="34"/>
                  </a:cxn>
                  <a:cxn ang="0">
                    <a:pos x="45" y="35"/>
                  </a:cxn>
                  <a:cxn ang="0">
                    <a:pos x="45" y="38"/>
                  </a:cxn>
                  <a:cxn ang="0">
                    <a:pos x="45" y="41"/>
                  </a:cxn>
                  <a:cxn ang="0">
                    <a:pos x="40" y="43"/>
                  </a:cxn>
                  <a:cxn ang="0">
                    <a:pos x="40" y="46"/>
                  </a:cxn>
                  <a:cxn ang="0">
                    <a:pos x="37" y="49"/>
                  </a:cxn>
                  <a:cxn ang="0">
                    <a:pos x="36" y="49"/>
                  </a:cxn>
                  <a:cxn ang="0">
                    <a:pos x="34" y="47"/>
                  </a:cxn>
                  <a:cxn ang="0">
                    <a:pos x="30" y="49"/>
                  </a:cxn>
                  <a:cxn ang="0">
                    <a:pos x="30" y="49"/>
                  </a:cxn>
                  <a:cxn ang="0">
                    <a:pos x="27" y="49"/>
                  </a:cxn>
                  <a:cxn ang="0">
                    <a:pos x="24" y="49"/>
                  </a:cxn>
                  <a:cxn ang="0">
                    <a:pos x="21" y="49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9" y="55"/>
                  </a:cxn>
                  <a:cxn ang="0">
                    <a:pos x="6" y="55"/>
                  </a:cxn>
                  <a:cxn ang="0">
                    <a:pos x="3" y="52"/>
                  </a:cxn>
                  <a:cxn ang="0">
                    <a:pos x="1" y="49"/>
                  </a:cxn>
                  <a:cxn ang="0">
                    <a:pos x="1" y="44"/>
                  </a:cxn>
                  <a:cxn ang="0">
                    <a:pos x="0" y="40"/>
                  </a:cxn>
                  <a:cxn ang="0">
                    <a:pos x="3" y="37"/>
                  </a:cxn>
                  <a:cxn ang="0">
                    <a:pos x="4" y="35"/>
                  </a:cxn>
                  <a:cxn ang="0">
                    <a:pos x="7" y="32"/>
                  </a:cxn>
                  <a:cxn ang="0">
                    <a:pos x="9" y="31"/>
                  </a:cxn>
                  <a:cxn ang="0">
                    <a:pos x="13" y="32"/>
                  </a:cxn>
                </a:cxnLst>
                <a:rect l="0" t="0" r="r" b="b"/>
                <a:pathLst>
                  <a:path w="60" h="55">
                    <a:moveTo>
                      <a:pt x="13" y="34"/>
                    </a:moveTo>
                    <a:lnTo>
                      <a:pt x="13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8" y="35"/>
                    </a:lnTo>
                    <a:lnTo>
                      <a:pt x="46" y="35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9"/>
                    </a:lnTo>
                    <a:lnTo>
                      <a:pt x="36" y="47"/>
                    </a:lnTo>
                    <a:lnTo>
                      <a:pt x="36" y="49"/>
                    </a:lnTo>
                    <a:lnTo>
                      <a:pt x="36" y="47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78"/>
              <p:cNvSpPr>
                <a:spLocks/>
              </p:cNvSpPr>
              <p:nvPr/>
            </p:nvSpPr>
            <p:spPr bwMode="auto">
              <a:xfrm>
                <a:off x="3082" y="2881"/>
                <a:ext cx="56" cy="113"/>
              </a:xfrm>
              <a:custGeom>
                <a:avLst/>
                <a:gdLst/>
                <a:ahLst/>
                <a:cxnLst>
                  <a:cxn ang="0">
                    <a:pos x="18" y="110"/>
                  </a:cxn>
                  <a:cxn ang="0">
                    <a:pos x="12" y="110"/>
                  </a:cxn>
                  <a:cxn ang="0">
                    <a:pos x="12" y="107"/>
                  </a:cxn>
                  <a:cxn ang="0">
                    <a:pos x="9" y="104"/>
                  </a:cxn>
                  <a:cxn ang="0">
                    <a:pos x="9" y="98"/>
                  </a:cxn>
                  <a:cxn ang="0">
                    <a:pos x="12" y="95"/>
                  </a:cxn>
                  <a:cxn ang="0">
                    <a:pos x="12" y="89"/>
                  </a:cxn>
                  <a:cxn ang="0">
                    <a:pos x="17" y="88"/>
                  </a:cxn>
                  <a:cxn ang="0">
                    <a:pos x="20" y="85"/>
                  </a:cxn>
                  <a:cxn ang="0">
                    <a:pos x="21" y="80"/>
                  </a:cxn>
                  <a:cxn ang="0">
                    <a:pos x="18" y="74"/>
                  </a:cxn>
                  <a:cxn ang="0">
                    <a:pos x="17" y="69"/>
                  </a:cxn>
                  <a:cxn ang="0">
                    <a:pos x="18" y="62"/>
                  </a:cxn>
                  <a:cxn ang="0">
                    <a:pos x="15" y="59"/>
                  </a:cxn>
                  <a:cxn ang="0">
                    <a:pos x="14" y="54"/>
                  </a:cxn>
                  <a:cxn ang="0">
                    <a:pos x="14" y="51"/>
                  </a:cxn>
                  <a:cxn ang="0">
                    <a:pos x="11" y="45"/>
                  </a:cxn>
                  <a:cxn ang="0">
                    <a:pos x="6" y="44"/>
                  </a:cxn>
                  <a:cxn ang="0">
                    <a:pos x="3" y="41"/>
                  </a:cxn>
                  <a:cxn ang="0">
                    <a:pos x="2" y="36"/>
                  </a:cxn>
                  <a:cxn ang="0">
                    <a:pos x="5" y="39"/>
                  </a:cxn>
                  <a:cxn ang="0">
                    <a:pos x="8" y="39"/>
                  </a:cxn>
                  <a:cxn ang="0">
                    <a:pos x="12" y="41"/>
                  </a:cxn>
                  <a:cxn ang="0">
                    <a:pos x="8" y="36"/>
                  </a:cxn>
                  <a:cxn ang="0">
                    <a:pos x="9" y="30"/>
                  </a:cxn>
                  <a:cxn ang="0">
                    <a:pos x="17" y="29"/>
                  </a:cxn>
                  <a:cxn ang="0">
                    <a:pos x="15" y="24"/>
                  </a:cxn>
                  <a:cxn ang="0">
                    <a:pos x="12" y="18"/>
                  </a:cxn>
                  <a:cxn ang="0">
                    <a:pos x="17" y="14"/>
                  </a:cxn>
                  <a:cxn ang="0">
                    <a:pos x="21" y="12"/>
                  </a:cxn>
                  <a:cxn ang="0">
                    <a:pos x="24" y="12"/>
                  </a:cxn>
                  <a:cxn ang="0">
                    <a:pos x="26" y="14"/>
                  </a:cxn>
                  <a:cxn ang="0">
                    <a:pos x="30" y="12"/>
                  </a:cxn>
                  <a:cxn ang="0">
                    <a:pos x="32" y="8"/>
                  </a:cxn>
                  <a:cxn ang="0">
                    <a:pos x="33" y="2"/>
                  </a:cxn>
                  <a:cxn ang="0">
                    <a:pos x="33" y="5"/>
                  </a:cxn>
                  <a:cxn ang="0">
                    <a:pos x="41" y="9"/>
                  </a:cxn>
                  <a:cxn ang="0">
                    <a:pos x="38" y="12"/>
                  </a:cxn>
                  <a:cxn ang="0">
                    <a:pos x="42" y="17"/>
                  </a:cxn>
                  <a:cxn ang="0">
                    <a:pos x="44" y="26"/>
                  </a:cxn>
                  <a:cxn ang="0">
                    <a:pos x="47" y="32"/>
                  </a:cxn>
                  <a:cxn ang="0">
                    <a:pos x="47" y="35"/>
                  </a:cxn>
                  <a:cxn ang="0">
                    <a:pos x="50" y="38"/>
                  </a:cxn>
                  <a:cxn ang="0">
                    <a:pos x="50" y="41"/>
                  </a:cxn>
                  <a:cxn ang="0">
                    <a:pos x="50" y="47"/>
                  </a:cxn>
                  <a:cxn ang="0">
                    <a:pos x="54" y="51"/>
                  </a:cxn>
                  <a:cxn ang="0">
                    <a:pos x="54" y="57"/>
                  </a:cxn>
                  <a:cxn ang="0">
                    <a:pos x="51" y="60"/>
                  </a:cxn>
                  <a:cxn ang="0">
                    <a:pos x="51" y="66"/>
                  </a:cxn>
                  <a:cxn ang="0">
                    <a:pos x="48" y="69"/>
                  </a:cxn>
                  <a:cxn ang="0">
                    <a:pos x="44" y="71"/>
                  </a:cxn>
                  <a:cxn ang="0">
                    <a:pos x="44" y="74"/>
                  </a:cxn>
                  <a:cxn ang="0">
                    <a:pos x="44" y="80"/>
                  </a:cxn>
                  <a:cxn ang="0">
                    <a:pos x="45" y="82"/>
                  </a:cxn>
                  <a:cxn ang="0">
                    <a:pos x="42" y="88"/>
                  </a:cxn>
                  <a:cxn ang="0">
                    <a:pos x="45" y="94"/>
                  </a:cxn>
                  <a:cxn ang="0">
                    <a:pos x="41" y="95"/>
                  </a:cxn>
                  <a:cxn ang="0">
                    <a:pos x="36" y="97"/>
                  </a:cxn>
                  <a:cxn ang="0">
                    <a:pos x="35" y="104"/>
                  </a:cxn>
                  <a:cxn ang="0">
                    <a:pos x="32" y="101"/>
                  </a:cxn>
                  <a:cxn ang="0">
                    <a:pos x="27" y="103"/>
                  </a:cxn>
                  <a:cxn ang="0">
                    <a:pos x="24" y="106"/>
                  </a:cxn>
                  <a:cxn ang="0">
                    <a:pos x="23" y="113"/>
                  </a:cxn>
                </a:cxnLst>
                <a:rect l="0" t="0" r="r" b="b"/>
                <a:pathLst>
                  <a:path w="56" h="113">
                    <a:moveTo>
                      <a:pt x="23" y="113"/>
                    </a:moveTo>
                    <a:lnTo>
                      <a:pt x="23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2" y="107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9" y="104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1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4" y="89"/>
                    </a:lnTo>
                    <a:lnTo>
                      <a:pt x="15" y="89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8" y="86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1" y="85"/>
                    </a:lnTo>
                    <a:lnTo>
                      <a:pt x="20" y="85"/>
                    </a:lnTo>
                    <a:lnTo>
                      <a:pt x="20" y="83"/>
                    </a:lnTo>
                    <a:lnTo>
                      <a:pt x="21" y="83"/>
                    </a:lnTo>
                    <a:lnTo>
                      <a:pt x="21" y="82"/>
                    </a:lnTo>
                    <a:lnTo>
                      <a:pt x="21" y="80"/>
                    </a:lnTo>
                    <a:lnTo>
                      <a:pt x="21" y="78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7" y="65"/>
                    </a:lnTo>
                    <a:lnTo>
                      <a:pt x="18" y="65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1" y="59"/>
                    </a:lnTo>
                    <a:lnTo>
                      <a:pt x="53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51" y="62"/>
                    </a:lnTo>
                    <a:lnTo>
                      <a:pt x="51" y="63"/>
                    </a:lnTo>
                    <a:lnTo>
                      <a:pt x="53" y="63"/>
                    </a:lnTo>
                    <a:lnTo>
                      <a:pt x="53" y="65"/>
                    </a:lnTo>
                    <a:lnTo>
                      <a:pt x="53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4" y="71"/>
                    </a:lnTo>
                    <a:lnTo>
                      <a:pt x="44" y="72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5" y="80"/>
                    </a:lnTo>
                    <a:lnTo>
                      <a:pt x="47" y="80"/>
                    </a:lnTo>
                    <a:lnTo>
                      <a:pt x="45" y="80"/>
                    </a:lnTo>
                    <a:lnTo>
                      <a:pt x="45" y="82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5" y="91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2" y="92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41" y="97"/>
                    </a:lnTo>
                    <a:lnTo>
                      <a:pt x="39" y="97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8"/>
                    </a:lnTo>
                    <a:lnTo>
                      <a:pt x="36" y="100"/>
                    </a:lnTo>
                    <a:lnTo>
                      <a:pt x="35" y="100"/>
                    </a:lnTo>
                    <a:lnTo>
                      <a:pt x="35" y="101"/>
                    </a:lnTo>
                    <a:lnTo>
                      <a:pt x="35" y="103"/>
                    </a:lnTo>
                    <a:lnTo>
                      <a:pt x="35" y="104"/>
                    </a:lnTo>
                    <a:lnTo>
                      <a:pt x="35" y="106"/>
                    </a:lnTo>
                    <a:lnTo>
                      <a:pt x="33" y="106"/>
                    </a:lnTo>
                    <a:lnTo>
                      <a:pt x="33" y="104"/>
                    </a:lnTo>
                    <a:lnTo>
                      <a:pt x="33" y="103"/>
                    </a:lnTo>
                    <a:lnTo>
                      <a:pt x="32" y="103"/>
                    </a:lnTo>
                    <a:lnTo>
                      <a:pt x="32" y="101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4"/>
                    </a:lnTo>
                    <a:lnTo>
                      <a:pt x="23" y="104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4" y="107"/>
                    </a:lnTo>
                    <a:lnTo>
                      <a:pt x="24" y="109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4" y="113"/>
                    </a:lnTo>
                    <a:lnTo>
                      <a:pt x="23" y="11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379"/>
              <p:cNvSpPr>
                <a:spLocks/>
              </p:cNvSpPr>
              <p:nvPr/>
            </p:nvSpPr>
            <p:spPr bwMode="auto">
              <a:xfrm>
                <a:off x="3179" y="2908"/>
                <a:ext cx="67" cy="67"/>
              </a:xfrm>
              <a:custGeom>
                <a:avLst/>
                <a:gdLst/>
                <a:ahLst/>
                <a:cxnLst>
                  <a:cxn ang="0">
                    <a:pos x="12" y="44"/>
                  </a:cxn>
                  <a:cxn ang="0">
                    <a:pos x="10" y="41"/>
                  </a:cxn>
                  <a:cxn ang="0">
                    <a:pos x="6" y="38"/>
                  </a:cxn>
                  <a:cxn ang="0">
                    <a:pos x="1" y="33"/>
                  </a:cxn>
                  <a:cxn ang="0">
                    <a:pos x="3" y="30"/>
                  </a:cxn>
                  <a:cxn ang="0">
                    <a:pos x="7" y="30"/>
                  </a:cxn>
                  <a:cxn ang="0">
                    <a:pos x="7" y="26"/>
                  </a:cxn>
                  <a:cxn ang="0">
                    <a:pos x="7" y="21"/>
                  </a:cxn>
                  <a:cxn ang="0">
                    <a:pos x="4" y="17"/>
                  </a:cxn>
                  <a:cxn ang="0">
                    <a:pos x="9" y="14"/>
                  </a:cxn>
                  <a:cxn ang="0">
                    <a:pos x="10" y="8"/>
                  </a:cxn>
                  <a:cxn ang="0">
                    <a:pos x="15" y="5"/>
                  </a:cxn>
                  <a:cxn ang="0">
                    <a:pos x="18" y="0"/>
                  </a:cxn>
                  <a:cxn ang="0">
                    <a:pos x="22" y="5"/>
                  </a:cxn>
                  <a:cxn ang="0">
                    <a:pos x="28" y="6"/>
                  </a:cxn>
                  <a:cxn ang="0">
                    <a:pos x="31" y="1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3" y="9"/>
                  </a:cxn>
                  <a:cxn ang="0">
                    <a:pos x="48" y="12"/>
                  </a:cxn>
                  <a:cxn ang="0">
                    <a:pos x="52" y="12"/>
                  </a:cxn>
                  <a:cxn ang="0">
                    <a:pos x="51" y="6"/>
                  </a:cxn>
                  <a:cxn ang="0">
                    <a:pos x="55" y="3"/>
                  </a:cxn>
                  <a:cxn ang="0">
                    <a:pos x="60" y="0"/>
                  </a:cxn>
                  <a:cxn ang="0">
                    <a:pos x="66" y="2"/>
                  </a:cxn>
                  <a:cxn ang="0">
                    <a:pos x="66" y="8"/>
                  </a:cxn>
                  <a:cxn ang="0">
                    <a:pos x="63" y="9"/>
                  </a:cxn>
                  <a:cxn ang="0">
                    <a:pos x="58" y="12"/>
                  </a:cxn>
                  <a:cxn ang="0">
                    <a:pos x="54" y="17"/>
                  </a:cxn>
                  <a:cxn ang="0">
                    <a:pos x="60" y="18"/>
                  </a:cxn>
                  <a:cxn ang="0">
                    <a:pos x="60" y="26"/>
                  </a:cxn>
                  <a:cxn ang="0">
                    <a:pos x="58" y="29"/>
                  </a:cxn>
                  <a:cxn ang="0">
                    <a:pos x="60" y="33"/>
                  </a:cxn>
                  <a:cxn ang="0">
                    <a:pos x="61" y="36"/>
                  </a:cxn>
                  <a:cxn ang="0">
                    <a:pos x="63" y="39"/>
                  </a:cxn>
                  <a:cxn ang="0">
                    <a:pos x="63" y="42"/>
                  </a:cxn>
                  <a:cxn ang="0">
                    <a:pos x="57" y="44"/>
                  </a:cxn>
                  <a:cxn ang="0">
                    <a:pos x="55" y="50"/>
                  </a:cxn>
                  <a:cxn ang="0">
                    <a:pos x="51" y="53"/>
                  </a:cxn>
                  <a:cxn ang="0">
                    <a:pos x="49" y="56"/>
                  </a:cxn>
                  <a:cxn ang="0">
                    <a:pos x="52" y="61"/>
                  </a:cxn>
                  <a:cxn ang="0">
                    <a:pos x="49" y="62"/>
                  </a:cxn>
                  <a:cxn ang="0">
                    <a:pos x="48" y="65"/>
                  </a:cxn>
                  <a:cxn ang="0">
                    <a:pos x="48" y="61"/>
                  </a:cxn>
                  <a:cxn ang="0">
                    <a:pos x="46" y="55"/>
                  </a:cxn>
                  <a:cxn ang="0">
                    <a:pos x="42" y="55"/>
                  </a:cxn>
                  <a:cxn ang="0">
                    <a:pos x="39" y="53"/>
                  </a:cxn>
                  <a:cxn ang="0">
                    <a:pos x="36" y="48"/>
                  </a:cxn>
                  <a:cxn ang="0">
                    <a:pos x="33" y="53"/>
                  </a:cxn>
                  <a:cxn ang="0">
                    <a:pos x="28" y="58"/>
                  </a:cxn>
                  <a:cxn ang="0">
                    <a:pos x="24" y="61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1" y="51"/>
                  </a:cxn>
                  <a:cxn ang="0">
                    <a:pos x="16" y="48"/>
                  </a:cxn>
                </a:cxnLst>
                <a:rect l="0" t="0" r="r" b="b"/>
                <a:pathLst>
                  <a:path w="67" h="67">
                    <a:moveTo>
                      <a:pt x="15" y="47"/>
                    </a:moveTo>
                    <a:lnTo>
                      <a:pt x="13" y="47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4" y="9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1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5"/>
                    </a:lnTo>
                    <a:lnTo>
                      <a:pt x="58" y="35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63" y="38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3" y="39"/>
                    </a:lnTo>
                    <a:lnTo>
                      <a:pt x="63" y="41"/>
                    </a:lnTo>
                    <a:lnTo>
                      <a:pt x="63" y="42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7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1" y="51"/>
                    </a:lnTo>
                    <a:lnTo>
                      <a:pt x="51" y="53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9" y="53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1" y="58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6" y="65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8" y="62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3" y="51"/>
                    </a:lnTo>
                    <a:lnTo>
                      <a:pt x="33" y="53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80"/>
              <p:cNvSpPr>
                <a:spLocks/>
              </p:cNvSpPr>
              <p:nvPr/>
            </p:nvSpPr>
            <p:spPr bwMode="auto">
              <a:xfrm>
                <a:off x="2974" y="2833"/>
                <a:ext cx="44" cy="36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19" y="32"/>
                  </a:cxn>
                  <a:cxn ang="0">
                    <a:pos x="18" y="29"/>
                  </a:cxn>
                  <a:cxn ang="0">
                    <a:pos x="15" y="27"/>
                  </a:cxn>
                  <a:cxn ang="0">
                    <a:pos x="13" y="27"/>
                  </a:cxn>
                  <a:cxn ang="0">
                    <a:pos x="12" y="24"/>
                  </a:cxn>
                  <a:cxn ang="0">
                    <a:pos x="9" y="23"/>
                  </a:cxn>
                  <a:cxn ang="0">
                    <a:pos x="6" y="24"/>
                  </a:cxn>
                  <a:cxn ang="0">
                    <a:pos x="6" y="23"/>
                  </a:cxn>
                  <a:cxn ang="0">
                    <a:pos x="4" y="23"/>
                  </a:cxn>
                  <a:cxn ang="0">
                    <a:pos x="1" y="24"/>
                  </a:cxn>
                  <a:cxn ang="0">
                    <a:pos x="1" y="23"/>
                  </a:cxn>
                  <a:cxn ang="0">
                    <a:pos x="0" y="20"/>
                  </a:cxn>
                  <a:cxn ang="0">
                    <a:pos x="3" y="18"/>
                  </a:cxn>
                  <a:cxn ang="0">
                    <a:pos x="4" y="15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3"/>
                  </a:cxn>
                  <a:cxn ang="0">
                    <a:pos x="19" y="4"/>
                  </a:cxn>
                  <a:cxn ang="0">
                    <a:pos x="22" y="6"/>
                  </a:cxn>
                  <a:cxn ang="0">
                    <a:pos x="24" y="9"/>
                  </a:cxn>
                  <a:cxn ang="0">
                    <a:pos x="25" y="12"/>
                  </a:cxn>
                  <a:cxn ang="0">
                    <a:pos x="25" y="14"/>
                  </a:cxn>
                  <a:cxn ang="0">
                    <a:pos x="27" y="17"/>
                  </a:cxn>
                  <a:cxn ang="0">
                    <a:pos x="30" y="18"/>
                  </a:cxn>
                  <a:cxn ang="0">
                    <a:pos x="31" y="15"/>
                  </a:cxn>
                  <a:cxn ang="0">
                    <a:pos x="35" y="17"/>
                  </a:cxn>
                  <a:cxn ang="0">
                    <a:pos x="39" y="17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44" y="23"/>
                  </a:cxn>
                  <a:cxn ang="0">
                    <a:pos x="42" y="26"/>
                  </a:cxn>
                  <a:cxn ang="0">
                    <a:pos x="41" y="29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5" y="32"/>
                  </a:cxn>
                  <a:cxn ang="0">
                    <a:pos x="35" y="33"/>
                  </a:cxn>
                  <a:cxn ang="0">
                    <a:pos x="33" y="30"/>
                  </a:cxn>
                  <a:cxn ang="0">
                    <a:pos x="28" y="30"/>
                  </a:cxn>
                  <a:cxn ang="0">
                    <a:pos x="27" y="33"/>
                  </a:cxn>
                  <a:cxn ang="0">
                    <a:pos x="24" y="35"/>
                  </a:cxn>
                  <a:cxn ang="0">
                    <a:pos x="22" y="35"/>
                  </a:cxn>
                </a:cxnLst>
                <a:rect l="0" t="0" r="r" b="b"/>
                <a:pathLst>
                  <a:path w="44" h="36">
                    <a:moveTo>
                      <a:pt x="22" y="36"/>
                    </a:move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81"/>
              <p:cNvSpPr>
                <a:spLocks/>
              </p:cNvSpPr>
              <p:nvPr/>
            </p:nvSpPr>
            <p:spPr bwMode="auto">
              <a:xfrm>
                <a:off x="2936" y="2806"/>
                <a:ext cx="47" cy="51"/>
              </a:xfrm>
              <a:custGeom>
                <a:avLst/>
                <a:gdLst/>
                <a:ahLst/>
                <a:cxnLst>
                  <a:cxn ang="0">
                    <a:pos x="30" y="13"/>
                  </a:cxn>
                  <a:cxn ang="0">
                    <a:pos x="30" y="18"/>
                  </a:cxn>
                  <a:cxn ang="0">
                    <a:pos x="30" y="19"/>
                  </a:cxn>
                  <a:cxn ang="0">
                    <a:pos x="33" y="24"/>
                  </a:cxn>
                  <a:cxn ang="0">
                    <a:pos x="35" y="24"/>
                  </a:cxn>
                  <a:cxn ang="0">
                    <a:pos x="39" y="24"/>
                  </a:cxn>
                  <a:cxn ang="0">
                    <a:pos x="44" y="24"/>
                  </a:cxn>
                  <a:cxn ang="0">
                    <a:pos x="45" y="25"/>
                  </a:cxn>
                  <a:cxn ang="0">
                    <a:pos x="47" y="28"/>
                  </a:cxn>
                  <a:cxn ang="0">
                    <a:pos x="45" y="31"/>
                  </a:cxn>
                  <a:cxn ang="0">
                    <a:pos x="44" y="34"/>
                  </a:cxn>
                  <a:cxn ang="0">
                    <a:pos x="44" y="39"/>
                  </a:cxn>
                  <a:cxn ang="0">
                    <a:pos x="42" y="42"/>
                  </a:cxn>
                  <a:cxn ang="0">
                    <a:pos x="39" y="47"/>
                  </a:cxn>
                  <a:cxn ang="0">
                    <a:pos x="35" y="47"/>
                  </a:cxn>
                  <a:cxn ang="0">
                    <a:pos x="33" y="47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0" y="45"/>
                  </a:cxn>
                  <a:cxn ang="0">
                    <a:pos x="15" y="42"/>
                  </a:cxn>
                  <a:cxn ang="0">
                    <a:pos x="12" y="41"/>
                  </a:cxn>
                  <a:cxn ang="0">
                    <a:pos x="9" y="39"/>
                  </a:cxn>
                  <a:cxn ang="0">
                    <a:pos x="11" y="45"/>
                  </a:cxn>
                  <a:cxn ang="0">
                    <a:pos x="6" y="45"/>
                  </a:cxn>
                  <a:cxn ang="0">
                    <a:pos x="2" y="42"/>
                  </a:cxn>
                  <a:cxn ang="0">
                    <a:pos x="2" y="38"/>
                  </a:cxn>
                  <a:cxn ang="0">
                    <a:pos x="3" y="34"/>
                  </a:cxn>
                  <a:cxn ang="0">
                    <a:pos x="2" y="28"/>
                  </a:cxn>
                  <a:cxn ang="0">
                    <a:pos x="5" y="27"/>
                  </a:cxn>
                  <a:cxn ang="0">
                    <a:pos x="6" y="22"/>
                  </a:cxn>
                  <a:cxn ang="0">
                    <a:pos x="9" y="24"/>
                  </a:cxn>
                  <a:cxn ang="0">
                    <a:pos x="12" y="19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20" y="3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29" y="4"/>
                  </a:cxn>
                  <a:cxn ang="0">
                    <a:pos x="29" y="9"/>
                  </a:cxn>
                </a:cxnLst>
                <a:rect l="0" t="0" r="r" b="b"/>
                <a:pathLst>
                  <a:path w="47" h="51">
                    <a:moveTo>
                      <a:pt x="30" y="10"/>
                    </a:moveTo>
                    <a:lnTo>
                      <a:pt x="29" y="10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5" y="22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5" y="25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50"/>
                    </a:lnTo>
                    <a:lnTo>
                      <a:pt x="29" y="51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82"/>
              <p:cNvSpPr>
                <a:spLocks/>
              </p:cNvSpPr>
              <p:nvPr/>
            </p:nvSpPr>
            <p:spPr bwMode="auto">
              <a:xfrm>
                <a:off x="3070" y="2800"/>
                <a:ext cx="57" cy="53"/>
              </a:xfrm>
              <a:custGeom>
                <a:avLst/>
                <a:gdLst/>
                <a:ahLst/>
                <a:cxnLst>
                  <a:cxn ang="0">
                    <a:pos x="12" y="45"/>
                  </a:cxn>
                  <a:cxn ang="0">
                    <a:pos x="9" y="42"/>
                  </a:cxn>
                  <a:cxn ang="0">
                    <a:pos x="5" y="39"/>
                  </a:cxn>
                  <a:cxn ang="0">
                    <a:pos x="3" y="34"/>
                  </a:cxn>
                  <a:cxn ang="0">
                    <a:pos x="2" y="33"/>
                  </a:cxn>
                  <a:cxn ang="0">
                    <a:pos x="0" y="31"/>
                  </a:cxn>
                  <a:cxn ang="0">
                    <a:pos x="5" y="30"/>
                  </a:cxn>
                  <a:cxn ang="0">
                    <a:pos x="8" y="27"/>
                  </a:cxn>
                  <a:cxn ang="0">
                    <a:pos x="11" y="24"/>
                  </a:cxn>
                  <a:cxn ang="0">
                    <a:pos x="14" y="24"/>
                  </a:cxn>
                  <a:cxn ang="0">
                    <a:pos x="17" y="24"/>
                  </a:cxn>
                  <a:cxn ang="0">
                    <a:pos x="20" y="22"/>
                  </a:cxn>
                  <a:cxn ang="0">
                    <a:pos x="23" y="19"/>
                  </a:cxn>
                  <a:cxn ang="0">
                    <a:pos x="26" y="19"/>
                  </a:cxn>
                  <a:cxn ang="0">
                    <a:pos x="27" y="18"/>
                  </a:cxn>
                  <a:cxn ang="0">
                    <a:pos x="32" y="16"/>
                  </a:cxn>
                  <a:cxn ang="0">
                    <a:pos x="35" y="16"/>
                  </a:cxn>
                  <a:cxn ang="0">
                    <a:pos x="36" y="15"/>
                  </a:cxn>
                  <a:cxn ang="0">
                    <a:pos x="35" y="13"/>
                  </a:cxn>
                  <a:cxn ang="0">
                    <a:pos x="35" y="10"/>
                  </a:cxn>
                  <a:cxn ang="0">
                    <a:pos x="32" y="7"/>
                  </a:cxn>
                  <a:cxn ang="0">
                    <a:pos x="35" y="4"/>
                  </a:cxn>
                  <a:cxn ang="0">
                    <a:pos x="38" y="1"/>
                  </a:cxn>
                  <a:cxn ang="0">
                    <a:pos x="42" y="0"/>
                  </a:cxn>
                  <a:cxn ang="0">
                    <a:pos x="44" y="3"/>
                  </a:cxn>
                  <a:cxn ang="0">
                    <a:pos x="48" y="4"/>
                  </a:cxn>
                  <a:cxn ang="0">
                    <a:pos x="50" y="9"/>
                  </a:cxn>
                  <a:cxn ang="0">
                    <a:pos x="54" y="10"/>
                  </a:cxn>
                  <a:cxn ang="0">
                    <a:pos x="56" y="12"/>
                  </a:cxn>
                  <a:cxn ang="0">
                    <a:pos x="53" y="15"/>
                  </a:cxn>
                  <a:cxn ang="0">
                    <a:pos x="53" y="18"/>
                  </a:cxn>
                  <a:cxn ang="0">
                    <a:pos x="54" y="19"/>
                  </a:cxn>
                  <a:cxn ang="0">
                    <a:pos x="54" y="22"/>
                  </a:cxn>
                  <a:cxn ang="0">
                    <a:pos x="50" y="24"/>
                  </a:cxn>
                  <a:cxn ang="0">
                    <a:pos x="50" y="27"/>
                  </a:cxn>
                  <a:cxn ang="0">
                    <a:pos x="53" y="30"/>
                  </a:cxn>
                  <a:cxn ang="0">
                    <a:pos x="56" y="33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4" y="39"/>
                  </a:cxn>
                  <a:cxn ang="0">
                    <a:pos x="53" y="40"/>
                  </a:cxn>
                  <a:cxn ang="0">
                    <a:pos x="51" y="42"/>
                  </a:cxn>
                  <a:cxn ang="0">
                    <a:pos x="47" y="44"/>
                  </a:cxn>
                  <a:cxn ang="0">
                    <a:pos x="42" y="45"/>
                  </a:cxn>
                  <a:cxn ang="0">
                    <a:pos x="38" y="44"/>
                  </a:cxn>
                  <a:cxn ang="0">
                    <a:pos x="36" y="48"/>
                  </a:cxn>
                  <a:cxn ang="0">
                    <a:pos x="32" y="50"/>
                  </a:cxn>
                  <a:cxn ang="0">
                    <a:pos x="26" y="51"/>
                  </a:cxn>
                  <a:cxn ang="0">
                    <a:pos x="21" y="51"/>
                  </a:cxn>
                  <a:cxn ang="0">
                    <a:pos x="18" y="48"/>
                  </a:cxn>
                  <a:cxn ang="0">
                    <a:pos x="15" y="48"/>
                  </a:cxn>
                </a:cxnLst>
                <a:rect l="0" t="0" r="r" b="b"/>
                <a:pathLst>
                  <a:path w="57" h="53">
                    <a:moveTo>
                      <a:pt x="14" y="48"/>
                    </a:moveTo>
                    <a:lnTo>
                      <a:pt x="14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3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7" y="50"/>
                    </a:lnTo>
                    <a:lnTo>
                      <a:pt x="26" y="51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8" y="48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83"/>
              <p:cNvSpPr>
                <a:spLocks/>
              </p:cNvSpPr>
              <p:nvPr/>
            </p:nvSpPr>
            <p:spPr bwMode="auto">
              <a:xfrm>
                <a:off x="3049" y="2786"/>
                <a:ext cx="57" cy="4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3" y="6"/>
                  </a:cxn>
                  <a:cxn ang="0">
                    <a:pos x="26" y="8"/>
                  </a:cxn>
                  <a:cxn ang="0">
                    <a:pos x="29" y="9"/>
                  </a:cxn>
                  <a:cxn ang="0">
                    <a:pos x="32" y="8"/>
                  </a:cxn>
                  <a:cxn ang="0">
                    <a:pos x="35" y="9"/>
                  </a:cxn>
                  <a:cxn ang="0">
                    <a:pos x="38" y="11"/>
                  </a:cxn>
                  <a:cxn ang="0">
                    <a:pos x="39" y="14"/>
                  </a:cxn>
                  <a:cxn ang="0">
                    <a:pos x="42" y="15"/>
                  </a:cxn>
                  <a:cxn ang="0">
                    <a:pos x="44" y="15"/>
                  </a:cxn>
                  <a:cxn ang="0">
                    <a:pos x="44" y="14"/>
                  </a:cxn>
                  <a:cxn ang="0">
                    <a:pos x="48" y="14"/>
                  </a:cxn>
                  <a:cxn ang="0">
                    <a:pos x="50" y="17"/>
                  </a:cxn>
                  <a:cxn ang="0">
                    <a:pos x="50" y="18"/>
                  </a:cxn>
                  <a:cxn ang="0">
                    <a:pos x="51" y="21"/>
                  </a:cxn>
                  <a:cxn ang="0">
                    <a:pos x="53" y="21"/>
                  </a:cxn>
                  <a:cxn ang="0">
                    <a:pos x="56" y="23"/>
                  </a:cxn>
                  <a:cxn ang="0">
                    <a:pos x="57" y="26"/>
                  </a:cxn>
                  <a:cxn ang="0">
                    <a:pos x="57" y="27"/>
                  </a:cxn>
                  <a:cxn ang="0">
                    <a:pos x="57" y="29"/>
                  </a:cxn>
                  <a:cxn ang="0">
                    <a:pos x="57" y="30"/>
                  </a:cxn>
                  <a:cxn ang="0">
                    <a:pos x="54" y="29"/>
                  </a:cxn>
                  <a:cxn ang="0">
                    <a:pos x="51" y="30"/>
                  </a:cxn>
                  <a:cxn ang="0">
                    <a:pos x="48" y="32"/>
                  </a:cxn>
                  <a:cxn ang="0">
                    <a:pos x="47" y="32"/>
                  </a:cxn>
                  <a:cxn ang="0">
                    <a:pos x="44" y="33"/>
                  </a:cxn>
                  <a:cxn ang="0">
                    <a:pos x="42" y="33"/>
                  </a:cxn>
                  <a:cxn ang="0">
                    <a:pos x="41" y="36"/>
                  </a:cxn>
                  <a:cxn ang="0">
                    <a:pos x="39" y="36"/>
                  </a:cxn>
                  <a:cxn ang="0">
                    <a:pos x="36" y="39"/>
                  </a:cxn>
                  <a:cxn ang="0">
                    <a:pos x="33" y="38"/>
                  </a:cxn>
                  <a:cxn ang="0">
                    <a:pos x="32" y="38"/>
                  </a:cxn>
                  <a:cxn ang="0">
                    <a:pos x="30" y="41"/>
                  </a:cxn>
                  <a:cxn ang="0">
                    <a:pos x="27" y="42"/>
                  </a:cxn>
                  <a:cxn ang="0">
                    <a:pos x="24" y="44"/>
                  </a:cxn>
                  <a:cxn ang="0">
                    <a:pos x="21" y="45"/>
                  </a:cxn>
                  <a:cxn ang="0">
                    <a:pos x="18" y="44"/>
                  </a:cxn>
                  <a:cxn ang="0">
                    <a:pos x="18" y="41"/>
                  </a:cxn>
                  <a:cxn ang="0">
                    <a:pos x="18" y="39"/>
                  </a:cxn>
                  <a:cxn ang="0">
                    <a:pos x="18" y="35"/>
                  </a:cxn>
                  <a:cxn ang="0">
                    <a:pos x="15" y="33"/>
                  </a:cxn>
                  <a:cxn ang="0">
                    <a:pos x="17" y="30"/>
                  </a:cxn>
                  <a:cxn ang="0">
                    <a:pos x="12" y="32"/>
                  </a:cxn>
                  <a:cxn ang="0">
                    <a:pos x="9" y="33"/>
                  </a:cxn>
                  <a:cxn ang="0">
                    <a:pos x="6" y="32"/>
                  </a:cxn>
                  <a:cxn ang="0">
                    <a:pos x="5" y="32"/>
                  </a:cxn>
                  <a:cxn ang="0">
                    <a:pos x="3" y="29"/>
                  </a:cxn>
                  <a:cxn ang="0">
                    <a:pos x="2" y="29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5" y="20"/>
                  </a:cxn>
                  <a:cxn ang="0">
                    <a:pos x="6" y="17"/>
                  </a:cxn>
                  <a:cxn ang="0">
                    <a:pos x="6" y="12"/>
                  </a:cxn>
                  <a:cxn ang="0">
                    <a:pos x="5" y="9"/>
                  </a:cxn>
                  <a:cxn ang="0">
                    <a:pos x="6" y="6"/>
                  </a:cxn>
                </a:cxnLst>
                <a:rect l="0" t="0" r="r" b="b"/>
                <a:pathLst>
                  <a:path w="57" h="45">
                    <a:moveTo>
                      <a:pt x="6" y="6"/>
                    </a:move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84"/>
              <p:cNvSpPr>
                <a:spLocks/>
              </p:cNvSpPr>
              <p:nvPr/>
            </p:nvSpPr>
            <p:spPr bwMode="auto">
              <a:xfrm>
                <a:off x="3064" y="2756"/>
                <a:ext cx="54" cy="53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41" y="9"/>
                  </a:cxn>
                  <a:cxn ang="0">
                    <a:pos x="42" y="14"/>
                  </a:cxn>
                  <a:cxn ang="0">
                    <a:pos x="42" y="17"/>
                  </a:cxn>
                  <a:cxn ang="0">
                    <a:pos x="36" y="17"/>
                  </a:cxn>
                  <a:cxn ang="0">
                    <a:pos x="33" y="17"/>
                  </a:cxn>
                  <a:cxn ang="0">
                    <a:pos x="36" y="21"/>
                  </a:cxn>
                  <a:cxn ang="0">
                    <a:pos x="39" y="21"/>
                  </a:cxn>
                  <a:cxn ang="0">
                    <a:pos x="45" y="21"/>
                  </a:cxn>
                  <a:cxn ang="0">
                    <a:pos x="47" y="26"/>
                  </a:cxn>
                  <a:cxn ang="0">
                    <a:pos x="45" y="30"/>
                  </a:cxn>
                  <a:cxn ang="0">
                    <a:pos x="45" y="35"/>
                  </a:cxn>
                  <a:cxn ang="0">
                    <a:pos x="45" y="38"/>
                  </a:cxn>
                  <a:cxn ang="0">
                    <a:pos x="50" y="39"/>
                  </a:cxn>
                  <a:cxn ang="0">
                    <a:pos x="51" y="41"/>
                  </a:cxn>
                  <a:cxn ang="0">
                    <a:pos x="51" y="41"/>
                  </a:cxn>
                  <a:cxn ang="0">
                    <a:pos x="53" y="39"/>
                  </a:cxn>
                  <a:cxn ang="0">
                    <a:pos x="53" y="39"/>
                  </a:cxn>
                  <a:cxn ang="0">
                    <a:pos x="53" y="39"/>
                  </a:cxn>
                  <a:cxn ang="0">
                    <a:pos x="53" y="39"/>
                  </a:cxn>
                  <a:cxn ang="0">
                    <a:pos x="54" y="41"/>
                  </a:cxn>
                  <a:cxn ang="0">
                    <a:pos x="51" y="44"/>
                  </a:cxn>
                  <a:cxn ang="0">
                    <a:pos x="47" y="45"/>
                  </a:cxn>
                  <a:cxn ang="0">
                    <a:pos x="44" y="44"/>
                  </a:cxn>
                  <a:cxn ang="0">
                    <a:pos x="41" y="47"/>
                  </a:cxn>
                  <a:cxn ang="0">
                    <a:pos x="38" y="50"/>
                  </a:cxn>
                  <a:cxn ang="0">
                    <a:pos x="36" y="51"/>
                  </a:cxn>
                  <a:cxn ang="0">
                    <a:pos x="35" y="47"/>
                  </a:cxn>
                  <a:cxn ang="0">
                    <a:pos x="33" y="45"/>
                  </a:cxn>
                  <a:cxn ang="0">
                    <a:pos x="29" y="44"/>
                  </a:cxn>
                  <a:cxn ang="0">
                    <a:pos x="29" y="44"/>
                  </a:cxn>
                  <a:cxn ang="0">
                    <a:pos x="26" y="44"/>
                  </a:cxn>
                  <a:cxn ang="0">
                    <a:pos x="23" y="41"/>
                  </a:cxn>
                  <a:cxn ang="0">
                    <a:pos x="18" y="39"/>
                  </a:cxn>
                  <a:cxn ang="0">
                    <a:pos x="15" y="39"/>
                  </a:cxn>
                  <a:cxn ang="0">
                    <a:pos x="11" y="38"/>
                  </a:cxn>
                  <a:cxn ang="0">
                    <a:pos x="8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6" y="20"/>
                  </a:cxn>
                  <a:cxn ang="0">
                    <a:pos x="11" y="21"/>
                  </a:cxn>
                  <a:cxn ang="0">
                    <a:pos x="11" y="15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6" y="5"/>
                  </a:cxn>
                  <a:cxn ang="0">
                    <a:pos x="26" y="8"/>
                  </a:cxn>
                  <a:cxn ang="0">
                    <a:pos x="29" y="6"/>
                  </a:cxn>
                  <a:cxn ang="0">
                    <a:pos x="29" y="6"/>
                  </a:cxn>
                </a:cxnLst>
                <a:rect l="0" t="0" r="r" b="b"/>
                <a:pathLst>
                  <a:path w="54" h="53">
                    <a:moveTo>
                      <a:pt x="33" y="6"/>
                    </a:moveTo>
                    <a:lnTo>
                      <a:pt x="33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5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4" y="39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85"/>
              <p:cNvSpPr>
                <a:spLocks/>
              </p:cNvSpPr>
              <p:nvPr/>
            </p:nvSpPr>
            <p:spPr bwMode="auto">
              <a:xfrm>
                <a:off x="2999" y="2693"/>
                <a:ext cx="97" cy="87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6" y="18"/>
                  </a:cxn>
                  <a:cxn ang="0">
                    <a:pos x="10" y="13"/>
                  </a:cxn>
                  <a:cxn ang="0">
                    <a:pos x="13" y="7"/>
                  </a:cxn>
                  <a:cxn ang="0">
                    <a:pos x="19" y="6"/>
                  </a:cxn>
                  <a:cxn ang="0">
                    <a:pos x="23" y="3"/>
                  </a:cxn>
                  <a:cxn ang="0">
                    <a:pos x="28" y="3"/>
                  </a:cxn>
                  <a:cxn ang="0">
                    <a:pos x="34" y="0"/>
                  </a:cxn>
                  <a:cxn ang="0">
                    <a:pos x="37" y="1"/>
                  </a:cxn>
                  <a:cxn ang="0">
                    <a:pos x="40" y="3"/>
                  </a:cxn>
                  <a:cxn ang="0">
                    <a:pos x="40" y="7"/>
                  </a:cxn>
                  <a:cxn ang="0">
                    <a:pos x="38" y="10"/>
                  </a:cxn>
                  <a:cxn ang="0">
                    <a:pos x="43" y="10"/>
                  </a:cxn>
                  <a:cxn ang="0">
                    <a:pos x="49" y="12"/>
                  </a:cxn>
                  <a:cxn ang="0">
                    <a:pos x="53" y="15"/>
                  </a:cxn>
                  <a:cxn ang="0">
                    <a:pos x="58" y="18"/>
                  </a:cxn>
                  <a:cxn ang="0">
                    <a:pos x="62" y="15"/>
                  </a:cxn>
                  <a:cxn ang="0">
                    <a:pos x="65" y="13"/>
                  </a:cxn>
                  <a:cxn ang="0">
                    <a:pos x="70" y="16"/>
                  </a:cxn>
                  <a:cxn ang="0">
                    <a:pos x="73" y="21"/>
                  </a:cxn>
                  <a:cxn ang="0">
                    <a:pos x="79" y="22"/>
                  </a:cxn>
                  <a:cxn ang="0">
                    <a:pos x="80" y="28"/>
                  </a:cxn>
                  <a:cxn ang="0">
                    <a:pos x="86" y="30"/>
                  </a:cxn>
                  <a:cxn ang="0">
                    <a:pos x="89" y="35"/>
                  </a:cxn>
                  <a:cxn ang="0">
                    <a:pos x="94" y="39"/>
                  </a:cxn>
                  <a:cxn ang="0">
                    <a:pos x="91" y="44"/>
                  </a:cxn>
                  <a:cxn ang="0">
                    <a:pos x="91" y="50"/>
                  </a:cxn>
                  <a:cxn ang="0">
                    <a:pos x="94" y="54"/>
                  </a:cxn>
                  <a:cxn ang="0">
                    <a:pos x="95" y="60"/>
                  </a:cxn>
                  <a:cxn ang="0">
                    <a:pos x="92" y="62"/>
                  </a:cxn>
                  <a:cxn ang="0">
                    <a:pos x="91" y="65"/>
                  </a:cxn>
                  <a:cxn ang="0">
                    <a:pos x="86" y="65"/>
                  </a:cxn>
                  <a:cxn ang="0">
                    <a:pos x="80" y="66"/>
                  </a:cxn>
                  <a:cxn ang="0">
                    <a:pos x="77" y="66"/>
                  </a:cxn>
                  <a:cxn ang="0">
                    <a:pos x="76" y="72"/>
                  </a:cxn>
                  <a:cxn ang="0">
                    <a:pos x="79" y="77"/>
                  </a:cxn>
                  <a:cxn ang="0">
                    <a:pos x="77" y="77"/>
                  </a:cxn>
                  <a:cxn ang="0">
                    <a:pos x="76" y="80"/>
                  </a:cxn>
                  <a:cxn ang="0">
                    <a:pos x="73" y="84"/>
                  </a:cxn>
                  <a:cxn ang="0">
                    <a:pos x="70" y="83"/>
                  </a:cxn>
                  <a:cxn ang="0">
                    <a:pos x="67" y="87"/>
                  </a:cxn>
                  <a:cxn ang="0">
                    <a:pos x="62" y="84"/>
                  </a:cxn>
                  <a:cxn ang="0">
                    <a:pos x="61" y="84"/>
                  </a:cxn>
                  <a:cxn ang="0">
                    <a:pos x="61" y="80"/>
                  </a:cxn>
                  <a:cxn ang="0">
                    <a:pos x="58" y="75"/>
                  </a:cxn>
                  <a:cxn ang="0">
                    <a:pos x="56" y="71"/>
                  </a:cxn>
                  <a:cxn ang="0">
                    <a:pos x="50" y="69"/>
                  </a:cxn>
                  <a:cxn ang="0">
                    <a:pos x="49" y="66"/>
                  </a:cxn>
                  <a:cxn ang="0">
                    <a:pos x="47" y="63"/>
                  </a:cxn>
                  <a:cxn ang="0">
                    <a:pos x="44" y="62"/>
                  </a:cxn>
                  <a:cxn ang="0">
                    <a:pos x="41" y="59"/>
                  </a:cxn>
                  <a:cxn ang="0">
                    <a:pos x="35" y="60"/>
                  </a:cxn>
                  <a:cxn ang="0">
                    <a:pos x="31" y="57"/>
                  </a:cxn>
                  <a:cxn ang="0">
                    <a:pos x="28" y="53"/>
                  </a:cxn>
                  <a:cxn ang="0">
                    <a:pos x="28" y="51"/>
                  </a:cxn>
                  <a:cxn ang="0">
                    <a:pos x="26" y="45"/>
                  </a:cxn>
                  <a:cxn ang="0">
                    <a:pos x="20" y="47"/>
                  </a:cxn>
                  <a:cxn ang="0">
                    <a:pos x="14" y="45"/>
                  </a:cxn>
                  <a:cxn ang="0">
                    <a:pos x="14" y="41"/>
                  </a:cxn>
                  <a:cxn ang="0">
                    <a:pos x="11" y="36"/>
                  </a:cxn>
                  <a:cxn ang="0">
                    <a:pos x="5" y="33"/>
                  </a:cxn>
                </a:cxnLst>
                <a:rect l="0" t="0" r="r" b="b"/>
                <a:pathLst>
                  <a:path w="97" h="87">
                    <a:moveTo>
                      <a:pt x="3" y="32"/>
                    </a:moveTo>
                    <a:lnTo>
                      <a:pt x="5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5" y="12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9" y="22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1" y="38"/>
                    </a:lnTo>
                    <a:lnTo>
                      <a:pt x="92" y="39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2" y="41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89" y="48"/>
                    </a:lnTo>
                    <a:lnTo>
                      <a:pt x="91" y="48"/>
                    </a:lnTo>
                    <a:lnTo>
                      <a:pt x="91" y="50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95" y="57"/>
                    </a:lnTo>
                    <a:lnTo>
                      <a:pt x="95" y="59"/>
                    </a:lnTo>
                    <a:lnTo>
                      <a:pt x="95" y="60"/>
                    </a:lnTo>
                    <a:lnTo>
                      <a:pt x="97" y="60"/>
                    </a:lnTo>
                    <a:lnTo>
                      <a:pt x="95" y="60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2" y="62"/>
                    </a:lnTo>
                    <a:lnTo>
                      <a:pt x="92" y="63"/>
                    </a:lnTo>
                    <a:lnTo>
                      <a:pt x="91" y="63"/>
                    </a:lnTo>
                    <a:lnTo>
                      <a:pt x="91" y="65"/>
                    </a:lnTo>
                    <a:lnTo>
                      <a:pt x="91" y="63"/>
                    </a:lnTo>
                    <a:lnTo>
                      <a:pt x="91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3"/>
                    </a:lnTo>
                    <a:lnTo>
                      <a:pt x="88" y="65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0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77" y="66"/>
                    </a:lnTo>
                    <a:lnTo>
                      <a:pt x="77" y="68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7" y="72"/>
                    </a:lnTo>
                    <a:lnTo>
                      <a:pt x="77" y="74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79" y="77"/>
                    </a:lnTo>
                    <a:lnTo>
                      <a:pt x="79" y="75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6" y="77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6" y="81"/>
                    </a:lnTo>
                    <a:lnTo>
                      <a:pt x="76" y="83"/>
                    </a:lnTo>
                    <a:lnTo>
                      <a:pt x="76" y="84"/>
                    </a:lnTo>
                    <a:lnTo>
                      <a:pt x="74" y="84"/>
                    </a:lnTo>
                    <a:lnTo>
                      <a:pt x="73" y="84"/>
                    </a:lnTo>
                    <a:lnTo>
                      <a:pt x="73" y="83"/>
                    </a:lnTo>
                    <a:lnTo>
                      <a:pt x="71" y="83"/>
                    </a:lnTo>
                    <a:lnTo>
                      <a:pt x="71" y="84"/>
                    </a:lnTo>
                    <a:lnTo>
                      <a:pt x="71" y="83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5" y="87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1" y="80"/>
                    </a:lnTo>
                    <a:lnTo>
                      <a:pt x="59" y="80"/>
                    </a:lnTo>
                    <a:lnTo>
                      <a:pt x="59" y="78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58" y="74"/>
                    </a:lnTo>
                    <a:lnTo>
                      <a:pt x="58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49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9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3" y="39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86"/>
              <p:cNvSpPr>
                <a:spLocks/>
              </p:cNvSpPr>
              <p:nvPr/>
            </p:nvSpPr>
            <p:spPr bwMode="auto">
              <a:xfrm>
                <a:off x="3156" y="2821"/>
                <a:ext cx="63" cy="56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29" y="56"/>
                  </a:cxn>
                  <a:cxn ang="0">
                    <a:pos x="26" y="53"/>
                  </a:cxn>
                  <a:cxn ang="0">
                    <a:pos x="24" y="51"/>
                  </a:cxn>
                  <a:cxn ang="0">
                    <a:pos x="20" y="50"/>
                  </a:cxn>
                  <a:cxn ang="0">
                    <a:pos x="14" y="50"/>
                  </a:cxn>
                  <a:cxn ang="0">
                    <a:pos x="12" y="48"/>
                  </a:cxn>
                  <a:cxn ang="0">
                    <a:pos x="12" y="45"/>
                  </a:cxn>
                  <a:cxn ang="0">
                    <a:pos x="11" y="44"/>
                  </a:cxn>
                  <a:cxn ang="0">
                    <a:pos x="14" y="41"/>
                  </a:cxn>
                  <a:cxn ang="0">
                    <a:pos x="11" y="41"/>
                  </a:cxn>
                  <a:cxn ang="0">
                    <a:pos x="8" y="41"/>
                  </a:cxn>
                  <a:cxn ang="0">
                    <a:pos x="6" y="39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9" y="32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6" y="19"/>
                  </a:cxn>
                  <a:cxn ang="0">
                    <a:pos x="9" y="16"/>
                  </a:cxn>
                  <a:cxn ang="0">
                    <a:pos x="11" y="15"/>
                  </a:cxn>
                  <a:cxn ang="0">
                    <a:pos x="12" y="13"/>
                  </a:cxn>
                  <a:cxn ang="0">
                    <a:pos x="15" y="9"/>
                  </a:cxn>
                  <a:cxn ang="0">
                    <a:pos x="17" y="4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27" y="6"/>
                  </a:cxn>
                  <a:cxn ang="0">
                    <a:pos x="30" y="3"/>
                  </a:cxn>
                  <a:cxn ang="0">
                    <a:pos x="36" y="3"/>
                  </a:cxn>
                  <a:cxn ang="0">
                    <a:pos x="41" y="1"/>
                  </a:cxn>
                  <a:cxn ang="0">
                    <a:pos x="47" y="0"/>
                  </a:cxn>
                  <a:cxn ang="0">
                    <a:pos x="53" y="0"/>
                  </a:cxn>
                  <a:cxn ang="0">
                    <a:pos x="56" y="3"/>
                  </a:cxn>
                  <a:cxn ang="0">
                    <a:pos x="62" y="4"/>
                  </a:cxn>
                  <a:cxn ang="0">
                    <a:pos x="62" y="10"/>
                  </a:cxn>
                  <a:cxn ang="0">
                    <a:pos x="63" y="15"/>
                  </a:cxn>
                  <a:cxn ang="0">
                    <a:pos x="62" y="16"/>
                  </a:cxn>
                  <a:cxn ang="0">
                    <a:pos x="59" y="19"/>
                  </a:cxn>
                  <a:cxn ang="0">
                    <a:pos x="59" y="19"/>
                  </a:cxn>
                  <a:cxn ang="0">
                    <a:pos x="60" y="24"/>
                  </a:cxn>
                  <a:cxn ang="0">
                    <a:pos x="62" y="29"/>
                  </a:cxn>
                  <a:cxn ang="0">
                    <a:pos x="56" y="29"/>
                  </a:cxn>
                  <a:cxn ang="0">
                    <a:pos x="53" y="32"/>
                  </a:cxn>
                  <a:cxn ang="0">
                    <a:pos x="53" y="33"/>
                  </a:cxn>
                  <a:cxn ang="0">
                    <a:pos x="53" y="36"/>
                  </a:cxn>
                  <a:cxn ang="0">
                    <a:pos x="50" y="39"/>
                  </a:cxn>
                  <a:cxn ang="0">
                    <a:pos x="48" y="42"/>
                  </a:cxn>
                  <a:cxn ang="0">
                    <a:pos x="47" y="47"/>
                  </a:cxn>
                  <a:cxn ang="0">
                    <a:pos x="45" y="48"/>
                  </a:cxn>
                  <a:cxn ang="0">
                    <a:pos x="44" y="50"/>
                  </a:cxn>
                  <a:cxn ang="0">
                    <a:pos x="41" y="50"/>
                  </a:cxn>
                  <a:cxn ang="0">
                    <a:pos x="36" y="51"/>
                  </a:cxn>
                  <a:cxn ang="0">
                    <a:pos x="33" y="53"/>
                  </a:cxn>
                  <a:cxn ang="0">
                    <a:pos x="30" y="56"/>
                  </a:cxn>
                </a:cxnLst>
                <a:rect l="0" t="0" r="r" b="b"/>
                <a:pathLst>
                  <a:path w="63" h="56">
                    <a:moveTo>
                      <a:pt x="30" y="56"/>
                    </a:moveTo>
                    <a:lnTo>
                      <a:pt x="30" y="54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3" y="33"/>
                    </a:lnTo>
                    <a:lnTo>
                      <a:pt x="53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48" y="41"/>
                    </a:lnTo>
                    <a:lnTo>
                      <a:pt x="47" y="41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5" y="51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87"/>
              <p:cNvSpPr>
                <a:spLocks/>
              </p:cNvSpPr>
              <p:nvPr/>
            </p:nvSpPr>
            <p:spPr bwMode="auto">
              <a:xfrm>
                <a:off x="3188" y="2806"/>
                <a:ext cx="52" cy="60"/>
              </a:xfrm>
              <a:custGeom>
                <a:avLst/>
                <a:gdLst/>
                <a:ahLst/>
                <a:cxnLst>
                  <a:cxn ang="0">
                    <a:pos x="45" y="6"/>
                  </a:cxn>
                  <a:cxn ang="0">
                    <a:pos x="48" y="6"/>
                  </a:cxn>
                  <a:cxn ang="0">
                    <a:pos x="51" y="6"/>
                  </a:cxn>
                  <a:cxn ang="0">
                    <a:pos x="51" y="9"/>
                  </a:cxn>
                  <a:cxn ang="0">
                    <a:pos x="52" y="13"/>
                  </a:cxn>
                  <a:cxn ang="0">
                    <a:pos x="51" y="18"/>
                  </a:cxn>
                  <a:cxn ang="0">
                    <a:pos x="49" y="22"/>
                  </a:cxn>
                  <a:cxn ang="0">
                    <a:pos x="52" y="25"/>
                  </a:cxn>
                  <a:cxn ang="0">
                    <a:pos x="48" y="27"/>
                  </a:cxn>
                  <a:cxn ang="0">
                    <a:pos x="48" y="30"/>
                  </a:cxn>
                  <a:cxn ang="0">
                    <a:pos x="46" y="34"/>
                  </a:cxn>
                  <a:cxn ang="0">
                    <a:pos x="48" y="39"/>
                  </a:cxn>
                  <a:cxn ang="0">
                    <a:pos x="46" y="44"/>
                  </a:cxn>
                  <a:cxn ang="0">
                    <a:pos x="46" y="47"/>
                  </a:cxn>
                  <a:cxn ang="0">
                    <a:pos x="43" y="50"/>
                  </a:cxn>
                  <a:cxn ang="0">
                    <a:pos x="43" y="54"/>
                  </a:cxn>
                  <a:cxn ang="0">
                    <a:pos x="42" y="59"/>
                  </a:cxn>
                  <a:cxn ang="0">
                    <a:pos x="37" y="59"/>
                  </a:cxn>
                  <a:cxn ang="0">
                    <a:pos x="31" y="57"/>
                  </a:cxn>
                  <a:cxn ang="0">
                    <a:pos x="27" y="59"/>
                  </a:cxn>
                  <a:cxn ang="0">
                    <a:pos x="25" y="57"/>
                  </a:cxn>
                  <a:cxn ang="0">
                    <a:pos x="25" y="53"/>
                  </a:cxn>
                  <a:cxn ang="0">
                    <a:pos x="22" y="50"/>
                  </a:cxn>
                  <a:cxn ang="0">
                    <a:pos x="19" y="45"/>
                  </a:cxn>
                  <a:cxn ang="0">
                    <a:pos x="21" y="44"/>
                  </a:cxn>
                  <a:cxn ang="0">
                    <a:pos x="27" y="44"/>
                  </a:cxn>
                  <a:cxn ang="0">
                    <a:pos x="28" y="42"/>
                  </a:cxn>
                  <a:cxn ang="0">
                    <a:pos x="27" y="38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30" y="31"/>
                  </a:cxn>
                  <a:cxn ang="0">
                    <a:pos x="31" y="27"/>
                  </a:cxn>
                  <a:cxn ang="0">
                    <a:pos x="30" y="22"/>
                  </a:cxn>
                  <a:cxn ang="0">
                    <a:pos x="27" y="18"/>
                  </a:cxn>
                  <a:cxn ang="0">
                    <a:pos x="22" y="16"/>
                  </a:cxn>
                  <a:cxn ang="0">
                    <a:pos x="18" y="15"/>
                  </a:cxn>
                  <a:cxn ang="0">
                    <a:pos x="12" y="15"/>
                  </a:cxn>
                  <a:cxn ang="0">
                    <a:pos x="6" y="16"/>
                  </a:cxn>
                  <a:cxn ang="0">
                    <a:pos x="4" y="15"/>
                  </a:cxn>
                  <a:cxn ang="0">
                    <a:pos x="0" y="13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12" y="7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9" y="3"/>
                  </a:cxn>
                  <a:cxn ang="0">
                    <a:pos x="22" y="3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33" y="4"/>
                  </a:cxn>
                  <a:cxn ang="0">
                    <a:pos x="30" y="7"/>
                  </a:cxn>
                  <a:cxn ang="0">
                    <a:pos x="34" y="7"/>
                  </a:cxn>
                  <a:cxn ang="0">
                    <a:pos x="40" y="6"/>
                  </a:cxn>
                  <a:cxn ang="0">
                    <a:pos x="42" y="7"/>
                  </a:cxn>
                </a:cxnLst>
                <a:rect l="0" t="0" r="r" b="b"/>
                <a:pathLst>
                  <a:path w="52" h="60">
                    <a:moveTo>
                      <a:pt x="42" y="7"/>
                    </a:moveTo>
                    <a:lnTo>
                      <a:pt x="43" y="7"/>
                    </a:lnTo>
                    <a:lnTo>
                      <a:pt x="43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59"/>
                    </a:lnTo>
                    <a:lnTo>
                      <a:pt x="34" y="59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1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388"/>
              <p:cNvSpPr>
                <a:spLocks/>
              </p:cNvSpPr>
              <p:nvPr/>
            </p:nvSpPr>
            <p:spPr bwMode="auto">
              <a:xfrm>
                <a:off x="3097" y="2759"/>
                <a:ext cx="67" cy="54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2" y="8"/>
                  </a:cxn>
                  <a:cxn ang="0">
                    <a:pos x="17" y="8"/>
                  </a:cxn>
                  <a:cxn ang="0">
                    <a:pos x="20" y="9"/>
                  </a:cxn>
                  <a:cxn ang="0">
                    <a:pos x="24" y="9"/>
                  </a:cxn>
                  <a:cxn ang="0">
                    <a:pos x="29" y="9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6" y="6"/>
                  </a:cxn>
                  <a:cxn ang="0">
                    <a:pos x="39" y="9"/>
                  </a:cxn>
                  <a:cxn ang="0">
                    <a:pos x="41" y="9"/>
                  </a:cxn>
                  <a:cxn ang="0">
                    <a:pos x="46" y="9"/>
                  </a:cxn>
                  <a:cxn ang="0">
                    <a:pos x="49" y="8"/>
                  </a:cxn>
                  <a:cxn ang="0">
                    <a:pos x="50" y="5"/>
                  </a:cxn>
                  <a:cxn ang="0">
                    <a:pos x="52" y="2"/>
                  </a:cxn>
                  <a:cxn ang="0">
                    <a:pos x="58" y="0"/>
                  </a:cxn>
                  <a:cxn ang="0">
                    <a:pos x="62" y="3"/>
                  </a:cxn>
                  <a:cxn ang="0">
                    <a:pos x="64" y="6"/>
                  </a:cxn>
                  <a:cxn ang="0">
                    <a:pos x="65" y="9"/>
                  </a:cxn>
                  <a:cxn ang="0">
                    <a:pos x="62" y="14"/>
                  </a:cxn>
                  <a:cxn ang="0">
                    <a:pos x="62" y="18"/>
                  </a:cxn>
                  <a:cxn ang="0">
                    <a:pos x="59" y="20"/>
                  </a:cxn>
                  <a:cxn ang="0">
                    <a:pos x="61" y="23"/>
                  </a:cxn>
                  <a:cxn ang="0">
                    <a:pos x="62" y="26"/>
                  </a:cxn>
                  <a:cxn ang="0">
                    <a:pos x="64" y="29"/>
                  </a:cxn>
                  <a:cxn ang="0">
                    <a:pos x="64" y="36"/>
                  </a:cxn>
                  <a:cxn ang="0">
                    <a:pos x="65" y="39"/>
                  </a:cxn>
                  <a:cxn ang="0">
                    <a:pos x="64" y="42"/>
                  </a:cxn>
                  <a:cxn ang="0">
                    <a:pos x="62" y="45"/>
                  </a:cxn>
                  <a:cxn ang="0">
                    <a:pos x="56" y="47"/>
                  </a:cxn>
                  <a:cxn ang="0">
                    <a:pos x="52" y="50"/>
                  </a:cxn>
                  <a:cxn ang="0">
                    <a:pos x="47" y="50"/>
                  </a:cxn>
                  <a:cxn ang="0">
                    <a:pos x="44" y="48"/>
                  </a:cxn>
                  <a:cxn ang="0">
                    <a:pos x="38" y="50"/>
                  </a:cxn>
                  <a:cxn ang="0">
                    <a:pos x="35" y="53"/>
                  </a:cxn>
                  <a:cxn ang="0">
                    <a:pos x="29" y="53"/>
                  </a:cxn>
                  <a:cxn ang="0">
                    <a:pos x="24" y="50"/>
                  </a:cxn>
                  <a:cxn ang="0">
                    <a:pos x="21" y="45"/>
                  </a:cxn>
                  <a:cxn ang="0">
                    <a:pos x="17" y="42"/>
                  </a:cxn>
                  <a:cxn ang="0">
                    <a:pos x="18" y="39"/>
                  </a:cxn>
                  <a:cxn ang="0">
                    <a:pos x="20" y="36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20" y="38"/>
                  </a:cxn>
                  <a:cxn ang="0">
                    <a:pos x="18" y="38"/>
                  </a:cxn>
                  <a:cxn ang="0">
                    <a:pos x="17" y="38"/>
                  </a:cxn>
                  <a:cxn ang="0">
                    <a:pos x="12" y="35"/>
                  </a:cxn>
                  <a:cxn ang="0">
                    <a:pos x="11" y="32"/>
                  </a:cxn>
                  <a:cxn ang="0">
                    <a:pos x="12" y="24"/>
                  </a:cxn>
                  <a:cxn ang="0">
                    <a:pos x="12" y="20"/>
                  </a:cxn>
                  <a:cxn ang="0">
                    <a:pos x="6" y="18"/>
                  </a:cxn>
                  <a:cxn ang="0">
                    <a:pos x="3" y="17"/>
                  </a:cxn>
                  <a:cxn ang="0">
                    <a:pos x="2" y="12"/>
                  </a:cxn>
                  <a:cxn ang="0">
                    <a:pos x="8" y="14"/>
                  </a:cxn>
                  <a:cxn ang="0">
                    <a:pos x="9" y="11"/>
                  </a:cxn>
                </a:cxnLst>
                <a:rect l="0" t="0" r="r" b="b"/>
                <a:pathLst>
                  <a:path w="67" h="54">
                    <a:moveTo>
                      <a:pt x="9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7" y="39"/>
                    </a:lnTo>
                    <a:lnTo>
                      <a:pt x="67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4" y="45"/>
                    </a:lnTo>
                    <a:lnTo>
                      <a:pt x="62" y="45"/>
                    </a:lnTo>
                    <a:lnTo>
                      <a:pt x="62" y="47"/>
                    </a:lnTo>
                    <a:lnTo>
                      <a:pt x="61" y="47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389"/>
              <p:cNvSpPr>
                <a:spLocks/>
              </p:cNvSpPr>
              <p:nvPr/>
            </p:nvSpPr>
            <p:spPr bwMode="auto">
              <a:xfrm>
                <a:off x="3120" y="2804"/>
                <a:ext cx="54" cy="3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3"/>
                  </a:cxn>
                  <a:cxn ang="0">
                    <a:pos x="47" y="6"/>
                  </a:cxn>
                  <a:cxn ang="0">
                    <a:pos x="51" y="6"/>
                  </a:cxn>
                  <a:cxn ang="0">
                    <a:pos x="53" y="6"/>
                  </a:cxn>
                  <a:cxn ang="0">
                    <a:pos x="54" y="9"/>
                  </a:cxn>
                  <a:cxn ang="0">
                    <a:pos x="53" y="9"/>
                  </a:cxn>
                  <a:cxn ang="0">
                    <a:pos x="50" y="11"/>
                  </a:cxn>
                  <a:cxn ang="0">
                    <a:pos x="50" y="12"/>
                  </a:cxn>
                  <a:cxn ang="0">
                    <a:pos x="50" y="14"/>
                  </a:cxn>
                  <a:cxn ang="0">
                    <a:pos x="48" y="17"/>
                  </a:cxn>
                  <a:cxn ang="0">
                    <a:pos x="48" y="20"/>
                  </a:cxn>
                  <a:cxn ang="0">
                    <a:pos x="48" y="21"/>
                  </a:cxn>
                  <a:cxn ang="0">
                    <a:pos x="50" y="24"/>
                  </a:cxn>
                  <a:cxn ang="0">
                    <a:pos x="50" y="27"/>
                  </a:cxn>
                  <a:cxn ang="0">
                    <a:pos x="48" y="30"/>
                  </a:cxn>
                  <a:cxn ang="0">
                    <a:pos x="48" y="32"/>
                  </a:cxn>
                  <a:cxn ang="0">
                    <a:pos x="47" y="32"/>
                  </a:cxn>
                  <a:cxn ang="0">
                    <a:pos x="45" y="35"/>
                  </a:cxn>
                  <a:cxn ang="0">
                    <a:pos x="42" y="36"/>
                  </a:cxn>
                  <a:cxn ang="0">
                    <a:pos x="39" y="35"/>
                  </a:cxn>
                  <a:cxn ang="0">
                    <a:pos x="36" y="33"/>
                  </a:cxn>
                  <a:cxn ang="0">
                    <a:pos x="35" y="30"/>
                  </a:cxn>
                  <a:cxn ang="0">
                    <a:pos x="32" y="29"/>
                  </a:cxn>
                  <a:cxn ang="0">
                    <a:pos x="30" y="32"/>
                  </a:cxn>
                  <a:cxn ang="0">
                    <a:pos x="27" y="30"/>
                  </a:cxn>
                  <a:cxn ang="0">
                    <a:pos x="24" y="30"/>
                  </a:cxn>
                  <a:cxn ang="0">
                    <a:pos x="21" y="29"/>
                  </a:cxn>
                  <a:cxn ang="0">
                    <a:pos x="21" y="30"/>
                  </a:cxn>
                  <a:cxn ang="0">
                    <a:pos x="18" y="32"/>
                  </a:cxn>
                  <a:cxn ang="0">
                    <a:pos x="16" y="32"/>
                  </a:cxn>
                  <a:cxn ang="0">
                    <a:pos x="15" y="32"/>
                  </a:cxn>
                  <a:cxn ang="0">
                    <a:pos x="10" y="32"/>
                  </a:cxn>
                  <a:cxn ang="0">
                    <a:pos x="10" y="30"/>
                  </a:cxn>
                  <a:cxn ang="0">
                    <a:pos x="7" y="29"/>
                  </a:cxn>
                  <a:cxn ang="0">
                    <a:pos x="6" y="29"/>
                  </a:cxn>
                  <a:cxn ang="0">
                    <a:pos x="3" y="27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3" y="18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7" y="8"/>
                  </a:cxn>
                  <a:cxn ang="0">
                    <a:pos x="10" y="8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20" y="5"/>
                  </a:cxn>
                  <a:cxn ang="0">
                    <a:pos x="21" y="5"/>
                  </a:cxn>
                  <a:cxn ang="0">
                    <a:pos x="26" y="5"/>
                  </a:cxn>
                  <a:cxn ang="0">
                    <a:pos x="26" y="3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35" y="2"/>
                  </a:cxn>
                  <a:cxn ang="0">
                    <a:pos x="39" y="2"/>
                  </a:cxn>
                </a:cxnLst>
                <a:rect l="0" t="0" r="r" b="b"/>
                <a:pathLst>
                  <a:path w="54" h="36">
                    <a:moveTo>
                      <a:pt x="41" y="0"/>
                    </a:move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90"/>
              <p:cNvSpPr>
                <a:spLocks/>
              </p:cNvSpPr>
              <p:nvPr/>
            </p:nvSpPr>
            <p:spPr bwMode="auto">
              <a:xfrm>
                <a:off x="3072" y="2691"/>
                <a:ext cx="113" cy="80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16" y="50"/>
                  </a:cxn>
                  <a:cxn ang="0">
                    <a:pos x="21" y="43"/>
                  </a:cxn>
                  <a:cxn ang="0">
                    <a:pos x="16" y="35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0" y="20"/>
                  </a:cxn>
                  <a:cxn ang="0">
                    <a:pos x="6" y="15"/>
                  </a:cxn>
                  <a:cxn ang="0">
                    <a:pos x="13" y="12"/>
                  </a:cxn>
                  <a:cxn ang="0">
                    <a:pos x="19" y="8"/>
                  </a:cxn>
                  <a:cxn ang="0">
                    <a:pos x="22" y="3"/>
                  </a:cxn>
                  <a:cxn ang="0">
                    <a:pos x="31" y="5"/>
                  </a:cxn>
                  <a:cxn ang="0">
                    <a:pos x="37" y="0"/>
                  </a:cxn>
                  <a:cxn ang="0">
                    <a:pos x="42" y="3"/>
                  </a:cxn>
                  <a:cxn ang="0">
                    <a:pos x="45" y="5"/>
                  </a:cxn>
                  <a:cxn ang="0">
                    <a:pos x="48" y="9"/>
                  </a:cxn>
                  <a:cxn ang="0">
                    <a:pos x="46" y="15"/>
                  </a:cxn>
                  <a:cxn ang="0">
                    <a:pos x="52" y="14"/>
                  </a:cxn>
                  <a:cxn ang="0">
                    <a:pos x="55" y="15"/>
                  </a:cxn>
                  <a:cxn ang="0">
                    <a:pos x="61" y="14"/>
                  </a:cxn>
                  <a:cxn ang="0">
                    <a:pos x="66" y="11"/>
                  </a:cxn>
                  <a:cxn ang="0">
                    <a:pos x="71" y="11"/>
                  </a:cxn>
                  <a:cxn ang="0">
                    <a:pos x="72" y="17"/>
                  </a:cxn>
                  <a:cxn ang="0">
                    <a:pos x="80" y="20"/>
                  </a:cxn>
                  <a:cxn ang="0">
                    <a:pos x="86" y="24"/>
                  </a:cxn>
                  <a:cxn ang="0">
                    <a:pos x="84" y="30"/>
                  </a:cxn>
                  <a:cxn ang="0">
                    <a:pos x="84" y="35"/>
                  </a:cxn>
                  <a:cxn ang="0">
                    <a:pos x="87" y="40"/>
                  </a:cxn>
                  <a:cxn ang="0">
                    <a:pos x="90" y="44"/>
                  </a:cxn>
                  <a:cxn ang="0">
                    <a:pos x="95" y="49"/>
                  </a:cxn>
                  <a:cxn ang="0">
                    <a:pos x="99" y="52"/>
                  </a:cxn>
                  <a:cxn ang="0">
                    <a:pos x="102" y="53"/>
                  </a:cxn>
                  <a:cxn ang="0">
                    <a:pos x="108" y="58"/>
                  </a:cxn>
                  <a:cxn ang="0">
                    <a:pos x="111" y="62"/>
                  </a:cxn>
                  <a:cxn ang="0">
                    <a:pos x="108" y="70"/>
                  </a:cxn>
                  <a:cxn ang="0">
                    <a:pos x="104" y="73"/>
                  </a:cxn>
                  <a:cxn ang="0">
                    <a:pos x="98" y="71"/>
                  </a:cxn>
                  <a:cxn ang="0">
                    <a:pos x="93" y="74"/>
                  </a:cxn>
                  <a:cxn ang="0">
                    <a:pos x="92" y="80"/>
                  </a:cxn>
                  <a:cxn ang="0">
                    <a:pos x="90" y="77"/>
                  </a:cxn>
                  <a:cxn ang="0">
                    <a:pos x="89" y="74"/>
                  </a:cxn>
                  <a:cxn ang="0">
                    <a:pos x="86" y="70"/>
                  </a:cxn>
                  <a:cxn ang="0">
                    <a:pos x="78" y="70"/>
                  </a:cxn>
                  <a:cxn ang="0">
                    <a:pos x="74" y="73"/>
                  </a:cxn>
                  <a:cxn ang="0">
                    <a:pos x="72" y="76"/>
                  </a:cxn>
                  <a:cxn ang="0">
                    <a:pos x="66" y="77"/>
                  </a:cxn>
                  <a:cxn ang="0">
                    <a:pos x="64" y="76"/>
                  </a:cxn>
                  <a:cxn ang="0">
                    <a:pos x="58" y="71"/>
                  </a:cxn>
                  <a:cxn ang="0">
                    <a:pos x="55" y="74"/>
                  </a:cxn>
                  <a:cxn ang="0">
                    <a:pos x="57" y="77"/>
                  </a:cxn>
                  <a:cxn ang="0">
                    <a:pos x="49" y="77"/>
                  </a:cxn>
                  <a:cxn ang="0">
                    <a:pos x="45" y="77"/>
                  </a:cxn>
                  <a:cxn ang="0">
                    <a:pos x="39" y="76"/>
                  </a:cxn>
                  <a:cxn ang="0">
                    <a:pos x="36" y="77"/>
                  </a:cxn>
                  <a:cxn ang="0">
                    <a:pos x="31" y="74"/>
                  </a:cxn>
                  <a:cxn ang="0">
                    <a:pos x="24" y="71"/>
                  </a:cxn>
                  <a:cxn ang="0">
                    <a:pos x="21" y="73"/>
                  </a:cxn>
                  <a:cxn ang="0">
                    <a:pos x="18" y="70"/>
                  </a:cxn>
                  <a:cxn ang="0">
                    <a:pos x="18" y="65"/>
                  </a:cxn>
                  <a:cxn ang="0">
                    <a:pos x="22" y="62"/>
                  </a:cxn>
                </a:cxnLst>
                <a:rect l="0" t="0" r="r" b="b"/>
                <a:pathLst>
                  <a:path w="113" h="80">
                    <a:moveTo>
                      <a:pt x="24" y="62"/>
                    </a:move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8" y="46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71" y="11"/>
                    </a:lnTo>
                    <a:lnTo>
                      <a:pt x="71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80" y="20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4" y="26"/>
                    </a:lnTo>
                    <a:lnTo>
                      <a:pt x="84" y="27"/>
                    </a:lnTo>
                    <a:lnTo>
                      <a:pt x="84" y="29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4" y="34"/>
                    </a:lnTo>
                    <a:lnTo>
                      <a:pt x="86" y="34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3" y="49"/>
                    </a:lnTo>
                    <a:lnTo>
                      <a:pt x="95" y="49"/>
                    </a:lnTo>
                    <a:lnTo>
                      <a:pt x="96" y="49"/>
                    </a:lnTo>
                    <a:lnTo>
                      <a:pt x="96" y="50"/>
                    </a:lnTo>
                    <a:lnTo>
                      <a:pt x="98" y="50"/>
                    </a:lnTo>
                    <a:lnTo>
                      <a:pt x="98" y="49"/>
                    </a:lnTo>
                    <a:lnTo>
                      <a:pt x="99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4" y="55"/>
                    </a:lnTo>
                    <a:lnTo>
                      <a:pt x="104" y="56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8" y="58"/>
                    </a:lnTo>
                    <a:lnTo>
                      <a:pt x="108" y="59"/>
                    </a:lnTo>
                    <a:lnTo>
                      <a:pt x="110" y="59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3" y="61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10" y="65"/>
                    </a:lnTo>
                    <a:lnTo>
                      <a:pt x="110" y="67"/>
                    </a:lnTo>
                    <a:lnTo>
                      <a:pt x="110" y="68"/>
                    </a:lnTo>
                    <a:lnTo>
                      <a:pt x="108" y="68"/>
                    </a:lnTo>
                    <a:lnTo>
                      <a:pt x="108" y="70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2" y="70"/>
                    </a:lnTo>
                    <a:lnTo>
                      <a:pt x="102" y="71"/>
                    </a:lnTo>
                    <a:lnTo>
                      <a:pt x="102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2" y="74"/>
                    </a:lnTo>
                    <a:lnTo>
                      <a:pt x="102" y="73"/>
                    </a:lnTo>
                    <a:lnTo>
                      <a:pt x="101" y="73"/>
                    </a:lnTo>
                    <a:lnTo>
                      <a:pt x="99" y="73"/>
                    </a:lnTo>
                    <a:lnTo>
                      <a:pt x="99" y="71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3" y="74"/>
                    </a:lnTo>
                    <a:lnTo>
                      <a:pt x="93" y="76"/>
                    </a:lnTo>
                    <a:lnTo>
                      <a:pt x="93" y="77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79"/>
                    </a:lnTo>
                    <a:lnTo>
                      <a:pt x="90" y="79"/>
                    </a:lnTo>
                    <a:lnTo>
                      <a:pt x="92" y="79"/>
                    </a:lnTo>
                    <a:lnTo>
                      <a:pt x="92" y="77"/>
                    </a:lnTo>
                    <a:lnTo>
                      <a:pt x="90" y="77"/>
                    </a:lnTo>
                    <a:lnTo>
                      <a:pt x="90" y="79"/>
                    </a:lnTo>
                    <a:lnTo>
                      <a:pt x="90" y="77"/>
                    </a:lnTo>
                    <a:lnTo>
                      <a:pt x="89" y="77"/>
                    </a:lnTo>
                    <a:lnTo>
                      <a:pt x="90" y="77"/>
                    </a:lnTo>
                    <a:lnTo>
                      <a:pt x="89" y="77"/>
                    </a:lnTo>
                    <a:lnTo>
                      <a:pt x="89" y="76"/>
                    </a:lnTo>
                    <a:lnTo>
                      <a:pt x="90" y="76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90" y="73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71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7" y="71"/>
                    </a:lnTo>
                    <a:lnTo>
                      <a:pt x="75" y="71"/>
                    </a:lnTo>
                    <a:lnTo>
                      <a:pt x="75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2" y="76"/>
                    </a:lnTo>
                    <a:lnTo>
                      <a:pt x="74" y="76"/>
                    </a:lnTo>
                    <a:lnTo>
                      <a:pt x="72" y="76"/>
                    </a:lnTo>
                    <a:lnTo>
                      <a:pt x="72" y="77"/>
                    </a:lnTo>
                    <a:lnTo>
                      <a:pt x="72" y="76"/>
                    </a:lnTo>
                    <a:lnTo>
                      <a:pt x="71" y="76"/>
                    </a:lnTo>
                    <a:lnTo>
                      <a:pt x="71" y="77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4" y="77"/>
                    </a:lnTo>
                    <a:lnTo>
                      <a:pt x="64" y="76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4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60" y="73"/>
                    </a:lnTo>
                    <a:lnTo>
                      <a:pt x="58" y="73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5" y="74"/>
                    </a:lnTo>
                    <a:lnTo>
                      <a:pt x="57" y="74"/>
                    </a:lnTo>
                    <a:lnTo>
                      <a:pt x="57" y="76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51" y="77"/>
                    </a:lnTo>
                    <a:lnTo>
                      <a:pt x="49" y="77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8" y="77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6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0" y="77"/>
                    </a:lnTo>
                    <a:lnTo>
                      <a:pt x="40" y="76"/>
                    </a:lnTo>
                    <a:lnTo>
                      <a:pt x="39" y="76"/>
                    </a:lnTo>
                    <a:lnTo>
                      <a:pt x="37" y="76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7"/>
                    </a:lnTo>
                    <a:lnTo>
                      <a:pt x="34" y="76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4" y="71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19" y="70"/>
                    </a:lnTo>
                    <a:lnTo>
                      <a:pt x="19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6" y="70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91"/>
              <p:cNvSpPr>
                <a:spLocks/>
              </p:cNvSpPr>
              <p:nvPr/>
            </p:nvSpPr>
            <p:spPr bwMode="auto">
              <a:xfrm>
                <a:off x="3155" y="2749"/>
                <a:ext cx="58" cy="81"/>
              </a:xfrm>
              <a:custGeom>
                <a:avLst/>
                <a:gdLst/>
                <a:ahLst/>
                <a:cxnLst>
                  <a:cxn ang="0">
                    <a:pos x="34" y="12"/>
                  </a:cxn>
                  <a:cxn ang="0">
                    <a:pos x="40" y="9"/>
                  </a:cxn>
                  <a:cxn ang="0">
                    <a:pos x="46" y="6"/>
                  </a:cxn>
                  <a:cxn ang="0">
                    <a:pos x="54" y="0"/>
                  </a:cxn>
                  <a:cxn ang="0">
                    <a:pos x="55" y="7"/>
                  </a:cxn>
                  <a:cxn ang="0">
                    <a:pos x="54" y="13"/>
                  </a:cxn>
                  <a:cxn ang="0">
                    <a:pos x="54" y="18"/>
                  </a:cxn>
                  <a:cxn ang="0">
                    <a:pos x="55" y="25"/>
                  </a:cxn>
                  <a:cxn ang="0">
                    <a:pos x="52" y="31"/>
                  </a:cxn>
                  <a:cxn ang="0">
                    <a:pos x="55" y="37"/>
                  </a:cxn>
                  <a:cxn ang="0">
                    <a:pos x="54" y="45"/>
                  </a:cxn>
                  <a:cxn ang="0">
                    <a:pos x="52" y="52"/>
                  </a:cxn>
                  <a:cxn ang="0">
                    <a:pos x="45" y="48"/>
                  </a:cxn>
                  <a:cxn ang="0">
                    <a:pos x="42" y="46"/>
                  </a:cxn>
                  <a:cxn ang="0">
                    <a:pos x="39" y="42"/>
                  </a:cxn>
                  <a:cxn ang="0">
                    <a:pos x="34" y="37"/>
                  </a:cxn>
                  <a:cxn ang="0">
                    <a:pos x="31" y="34"/>
                  </a:cxn>
                  <a:cxn ang="0">
                    <a:pos x="28" y="28"/>
                  </a:cxn>
                  <a:cxn ang="0">
                    <a:pos x="33" y="24"/>
                  </a:cxn>
                  <a:cxn ang="0">
                    <a:pos x="30" y="30"/>
                  </a:cxn>
                  <a:cxn ang="0">
                    <a:pos x="24" y="30"/>
                  </a:cxn>
                  <a:cxn ang="0">
                    <a:pos x="21" y="30"/>
                  </a:cxn>
                  <a:cxn ang="0">
                    <a:pos x="27" y="33"/>
                  </a:cxn>
                  <a:cxn ang="0">
                    <a:pos x="34" y="34"/>
                  </a:cxn>
                  <a:cxn ang="0">
                    <a:pos x="37" y="37"/>
                  </a:cxn>
                  <a:cxn ang="0">
                    <a:pos x="40" y="43"/>
                  </a:cxn>
                  <a:cxn ang="0">
                    <a:pos x="42" y="48"/>
                  </a:cxn>
                  <a:cxn ang="0">
                    <a:pos x="46" y="49"/>
                  </a:cxn>
                  <a:cxn ang="0">
                    <a:pos x="52" y="57"/>
                  </a:cxn>
                  <a:cxn ang="0">
                    <a:pos x="55" y="60"/>
                  </a:cxn>
                  <a:cxn ang="0">
                    <a:pos x="49" y="63"/>
                  </a:cxn>
                  <a:cxn ang="0">
                    <a:pos x="45" y="64"/>
                  </a:cxn>
                  <a:cxn ang="0">
                    <a:pos x="36" y="61"/>
                  </a:cxn>
                  <a:cxn ang="0">
                    <a:pos x="33" y="60"/>
                  </a:cxn>
                  <a:cxn ang="0">
                    <a:pos x="31" y="58"/>
                  </a:cxn>
                  <a:cxn ang="0">
                    <a:pos x="34" y="61"/>
                  </a:cxn>
                  <a:cxn ang="0">
                    <a:pos x="36" y="66"/>
                  </a:cxn>
                  <a:cxn ang="0">
                    <a:pos x="34" y="70"/>
                  </a:cxn>
                  <a:cxn ang="0">
                    <a:pos x="40" y="73"/>
                  </a:cxn>
                  <a:cxn ang="0">
                    <a:pos x="30" y="75"/>
                  </a:cxn>
                  <a:cxn ang="0">
                    <a:pos x="25" y="76"/>
                  </a:cxn>
                  <a:cxn ang="0">
                    <a:pos x="18" y="78"/>
                  </a:cxn>
                  <a:cxn ang="0">
                    <a:pos x="13" y="76"/>
                  </a:cxn>
                  <a:cxn ang="0">
                    <a:pos x="15" y="70"/>
                  </a:cxn>
                  <a:cxn ang="0">
                    <a:pos x="15" y="64"/>
                  </a:cxn>
                  <a:cxn ang="0">
                    <a:pos x="18" y="61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7" y="48"/>
                  </a:cxn>
                  <a:cxn ang="0">
                    <a:pos x="6" y="40"/>
                  </a:cxn>
                  <a:cxn ang="0">
                    <a:pos x="3" y="34"/>
                  </a:cxn>
                  <a:cxn ang="0">
                    <a:pos x="1" y="30"/>
                  </a:cxn>
                  <a:cxn ang="0">
                    <a:pos x="4" y="27"/>
                  </a:cxn>
                  <a:cxn ang="0">
                    <a:pos x="7" y="21"/>
                  </a:cxn>
                  <a:cxn ang="0">
                    <a:pos x="10" y="21"/>
                  </a:cxn>
                  <a:cxn ang="0">
                    <a:pos x="12" y="13"/>
                  </a:cxn>
                  <a:cxn ang="0">
                    <a:pos x="19" y="15"/>
                  </a:cxn>
                  <a:cxn ang="0">
                    <a:pos x="22" y="12"/>
                  </a:cxn>
                  <a:cxn ang="0">
                    <a:pos x="30" y="13"/>
                  </a:cxn>
                </a:cxnLst>
                <a:rect l="0" t="0" r="r" b="b"/>
                <a:pathLst>
                  <a:path w="58" h="81">
                    <a:moveTo>
                      <a:pt x="30" y="15"/>
                    </a:moveTo>
                    <a:lnTo>
                      <a:pt x="31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4" y="42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1"/>
                    </a:lnTo>
                    <a:lnTo>
                      <a:pt x="48" y="49"/>
                    </a:lnTo>
                    <a:lnTo>
                      <a:pt x="46" y="49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3" y="51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7" y="45"/>
                    </a:lnTo>
                    <a:lnTo>
                      <a:pt x="39" y="45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9" y="39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3" y="49"/>
                    </a:lnTo>
                    <a:lnTo>
                      <a:pt x="45" y="49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2" y="55"/>
                    </a:lnTo>
                    <a:lnTo>
                      <a:pt x="52" y="57"/>
                    </a:lnTo>
                    <a:lnTo>
                      <a:pt x="54" y="57"/>
                    </a:lnTo>
                    <a:lnTo>
                      <a:pt x="55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49" y="63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49" y="61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0" y="64"/>
                    </a:lnTo>
                    <a:lnTo>
                      <a:pt x="39" y="64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0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3" y="61"/>
                    </a:lnTo>
                    <a:lnTo>
                      <a:pt x="34" y="61"/>
                    </a:lnTo>
                    <a:lnTo>
                      <a:pt x="34" y="60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6" y="72"/>
                    </a:lnTo>
                    <a:lnTo>
                      <a:pt x="37" y="72"/>
                    </a:lnTo>
                    <a:lnTo>
                      <a:pt x="37" y="73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39" y="73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6" y="75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30" y="76"/>
                    </a:lnTo>
                    <a:lnTo>
                      <a:pt x="30" y="78"/>
                    </a:lnTo>
                    <a:lnTo>
                      <a:pt x="28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5" y="76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2" y="78"/>
                    </a:lnTo>
                    <a:lnTo>
                      <a:pt x="21" y="78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8" y="76"/>
                    </a:lnTo>
                    <a:lnTo>
                      <a:pt x="18" y="78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5" y="81"/>
                    </a:lnTo>
                    <a:lnTo>
                      <a:pt x="15" y="79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5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6" y="64"/>
                    </a:lnTo>
                    <a:lnTo>
                      <a:pt x="18" y="64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92"/>
              <p:cNvSpPr>
                <a:spLocks/>
              </p:cNvSpPr>
              <p:nvPr/>
            </p:nvSpPr>
            <p:spPr bwMode="auto">
              <a:xfrm>
                <a:off x="3228" y="2952"/>
                <a:ext cx="80" cy="9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5" y="1"/>
                  </a:cxn>
                  <a:cxn ang="0">
                    <a:pos x="36" y="7"/>
                  </a:cxn>
                  <a:cxn ang="0">
                    <a:pos x="38" y="15"/>
                  </a:cxn>
                  <a:cxn ang="0">
                    <a:pos x="38" y="18"/>
                  </a:cxn>
                  <a:cxn ang="0">
                    <a:pos x="33" y="21"/>
                  </a:cxn>
                  <a:cxn ang="0">
                    <a:pos x="36" y="21"/>
                  </a:cxn>
                  <a:cxn ang="0">
                    <a:pos x="41" y="23"/>
                  </a:cxn>
                  <a:cxn ang="0">
                    <a:pos x="43" y="27"/>
                  </a:cxn>
                  <a:cxn ang="0">
                    <a:pos x="44" y="32"/>
                  </a:cxn>
                  <a:cxn ang="0">
                    <a:pos x="49" y="36"/>
                  </a:cxn>
                  <a:cxn ang="0">
                    <a:pos x="56" y="35"/>
                  </a:cxn>
                  <a:cxn ang="0">
                    <a:pos x="59" y="30"/>
                  </a:cxn>
                  <a:cxn ang="0">
                    <a:pos x="65" y="30"/>
                  </a:cxn>
                  <a:cxn ang="0">
                    <a:pos x="73" y="32"/>
                  </a:cxn>
                  <a:cxn ang="0">
                    <a:pos x="73" y="38"/>
                  </a:cxn>
                  <a:cxn ang="0">
                    <a:pos x="71" y="42"/>
                  </a:cxn>
                  <a:cxn ang="0">
                    <a:pos x="71" y="51"/>
                  </a:cxn>
                  <a:cxn ang="0">
                    <a:pos x="73" y="59"/>
                  </a:cxn>
                  <a:cxn ang="0">
                    <a:pos x="70" y="65"/>
                  </a:cxn>
                  <a:cxn ang="0">
                    <a:pos x="68" y="69"/>
                  </a:cxn>
                  <a:cxn ang="0">
                    <a:pos x="73" y="75"/>
                  </a:cxn>
                  <a:cxn ang="0">
                    <a:pos x="76" y="80"/>
                  </a:cxn>
                  <a:cxn ang="0">
                    <a:pos x="79" y="84"/>
                  </a:cxn>
                  <a:cxn ang="0">
                    <a:pos x="73" y="86"/>
                  </a:cxn>
                  <a:cxn ang="0">
                    <a:pos x="67" y="83"/>
                  </a:cxn>
                  <a:cxn ang="0">
                    <a:pos x="67" y="83"/>
                  </a:cxn>
                  <a:cxn ang="0">
                    <a:pos x="62" y="84"/>
                  </a:cxn>
                  <a:cxn ang="0">
                    <a:pos x="58" y="86"/>
                  </a:cxn>
                  <a:cxn ang="0">
                    <a:pos x="55" y="89"/>
                  </a:cxn>
                  <a:cxn ang="0">
                    <a:pos x="52" y="87"/>
                  </a:cxn>
                  <a:cxn ang="0">
                    <a:pos x="44" y="89"/>
                  </a:cxn>
                  <a:cxn ang="0">
                    <a:pos x="41" y="86"/>
                  </a:cxn>
                  <a:cxn ang="0">
                    <a:pos x="43" y="84"/>
                  </a:cxn>
                  <a:cxn ang="0">
                    <a:pos x="49" y="81"/>
                  </a:cxn>
                  <a:cxn ang="0">
                    <a:pos x="52" y="75"/>
                  </a:cxn>
                  <a:cxn ang="0">
                    <a:pos x="46" y="75"/>
                  </a:cxn>
                  <a:cxn ang="0">
                    <a:pos x="39" y="72"/>
                  </a:cxn>
                  <a:cxn ang="0">
                    <a:pos x="35" y="68"/>
                  </a:cxn>
                  <a:cxn ang="0">
                    <a:pos x="27" y="66"/>
                  </a:cxn>
                  <a:cxn ang="0">
                    <a:pos x="20" y="65"/>
                  </a:cxn>
                  <a:cxn ang="0">
                    <a:pos x="18" y="57"/>
                  </a:cxn>
                  <a:cxn ang="0">
                    <a:pos x="15" y="51"/>
                  </a:cxn>
                  <a:cxn ang="0">
                    <a:pos x="12" y="45"/>
                  </a:cxn>
                  <a:cxn ang="0">
                    <a:pos x="9" y="39"/>
                  </a:cxn>
                  <a:cxn ang="0">
                    <a:pos x="6" y="33"/>
                  </a:cxn>
                  <a:cxn ang="0">
                    <a:pos x="6" y="30"/>
                  </a:cxn>
                  <a:cxn ang="0">
                    <a:pos x="6" y="24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0" y="9"/>
                  </a:cxn>
                  <a:cxn ang="0">
                    <a:pos x="5" y="7"/>
                  </a:cxn>
                  <a:cxn ang="0">
                    <a:pos x="8" y="1"/>
                  </a:cxn>
                  <a:cxn ang="0">
                    <a:pos x="14" y="1"/>
                  </a:cxn>
                </a:cxnLst>
                <a:rect l="0" t="0" r="r" b="b"/>
                <a:pathLst>
                  <a:path w="80" h="90">
                    <a:moveTo>
                      <a:pt x="18" y="0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6" y="33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2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2" y="30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30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39"/>
                    </a:lnTo>
                    <a:lnTo>
                      <a:pt x="71" y="39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51"/>
                    </a:lnTo>
                    <a:lnTo>
                      <a:pt x="71" y="53"/>
                    </a:lnTo>
                    <a:lnTo>
                      <a:pt x="73" y="53"/>
                    </a:lnTo>
                    <a:lnTo>
                      <a:pt x="73" y="54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3" y="59"/>
                    </a:lnTo>
                    <a:lnTo>
                      <a:pt x="73" y="60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3"/>
                    </a:lnTo>
                    <a:lnTo>
                      <a:pt x="70" y="63"/>
                    </a:lnTo>
                    <a:lnTo>
                      <a:pt x="70" y="65"/>
                    </a:lnTo>
                    <a:lnTo>
                      <a:pt x="68" y="66"/>
                    </a:lnTo>
                    <a:lnTo>
                      <a:pt x="67" y="66"/>
                    </a:lnTo>
                    <a:lnTo>
                      <a:pt x="68" y="66"/>
                    </a:lnTo>
                    <a:lnTo>
                      <a:pt x="67" y="66"/>
                    </a:lnTo>
                    <a:lnTo>
                      <a:pt x="68" y="68"/>
                    </a:lnTo>
                    <a:lnTo>
                      <a:pt x="68" y="69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71" y="72"/>
                    </a:lnTo>
                    <a:lnTo>
                      <a:pt x="71" y="74"/>
                    </a:lnTo>
                    <a:lnTo>
                      <a:pt x="71" y="75"/>
                    </a:lnTo>
                    <a:lnTo>
                      <a:pt x="73" y="75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6" y="77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1"/>
                    </a:lnTo>
                    <a:lnTo>
                      <a:pt x="79" y="83"/>
                    </a:lnTo>
                    <a:lnTo>
                      <a:pt x="80" y="83"/>
                    </a:lnTo>
                    <a:lnTo>
                      <a:pt x="79" y="83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6" y="86"/>
                    </a:lnTo>
                    <a:lnTo>
                      <a:pt x="74" y="86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3" y="84"/>
                    </a:lnTo>
                    <a:lnTo>
                      <a:pt x="71" y="84"/>
                    </a:lnTo>
                    <a:lnTo>
                      <a:pt x="71" y="83"/>
                    </a:lnTo>
                    <a:lnTo>
                      <a:pt x="70" y="83"/>
                    </a:lnTo>
                    <a:lnTo>
                      <a:pt x="68" y="83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5" y="81"/>
                    </a:lnTo>
                    <a:lnTo>
                      <a:pt x="65" y="83"/>
                    </a:lnTo>
                    <a:lnTo>
                      <a:pt x="65" y="81"/>
                    </a:lnTo>
                    <a:lnTo>
                      <a:pt x="67" y="81"/>
                    </a:lnTo>
                    <a:lnTo>
                      <a:pt x="67" y="83"/>
                    </a:lnTo>
                    <a:lnTo>
                      <a:pt x="65" y="83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83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8" y="86"/>
                    </a:lnTo>
                    <a:lnTo>
                      <a:pt x="58" y="87"/>
                    </a:lnTo>
                    <a:lnTo>
                      <a:pt x="58" y="86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5" y="87"/>
                    </a:lnTo>
                    <a:lnTo>
                      <a:pt x="55" y="89"/>
                    </a:lnTo>
                    <a:lnTo>
                      <a:pt x="55" y="87"/>
                    </a:lnTo>
                    <a:lnTo>
                      <a:pt x="55" y="89"/>
                    </a:lnTo>
                    <a:lnTo>
                      <a:pt x="55" y="87"/>
                    </a:lnTo>
                    <a:lnTo>
                      <a:pt x="53" y="87"/>
                    </a:lnTo>
                    <a:lnTo>
                      <a:pt x="53" y="89"/>
                    </a:lnTo>
                    <a:lnTo>
                      <a:pt x="53" y="87"/>
                    </a:lnTo>
                    <a:lnTo>
                      <a:pt x="52" y="89"/>
                    </a:lnTo>
                    <a:lnTo>
                      <a:pt x="52" y="87"/>
                    </a:lnTo>
                    <a:lnTo>
                      <a:pt x="50" y="87"/>
                    </a:lnTo>
                    <a:lnTo>
                      <a:pt x="49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6" y="89"/>
                    </a:lnTo>
                    <a:lnTo>
                      <a:pt x="44" y="89"/>
                    </a:lnTo>
                    <a:lnTo>
                      <a:pt x="44" y="90"/>
                    </a:lnTo>
                    <a:lnTo>
                      <a:pt x="43" y="90"/>
                    </a:lnTo>
                    <a:lnTo>
                      <a:pt x="43" y="89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41" y="84"/>
                    </a:lnTo>
                    <a:lnTo>
                      <a:pt x="41" y="86"/>
                    </a:lnTo>
                    <a:lnTo>
                      <a:pt x="43" y="86"/>
                    </a:lnTo>
                    <a:lnTo>
                      <a:pt x="43" y="84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7" y="84"/>
                    </a:lnTo>
                    <a:lnTo>
                      <a:pt x="47" y="83"/>
                    </a:lnTo>
                    <a:lnTo>
                      <a:pt x="49" y="83"/>
                    </a:lnTo>
                    <a:lnTo>
                      <a:pt x="49" y="81"/>
                    </a:lnTo>
                    <a:lnTo>
                      <a:pt x="50" y="81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2" y="77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5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393"/>
              <p:cNvSpPr>
                <a:spLocks/>
              </p:cNvSpPr>
              <p:nvPr/>
            </p:nvSpPr>
            <p:spPr bwMode="auto">
              <a:xfrm>
                <a:off x="3356" y="2964"/>
                <a:ext cx="86" cy="119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26" y="41"/>
                  </a:cxn>
                  <a:cxn ang="0">
                    <a:pos x="30" y="51"/>
                  </a:cxn>
                  <a:cxn ang="0">
                    <a:pos x="26" y="60"/>
                  </a:cxn>
                  <a:cxn ang="0">
                    <a:pos x="27" y="68"/>
                  </a:cxn>
                  <a:cxn ang="0">
                    <a:pos x="27" y="83"/>
                  </a:cxn>
                  <a:cxn ang="0">
                    <a:pos x="29" y="81"/>
                  </a:cxn>
                  <a:cxn ang="0">
                    <a:pos x="29" y="65"/>
                  </a:cxn>
                  <a:cxn ang="0">
                    <a:pos x="32" y="53"/>
                  </a:cxn>
                  <a:cxn ang="0">
                    <a:pos x="29" y="44"/>
                  </a:cxn>
                  <a:cxn ang="0">
                    <a:pos x="27" y="39"/>
                  </a:cxn>
                  <a:cxn ang="0">
                    <a:pos x="29" y="38"/>
                  </a:cxn>
                  <a:cxn ang="0">
                    <a:pos x="30" y="36"/>
                  </a:cxn>
                  <a:cxn ang="0">
                    <a:pos x="32" y="35"/>
                  </a:cxn>
                  <a:cxn ang="0">
                    <a:pos x="33" y="33"/>
                  </a:cxn>
                  <a:cxn ang="0">
                    <a:pos x="35" y="32"/>
                  </a:cxn>
                  <a:cxn ang="0">
                    <a:pos x="38" y="29"/>
                  </a:cxn>
                  <a:cxn ang="0">
                    <a:pos x="41" y="14"/>
                  </a:cxn>
                  <a:cxn ang="0">
                    <a:pos x="49" y="2"/>
                  </a:cxn>
                  <a:cxn ang="0">
                    <a:pos x="52" y="2"/>
                  </a:cxn>
                  <a:cxn ang="0">
                    <a:pos x="53" y="3"/>
                  </a:cxn>
                  <a:cxn ang="0">
                    <a:pos x="56" y="3"/>
                  </a:cxn>
                  <a:cxn ang="0">
                    <a:pos x="55" y="2"/>
                  </a:cxn>
                  <a:cxn ang="0">
                    <a:pos x="61" y="2"/>
                  </a:cxn>
                  <a:cxn ang="0">
                    <a:pos x="64" y="2"/>
                  </a:cxn>
                  <a:cxn ang="0">
                    <a:pos x="67" y="2"/>
                  </a:cxn>
                  <a:cxn ang="0">
                    <a:pos x="70" y="2"/>
                  </a:cxn>
                  <a:cxn ang="0">
                    <a:pos x="73" y="2"/>
                  </a:cxn>
                  <a:cxn ang="0">
                    <a:pos x="76" y="2"/>
                  </a:cxn>
                  <a:cxn ang="0">
                    <a:pos x="77" y="3"/>
                  </a:cxn>
                  <a:cxn ang="0">
                    <a:pos x="80" y="0"/>
                  </a:cxn>
                  <a:cxn ang="0">
                    <a:pos x="82" y="11"/>
                  </a:cxn>
                  <a:cxn ang="0">
                    <a:pos x="85" y="20"/>
                  </a:cxn>
                  <a:cxn ang="0">
                    <a:pos x="79" y="26"/>
                  </a:cxn>
                  <a:cxn ang="0">
                    <a:pos x="77" y="35"/>
                  </a:cxn>
                  <a:cxn ang="0">
                    <a:pos x="73" y="42"/>
                  </a:cxn>
                  <a:cxn ang="0">
                    <a:pos x="70" y="53"/>
                  </a:cxn>
                  <a:cxn ang="0">
                    <a:pos x="68" y="60"/>
                  </a:cxn>
                  <a:cxn ang="0">
                    <a:pos x="61" y="62"/>
                  </a:cxn>
                  <a:cxn ang="0">
                    <a:pos x="55" y="71"/>
                  </a:cxn>
                  <a:cxn ang="0">
                    <a:pos x="55" y="83"/>
                  </a:cxn>
                  <a:cxn ang="0">
                    <a:pos x="58" y="92"/>
                  </a:cxn>
                  <a:cxn ang="0">
                    <a:pos x="61" y="104"/>
                  </a:cxn>
                  <a:cxn ang="0">
                    <a:pos x="53" y="114"/>
                  </a:cxn>
                  <a:cxn ang="0">
                    <a:pos x="44" y="118"/>
                  </a:cxn>
                  <a:cxn ang="0">
                    <a:pos x="38" y="119"/>
                  </a:cxn>
                  <a:cxn ang="0">
                    <a:pos x="30" y="108"/>
                  </a:cxn>
                  <a:cxn ang="0">
                    <a:pos x="18" y="104"/>
                  </a:cxn>
                  <a:cxn ang="0">
                    <a:pos x="11" y="99"/>
                  </a:cxn>
                  <a:cxn ang="0">
                    <a:pos x="8" y="96"/>
                  </a:cxn>
                  <a:cxn ang="0">
                    <a:pos x="6" y="84"/>
                  </a:cxn>
                  <a:cxn ang="0">
                    <a:pos x="5" y="77"/>
                  </a:cxn>
                  <a:cxn ang="0">
                    <a:pos x="2" y="68"/>
                  </a:cxn>
                  <a:cxn ang="0">
                    <a:pos x="2" y="59"/>
                  </a:cxn>
                  <a:cxn ang="0">
                    <a:pos x="11" y="50"/>
                  </a:cxn>
                  <a:cxn ang="0">
                    <a:pos x="14" y="39"/>
                  </a:cxn>
                  <a:cxn ang="0">
                    <a:pos x="18" y="38"/>
                  </a:cxn>
                  <a:cxn ang="0">
                    <a:pos x="23" y="39"/>
                  </a:cxn>
                </a:cxnLst>
                <a:rect l="0" t="0" r="r" b="b"/>
                <a:pathLst>
                  <a:path w="86" h="119">
                    <a:moveTo>
                      <a:pt x="24" y="41"/>
                    </a:moveTo>
                    <a:lnTo>
                      <a:pt x="24" y="39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30" y="51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6" y="60"/>
                    </a:lnTo>
                    <a:lnTo>
                      <a:pt x="26" y="62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7" y="62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29" y="78"/>
                    </a:lnTo>
                    <a:lnTo>
                      <a:pt x="29" y="80"/>
                    </a:lnTo>
                    <a:lnTo>
                      <a:pt x="29" y="81"/>
                    </a:lnTo>
                    <a:lnTo>
                      <a:pt x="29" y="83"/>
                    </a:lnTo>
                    <a:lnTo>
                      <a:pt x="27" y="83"/>
                    </a:lnTo>
                    <a:lnTo>
                      <a:pt x="27" y="84"/>
                    </a:lnTo>
                    <a:lnTo>
                      <a:pt x="26" y="84"/>
                    </a:lnTo>
                    <a:lnTo>
                      <a:pt x="26" y="86"/>
                    </a:lnTo>
                    <a:lnTo>
                      <a:pt x="26" y="87"/>
                    </a:lnTo>
                    <a:lnTo>
                      <a:pt x="24" y="89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9" y="83"/>
                    </a:lnTo>
                    <a:lnTo>
                      <a:pt x="29" y="81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4"/>
                    </a:lnTo>
                    <a:lnTo>
                      <a:pt x="29" y="72"/>
                    </a:lnTo>
                    <a:lnTo>
                      <a:pt x="29" y="71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29" y="63"/>
                    </a:lnTo>
                    <a:lnTo>
                      <a:pt x="29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67" y="2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4" y="2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2" y="5"/>
                    </a:lnTo>
                    <a:lnTo>
                      <a:pt x="80" y="5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5" y="24"/>
                    </a:lnTo>
                    <a:lnTo>
                      <a:pt x="83" y="24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4" y="29"/>
                    </a:lnTo>
                    <a:lnTo>
                      <a:pt x="76" y="30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3" y="53"/>
                    </a:lnTo>
                    <a:lnTo>
                      <a:pt x="73" y="54"/>
                    </a:lnTo>
                    <a:lnTo>
                      <a:pt x="74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3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8" y="60"/>
                    </a:lnTo>
                    <a:lnTo>
                      <a:pt x="70" y="60"/>
                    </a:lnTo>
                    <a:lnTo>
                      <a:pt x="68" y="60"/>
                    </a:lnTo>
                    <a:lnTo>
                      <a:pt x="67" y="60"/>
                    </a:lnTo>
                    <a:lnTo>
                      <a:pt x="65" y="60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4" y="60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61" y="62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3" y="66"/>
                    </a:lnTo>
                    <a:lnTo>
                      <a:pt x="55" y="66"/>
                    </a:lnTo>
                    <a:lnTo>
                      <a:pt x="55" y="68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6" y="71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6" y="78"/>
                    </a:lnTo>
                    <a:lnTo>
                      <a:pt x="55" y="78"/>
                    </a:lnTo>
                    <a:lnTo>
                      <a:pt x="55" y="80"/>
                    </a:lnTo>
                    <a:lnTo>
                      <a:pt x="56" y="80"/>
                    </a:lnTo>
                    <a:lnTo>
                      <a:pt x="56" y="81"/>
                    </a:lnTo>
                    <a:lnTo>
                      <a:pt x="56" y="83"/>
                    </a:lnTo>
                    <a:lnTo>
                      <a:pt x="55" y="83"/>
                    </a:lnTo>
                    <a:lnTo>
                      <a:pt x="55" y="84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3" y="90"/>
                    </a:lnTo>
                    <a:lnTo>
                      <a:pt x="55" y="90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92"/>
                    </a:lnTo>
                    <a:lnTo>
                      <a:pt x="59" y="92"/>
                    </a:lnTo>
                    <a:lnTo>
                      <a:pt x="59" y="93"/>
                    </a:lnTo>
                    <a:lnTo>
                      <a:pt x="59" y="95"/>
                    </a:lnTo>
                    <a:lnTo>
                      <a:pt x="61" y="95"/>
                    </a:lnTo>
                    <a:lnTo>
                      <a:pt x="62" y="95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99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9" y="108"/>
                    </a:lnTo>
                    <a:lnTo>
                      <a:pt x="59" y="110"/>
                    </a:lnTo>
                    <a:lnTo>
                      <a:pt x="59" y="111"/>
                    </a:lnTo>
                    <a:lnTo>
                      <a:pt x="59" y="113"/>
                    </a:lnTo>
                    <a:lnTo>
                      <a:pt x="59" y="114"/>
                    </a:lnTo>
                    <a:lnTo>
                      <a:pt x="58" y="114"/>
                    </a:lnTo>
                    <a:lnTo>
                      <a:pt x="56" y="114"/>
                    </a:lnTo>
                    <a:lnTo>
                      <a:pt x="55" y="114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0" y="116"/>
                    </a:lnTo>
                    <a:lnTo>
                      <a:pt x="49" y="116"/>
                    </a:lnTo>
                    <a:lnTo>
                      <a:pt x="47" y="116"/>
                    </a:lnTo>
                    <a:lnTo>
                      <a:pt x="46" y="116"/>
                    </a:lnTo>
                    <a:lnTo>
                      <a:pt x="46" y="118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8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2" y="118"/>
                    </a:lnTo>
                    <a:lnTo>
                      <a:pt x="42" y="116"/>
                    </a:lnTo>
                    <a:lnTo>
                      <a:pt x="41" y="118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39" y="118"/>
                    </a:lnTo>
                    <a:lnTo>
                      <a:pt x="39" y="119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38" y="116"/>
                    </a:lnTo>
                    <a:lnTo>
                      <a:pt x="38" y="114"/>
                    </a:lnTo>
                    <a:lnTo>
                      <a:pt x="36" y="114"/>
                    </a:lnTo>
                    <a:lnTo>
                      <a:pt x="36" y="113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10"/>
                    </a:lnTo>
                    <a:lnTo>
                      <a:pt x="32" y="108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4" y="104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5"/>
                    </a:lnTo>
                    <a:lnTo>
                      <a:pt x="14" y="105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9" y="96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9" y="93"/>
                    </a:lnTo>
                    <a:lnTo>
                      <a:pt x="9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0"/>
                    </a:lnTo>
                    <a:lnTo>
                      <a:pt x="9" y="89"/>
                    </a:lnTo>
                    <a:lnTo>
                      <a:pt x="8" y="89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8" y="81"/>
                    </a:lnTo>
                    <a:lnTo>
                      <a:pt x="8" y="80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8" y="78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2" y="41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94"/>
              <p:cNvSpPr>
                <a:spLocks/>
              </p:cNvSpPr>
              <p:nvPr/>
            </p:nvSpPr>
            <p:spPr bwMode="auto">
              <a:xfrm>
                <a:off x="3233" y="2908"/>
                <a:ext cx="77" cy="80"/>
              </a:xfrm>
              <a:custGeom>
                <a:avLst/>
                <a:gdLst/>
                <a:ahLst/>
                <a:cxnLst>
                  <a:cxn ang="0">
                    <a:pos x="9" y="45"/>
                  </a:cxn>
                  <a:cxn ang="0">
                    <a:pos x="10" y="42"/>
                  </a:cxn>
                  <a:cxn ang="0">
                    <a:pos x="7" y="39"/>
                  </a:cxn>
                  <a:cxn ang="0">
                    <a:pos x="6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6" y="24"/>
                  </a:cxn>
                  <a:cxn ang="0">
                    <a:pos x="6" y="17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9" y="8"/>
                  </a:cxn>
                  <a:cxn ang="0">
                    <a:pos x="12" y="6"/>
                  </a:cxn>
                  <a:cxn ang="0">
                    <a:pos x="15" y="0"/>
                  </a:cxn>
                  <a:cxn ang="0">
                    <a:pos x="21" y="2"/>
                  </a:cxn>
                  <a:cxn ang="0">
                    <a:pos x="25" y="5"/>
                  </a:cxn>
                  <a:cxn ang="0">
                    <a:pos x="21" y="8"/>
                  </a:cxn>
                  <a:cxn ang="0">
                    <a:pos x="19" y="12"/>
                  </a:cxn>
                  <a:cxn ang="0">
                    <a:pos x="24" y="12"/>
                  </a:cxn>
                  <a:cxn ang="0">
                    <a:pos x="28" y="15"/>
                  </a:cxn>
                  <a:cxn ang="0">
                    <a:pos x="30" y="9"/>
                  </a:cxn>
                  <a:cxn ang="0">
                    <a:pos x="33" y="8"/>
                  </a:cxn>
                  <a:cxn ang="0">
                    <a:pos x="39" y="6"/>
                  </a:cxn>
                  <a:cxn ang="0">
                    <a:pos x="45" y="5"/>
                  </a:cxn>
                  <a:cxn ang="0">
                    <a:pos x="51" y="6"/>
                  </a:cxn>
                  <a:cxn ang="0">
                    <a:pos x="56" y="9"/>
                  </a:cxn>
                  <a:cxn ang="0">
                    <a:pos x="59" y="15"/>
                  </a:cxn>
                  <a:cxn ang="0">
                    <a:pos x="65" y="17"/>
                  </a:cxn>
                  <a:cxn ang="0">
                    <a:pos x="68" y="23"/>
                  </a:cxn>
                  <a:cxn ang="0">
                    <a:pos x="71" y="29"/>
                  </a:cxn>
                  <a:cxn ang="0">
                    <a:pos x="72" y="35"/>
                  </a:cxn>
                  <a:cxn ang="0">
                    <a:pos x="75" y="39"/>
                  </a:cxn>
                  <a:cxn ang="0">
                    <a:pos x="72" y="44"/>
                  </a:cxn>
                  <a:cxn ang="0">
                    <a:pos x="74" y="50"/>
                  </a:cxn>
                  <a:cxn ang="0">
                    <a:pos x="75" y="56"/>
                  </a:cxn>
                  <a:cxn ang="0">
                    <a:pos x="75" y="61"/>
                  </a:cxn>
                  <a:cxn ang="0">
                    <a:pos x="72" y="65"/>
                  </a:cxn>
                  <a:cxn ang="0">
                    <a:pos x="69" y="73"/>
                  </a:cxn>
                  <a:cxn ang="0">
                    <a:pos x="66" y="74"/>
                  </a:cxn>
                  <a:cxn ang="0">
                    <a:pos x="60" y="73"/>
                  </a:cxn>
                  <a:cxn ang="0">
                    <a:pos x="54" y="74"/>
                  </a:cxn>
                  <a:cxn ang="0">
                    <a:pos x="50" y="79"/>
                  </a:cxn>
                  <a:cxn ang="0">
                    <a:pos x="47" y="80"/>
                  </a:cxn>
                  <a:cxn ang="0">
                    <a:pos x="42" y="77"/>
                  </a:cxn>
                  <a:cxn ang="0">
                    <a:pos x="38" y="74"/>
                  </a:cxn>
                  <a:cxn ang="0">
                    <a:pos x="39" y="71"/>
                  </a:cxn>
                  <a:cxn ang="0">
                    <a:pos x="36" y="67"/>
                  </a:cxn>
                  <a:cxn ang="0">
                    <a:pos x="33" y="65"/>
                  </a:cxn>
                  <a:cxn ang="0">
                    <a:pos x="28" y="65"/>
                  </a:cxn>
                  <a:cxn ang="0">
                    <a:pos x="30" y="64"/>
                  </a:cxn>
                  <a:cxn ang="0">
                    <a:pos x="31" y="61"/>
                  </a:cxn>
                  <a:cxn ang="0">
                    <a:pos x="33" y="58"/>
                  </a:cxn>
                  <a:cxn ang="0">
                    <a:pos x="31" y="51"/>
                  </a:cxn>
                  <a:cxn ang="0">
                    <a:pos x="31" y="45"/>
                  </a:cxn>
                  <a:cxn ang="0">
                    <a:pos x="24" y="45"/>
                  </a:cxn>
                  <a:cxn ang="0">
                    <a:pos x="16" y="44"/>
                  </a:cxn>
                </a:cxnLst>
                <a:rect l="0" t="0" r="r" b="b"/>
                <a:pathLst>
                  <a:path w="77" h="80">
                    <a:moveTo>
                      <a:pt x="13" y="44"/>
                    </a:moveTo>
                    <a:lnTo>
                      <a:pt x="12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2" y="33"/>
                    </a:lnTo>
                    <a:lnTo>
                      <a:pt x="72" y="35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5" y="38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4" y="51"/>
                    </a:lnTo>
                    <a:lnTo>
                      <a:pt x="74" y="53"/>
                    </a:lnTo>
                    <a:lnTo>
                      <a:pt x="75" y="53"/>
                    </a:lnTo>
                    <a:lnTo>
                      <a:pt x="75" y="55"/>
                    </a:lnTo>
                    <a:lnTo>
                      <a:pt x="75" y="56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5" y="58"/>
                    </a:lnTo>
                    <a:lnTo>
                      <a:pt x="75" y="59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2" y="65"/>
                    </a:lnTo>
                    <a:lnTo>
                      <a:pt x="71" y="67"/>
                    </a:lnTo>
                    <a:lnTo>
                      <a:pt x="71" y="68"/>
                    </a:lnTo>
                    <a:lnTo>
                      <a:pt x="69" y="70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9" y="74"/>
                    </a:lnTo>
                    <a:lnTo>
                      <a:pt x="68" y="74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5" y="74"/>
                    </a:lnTo>
                    <a:lnTo>
                      <a:pt x="63" y="74"/>
                    </a:lnTo>
                    <a:lnTo>
                      <a:pt x="62" y="74"/>
                    </a:lnTo>
                    <a:lnTo>
                      <a:pt x="60" y="74"/>
                    </a:lnTo>
                    <a:lnTo>
                      <a:pt x="60" y="73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6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1" y="77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5" y="80"/>
                    </a:lnTo>
                    <a:lnTo>
                      <a:pt x="44" y="80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8" y="73"/>
                    </a:lnTo>
                    <a:lnTo>
                      <a:pt x="38" y="71"/>
                    </a:lnTo>
                    <a:lnTo>
                      <a:pt x="39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8" y="67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28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7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95"/>
              <p:cNvSpPr>
                <a:spLocks/>
              </p:cNvSpPr>
              <p:nvPr/>
            </p:nvSpPr>
            <p:spPr bwMode="auto">
              <a:xfrm>
                <a:off x="3466" y="2993"/>
                <a:ext cx="92" cy="58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48" y="40"/>
                  </a:cxn>
                  <a:cxn ang="0">
                    <a:pos x="42" y="39"/>
                  </a:cxn>
                  <a:cxn ang="0">
                    <a:pos x="42" y="33"/>
                  </a:cxn>
                  <a:cxn ang="0">
                    <a:pos x="36" y="33"/>
                  </a:cxn>
                  <a:cxn ang="0">
                    <a:pos x="38" y="39"/>
                  </a:cxn>
                  <a:cxn ang="0">
                    <a:pos x="33" y="37"/>
                  </a:cxn>
                  <a:cxn ang="0">
                    <a:pos x="32" y="36"/>
                  </a:cxn>
                  <a:cxn ang="0">
                    <a:pos x="27" y="34"/>
                  </a:cxn>
                  <a:cxn ang="0">
                    <a:pos x="23" y="36"/>
                  </a:cxn>
                  <a:cxn ang="0">
                    <a:pos x="20" y="42"/>
                  </a:cxn>
                  <a:cxn ang="0">
                    <a:pos x="15" y="37"/>
                  </a:cxn>
                  <a:cxn ang="0">
                    <a:pos x="15" y="31"/>
                  </a:cxn>
                  <a:cxn ang="0">
                    <a:pos x="15" y="25"/>
                  </a:cxn>
                  <a:cxn ang="0">
                    <a:pos x="9" y="21"/>
                  </a:cxn>
                  <a:cxn ang="0">
                    <a:pos x="8" y="16"/>
                  </a:cxn>
                  <a:cxn ang="0">
                    <a:pos x="2" y="15"/>
                  </a:cxn>
                  <a:cxn ang="0">
                    <a:pos x="0" y="7"/>
                  </a:cxn>
                  <a:cxn ang="0">
                    <a:pos x="5" y="9"/>
                  </a:cxn>
                  <a:cxn ang="0">
                    <a:pos x="8" y="6"/>
                  </a:cxn>
                  <a:cxn ang="0">
                    <a:pos x="14" y="3"/>
                  </a:cxn>
                  <a:cxn ang="0">
                    <a:pos x="18" y="4"/>
                  </a:cxn>
                  <a:cxn ang="0">
                    <a:pos x="23" y="1"/>
                  </a:cxn>
                  <a:cxn ang="0">
                    <a:pos x="27" y="3"/>
                  </a:cxn>
                  <a:cxn ang="0">
                    <a:pos x="29" y="1"/>
                  </a:cxn>
                  <a:cxn ang="0">
                    <a:pos x="32" y="1"/>
                  </a:cxn>
                  <a:cxn ang="0">
                    <a:pos x="38" y="3"/>
                  </a:cxn>
                  <a:cxn ang="0">
                    <a:pos x="41" y="6"/>
                  </a:cxn>
                  <a:cxn ang="0">
                    <a:pos x="42" y="7"/>
                  </a:cxn>
                  <a:cxn ang="0">
                    <a:pos x="45" y="13"/>
                  </a:cxn>
                  <a:cxn ang="0">
                    <a:pos x="50" y="18"/>
                  </a:cxn>
                  <a:cxn ang="0">
                    <a:pos x="56" y="21"/>
                  </a:cxn>
                  <a:cxn ang="0">
                    <a:pos x="56" y="25"/>
                  </a:cxn>
                  <a:cxn ang="0">
                    <a:pos x="60" y="30"/>
                  </a:cxn>
                  <a:cxn ang="0">
                    <a:pos x="63" y="28"/>
                  </a:cxn>
                  <a:cxn ang="0">
                    <a:pos x="68" y="30"/>
                  </a:cxn>
                  <a:cxn ang="0">
                    <a:pos x="70" y="31"/>
                  </a:cxn>
                  <a:cxn ang="0">
                    <a:pos x="73" y="31"/>
                  </a:cxn>
                  <a:cxn ang="0">
                    <a:pos x="77" y="36"/>
                  </a:cxn>
                  <a:cxn ang="0">
                    <a:pos x="77" y="39"/>
                  </a:cxn>
                  <a:cxn ang="0">
                    <a:pos x="82" y="40"/>
                  </a:cxn>
                  <a:cxn ang="0">
                    <a:pos x="85" y="42"/>
                  </a:cxn>
                  <a:cxn ang="0">
                    <a:pos x="88" y="42"/>
                  </a:cxn>
                  <a:cxn ang="0">
                    <a:pos x="91" y="45"/>
                  </a:cxn>
                  <a:cxn ang="0">
                    <a:pos x="88" y="48"/>
                  </a:cxn>
                  <a:cxn ang="0">
                    <a:pos x="88" y="51"/>
                  </a:cxn>
                  <a:cxn ang="0">
                    <a:pos x="83" y="55"/>
                  </a:cxn>
                  <a:cxn ang="0">
                    <a:pos x="76" y="57"/>
                  </a:cxn>
                  <a:cxn ang="0">
                    <a:pos x="71" y="54"/>
                  </a:cxn>
                  <a:cxn ang="0">
                    <a:pos x="68" y="51"/>
                  </a:cxn>
                  <a:cxn ang="0">
                    <a:pos x="63" y="51"/>
                  </a:cxn>
                  <a:cxn ang="0">
                    <a:pos x="60" y="45"/>
                  </a:cxn>
                  <a:cxn ang="0">
                    <a:pos x="56" y="46"/>
                  </a:cxn>
                  <a:cxn ang="0">
                    <a:pos x="51" y="45"/>
                  </a:cxn>
                </a:cxnLst>
                <a:rect l="0" t="0" r="r" b="b"/>
                <a:pathLst>
                  <a:path w="92" h="58">
                    <a:moveTo>
                      <a:pt x="51" y="45"/>
                    </a:moveTo>
                    <a:lnTo>
                      <a:pt x="50" y="45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1" y="36"/>
                    </a:lnTo>
                    <a:lnTo>
                      <a:pt x="41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37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3" y="25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5" y="28"/>
                    </a:lnTo>
                    <a:lnTo>
                      <a:pt x="65" y="30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70" y="28"/>
                    </a:lnTo>
                    <a:lnTo>
                      <a:pt x="70" y="30"/>
                    </a:lnTo>
                    <a:lnTo>
                      <a:pt x="70" y="31"/>
                    </a:lnTo>
                    <a:lnTo>
                      <a:pt x="71" y="31"/>
                    </a:lnTo>
                    <a:lnTo>
                      <a:pt x="71" y="30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3" y="30"/>
                    </a:lnTo>
                    <a:lnTo>
                      <a:pt x="73" y="31"/>
                    </a:lnTo>
                    <a:lnTo>
                      <a:pt x="74" y="31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6"/>
                    </a:lnTo>
                    <a:lnTo>
                      <a:pt x="76" y="36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7" y="39"/>
                    </a:lnTo>
                    <a:lnTo>
                      <a:pt x="77" y="40"/>
                    </a:lnTo>
                    <a:lnTo>
                      <a:pt x="79" y="40"/>
                    </a:lnTo>
                    <a:lnTo>
                      <a:pt x="79" y="39"/>
                    </a:lnTo>
                    <a:lnTo>
                      <a:pt x="79" y="40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2"/>
                    </a:lnTo>
                    <a:lnTo>
                      <a:pt x="91" y="42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2" y="45"/>
                    </a:lnTo>
                    <a:lnTo>
                      <a:pt x="91" y="45"/>
                    </a:lnTo>
                    <a:lnTo>
                      <a:pt x="91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8" y="48"/>
                    </a:lnTo>
                    <a:lnTo>
                      <a:pt x="88" y="49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88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3" y="54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2" y="57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3" y="55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5" y="52"/>
                    </a:lnTo>
                    <a:lnTo>
                      <a:pt x="65" y="51"/>
                    </a:lnTo>
                    <a:lnTo>
                      <a:pt x="63" y="49"/>
                    </a:lnTo>
                    <a:lnTo>
                      <a:pt x="63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8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6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3" y="46"/>
                    </a:lnTo>
                    <a:lnTo>
                      <a:pt x="53" y="45"/>
                    </a:lnTo>
                    <a:lnTo>
                      <a:pt x="51" y="4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96"/>
              <p:cNvSpPr>
                <a:spLocks/>
              </p:cNvSpPr>
              <p:nvPr/>
            </p:nvSpPr>
            <p:spPr bwMode="auto">
              <a:xfrm>
                <a:off x="3225" y="2828"/>
                <a:ext cx="89" cy="97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7" y="37"/>
                  </a:cxn>
                  <a:cxn ang="0">
                    <a:pos x="35" y="35"/>
                  </a:cxn>
                  <a:cxn ang="0">
                    <a:pos x="42" y="34"/>
                  </a:cxn>
                  <a:cxn ang="0">
                    <a:pos x="42" y="29"/>
                  </a:cxn>
                  <a:cxn ang="0">
                    <a:pos x="44" y="25"/>
                  </a:cxn>
                  <a:cxn ang="0">
                    <a:pos x="52" y="23"/>
                  </a:cxn>
                  <a:cxn ang="0">
                    <a:pos x="50" y="19"/>
                  </a:cxn>
                  <a:cxn ang="0">
                    <a:pos x="44" y="19"/>
                  </a:cxn>
                  <a:cxn ang="0">
                    <a:pos x="44" y="16"/>
                  </a:cxn>
                  <a:cxn ang="0">
                    <a:pos x="49" y="12"/>
                  </a:cxn>
                  <a:cxn ang="0">
                    <a:pos x="55" y="14"/>
                  </a:cxn>
                  <a:cxn ang="0">
                    <a:pos x="62" y="12"/>
                  </a:cxn>
                  <a:cxn ang="0">
                    <a:pos x="65" y="6"/>
                  </a:cxn>
                  <a:cxn ang="0">
                    <a:pos x="67" y="0"/>
                  </a:cxn>
                  <a:cxn ang="0">
                    <a:pos x="71" y="5"/>
                  </a:cxn>
                  <a:cxn ang="0">
                    <a:pos x="73" y="6"/>
                  </a:cxn>
                  <a:cxn ang="0">
                    <a:pos x="76" y="11"/>
                  </a:cxn>
                  <a:cxn ang="0">
                    <a:pos x="80" y="12"/>
                  </a:cxn>
                  <a:cxn ang="0">
                    <a:pos x="77" y="19"/>
                  </a:cxn>
                  <a:cxn ang="0">
                    <a:pos x="80" y="25"/>
                  </a:cxn>
                  <a:cxn ang="0">
                    <a:pos x="79" y="28"/>
                  </a:cxn>
                  <a:cxn ang="0">
                    <a:pos x="83" y="32"/>
                  </a:cxn>
                  <a:cxn ang="0">
                    <a:pos x="85" y="34"/>
                  </a:cxn>
                  <a:cxn ang="0">
                    <a:pos x="88" y="37"/>
                  </a:cxn>
                  <a:cxn ang="0">
                    <a:pos x="88" y="40"/>
                  </a:cxn>
                  <a:cxn ang="0">
                    <a:pos x="80" y="41"/>
                  </a:cxn>
                  <a:cxn ang="0">
                    <a:pos x="79" y="46"/>
                  </a:cxn>
                  <a:cxn ang="0">
                    <a:pos x="77" y="50"/>
                  </a:cxn>
                  <a:cxn ang="0">
                    <a:pos x="79" y="55"/>
                  </a:cxn>
                  <a:cxn ang="0">
                    <a:pos x="74" y="59"/>
                  </a:cxn>
                  <a:cxn ang="0">
                    <a:pos x="71" y="65"/>
                  </a:cxn>
                  <a:cxn ang="0">
                    <a:pos x="68" y="65"/>
                  </a:cxn>
                  <a:cxn ang="0">
                    <a:pos x="67" y="70"/>
                  </a:cxn>
                  <a:cxn ang="0">
                    <a:pos x="68" y="77"/>
                  </a:cxn>
                  <a:cxn ang="0">
                    <a:pos x="68" y="77"/>
                  </a:cxn>
                  <a:cxn ang="0">
                    <a:pos x="71" y="83"/>
                  </a:cxn>
                  <a:cxn ang="0">
                    <a:pos x="68" y="89"/>
                  </a:cxn>
                  <a:cxn ang="0">
                    <a:pos x="71" y="95"/>
                  </a:cxn>
                  <a:cxn ang="0">
                    <a:pos x="65" y="94"/>
                  </a:cxn>
                  <a:cxn ang="0">
                    <a:pos x="62" y="88"/>
                  </a:cxn>
                  <a:cxn ang="0">
                    <a:pos x="56" y="85"/>
                  </a:cxn>
                  <a:cxn ang="0">
                    <a:pos x="49" y="86"/>
                  </a:cxn>
                  <a:cxn ang="0">
                    <a:pos x="44" y="85"/>
                  </a:cxn>
                  <a:cxn ang="0">
                    <a:pos x="39" y="80"/>
                  </a:cxn>
                  <a:cxn ang="0">
                    <a:pos x="35" y="82"/>
                  </a:cxn>
                  <a:cxn ang="0">
                    <a:pos x="29" y="82"/>
                  </a:cxn>
                  <a:cxn ang="0">
                    <a:pos x="23" y="82"/>
                  </a:cxn>
                  <a:cxn ang="0">
                    <a:pos x="18" y="80"/>
                  </a:cxn>
                  <a:cxn ang="0">
                    <a:pos x="12" y="83"/>
                  </a:cxn>
                  <a:cxn ang="0">
                    <a:pos x="8" y="82"/>
                  </a:cxn>
                  <a:cxn ang="0">
                    <a:pos x="8" y="76"/>
                  </a:cxn>
                  <a:cxn ang="0">
                    <a:pos x="9" y="73"/>
                  </a:cxn>
                  <a:cxn ang="0">
                    <a:pos x="9" y="67"/>
                  </a:cxn>
                  <a:cxn ang="0">
                    <a:pos x="8" y="62"/>
                  </a:cxn>
                  <a:cxn ang="0">
                    <a:pos x="5" y="55"/>
                  </a:cxn>
                  <a:cxn ang="0">
                    <a:pos x="6" y="50"/>
                  </a:cxn>
                  <a:cxn ang="0">
                    <a:pos x="3" y="46"/>
                  </a:cxn>
                  <a:cxn ang="0">
                    <a:pos x="0" y="40"/>
                  </a:cxn>
                  <a:cxn ang="0">
                    <a:pos x="5" y="35"/>
                  </a:cxn>
                  <a:cxn ang="0">
                    <a:pos x="6" y="28"/>
                  </a:cxn>
                  <a:cxn ang="0">
                    <a:pos x="12" y="23"/>
                  </a:cxn>
                  <a:cxn ang="0">
                    <a:pos x="20" y="25"/>
                  </a:cxn>
                </a:cxnLst>
                <a:rect l="0" t="0" r="r" b="b"/>
                <a:pathLst>
                  <a:path w="89" h="97">
                    <a:moveTo>
                      <a:pt x="23" y="25"/>
                    </a:moveTo>
                    <a:lnTo>
                      <a:pt x="24" y="25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8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6" y="17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2" y="11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8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80" y="29"/>
                    </a:lnTo>
                    <a:lnTo>
                      <a:pt x="82" y="29"/>
                    </a:lnTo>
                    <a:lnTo>
                      <a:pt x="82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6" y="34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6" y="35"/>
                    </a:lnTo>
                    <a:lnTo>
                      <a:pt x="86" y="37"/>
                    </a:lnTo>
                    <a:lnTo>
                      <a:pt x="88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6" y="40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0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4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79" y="47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7" y="50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5"/>
                    </a:lnTo>
                    <a:lnTo>
                      <a:pt x="79" y="55"/>
                    </a:lnTo>
                    <a:lnTo>
                      <a:pt x="79" y="56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4" y="59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3" y="64"/>
                    </a:lnTo>
                    <a:lnTo>
                      <a:pt x="73" y="65"/>
                    </a:lnTo>
                    <a:lnTo>
                      <a:pt x="71" y="65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5"/>
                    </a:lnTo>
                    <a:lnTo>
                      <a:pt x="67" y="65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8" y="68"/>
                    </a:lnTo>
                    <a:lnTo>
                      <a:pt x="68" y="70"/>
                    </a:lnTo>
                    <a:lnTo>
                      <a:pt x="67" y="70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0" y="79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70" y="79"/>
                    </a:lnTo>
                    <a:lnTo>
                      <a:pt x="70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1" y="83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8" y="91"/>
                    </a:lnTo>
                    <a:lnTo>
                      <a:pt x="70" y="91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7"/>
                    </a:lnTo>
                    <a:lnTo>
                      <a:pt x="70" y="95"/>
                    </a:lnTo>
                    <a:lnTo>
                      <a:pt x="68" y="95"/>
                    </a:lnTo>
                    <a:lnTo>
                      <a:pt x="67" y="95"/>
                    </a:lnTo>
                    <a:lnTo>
                      <a:pt x="65" y="94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4" y="91"/>
                    </a:lnTo>
                    <a:lnTo>
                      <a:pt x="64" y="89"/>
                    </a:lnTo>
                    <a:lnTo>
                      <a:pt x="62" y="89"/>
                    </a:lnTo>
                    <a:lnTo>
                      <a:pt x="62" y="88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6" y="85"/>
                    </a:lnTo>
                    <a:lnTo>
                      <a:pt x="55" y="85"/>
                    </a:lnTo>
                    <a:lnTo>
                      <a:pt x="53" y="85"/>
                    </a:lnTo>
                    <a:lnTo>
                      <a:pt x="52" y="85"/>
                    </a:lnTo>
                    <a:lnTo>
                      <a:pt x="50" y="85"/>
                    </a:lnTo>
                    <a:lnTo>
                      <a:pt x="50" y="86"/>
                    </a:lnTo>
                    <a:lnTo>
                      <a:pt x="49" y="86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2" y="83"/>
                    </a:lnTo>
                    <a:lnTo>
                      <a:pt x="42" y="82"/>
                    </a:lnTo>
                    <a:lnTo>
                      <a:pt x="41" y="82"/>
                    </a:lnTo>
                    <a:lnTo>
                      <a:pt x="41" y="80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5" y="80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82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9" y="73"/>
                    </a:lnTo>
                    <a:lnTo>
                      <a:pt x="11" y="73"/>
                    </a:lnTo>
                    <a:lnTo>
                      <a:pt x="9" y="73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8" y="65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97"/>
              <p:cNvSpPr>
                <a:spLocks noEditPoints="1"/>
              </p:cNvSpPr>
              <p:nvPr/>
            </p:nvSpPr>
            <p:spPr bwMode="auto">
              <a:xfrm>
                <a:off x="3234" y="2807"/>
                <a:ext cx="70" cy="58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53" y="2"/>
                  </a:cxn>
                  <a:cxn ang="0">
                    <a:pos x="59" y="0"/>
                  </a:cxn>
                  <a:cxn ang="0">
                    <a:pos x="62" y="5"/>
                  </a:cxn>
                  <a:cxn ang="0">
                    <a:pos x="64" y="8"/>
                  </a:cxn>
                  <a:cxn ang="0">
                    <a:pos x="67" y="12"/>
                  </a:cxn>
                  <a:cxn ang="0">
                    <a:pos x="70" y="17"/>
                  </a:cxn>
                  <a:cxn ang="0">
                    <a:pos x="65" y="20"/>
                  </a:cxn>
                  <a:cxn ang="0">
                    <a:pos x="59" y="21"/>
                  </a:cxn>
                  <a:cxn ang="0">
                    <a:pos x="56" y="23"/>
                  </a:cxn>
                  <a:cxn ang="0">
                    <a:pos x="56" y="29"/>
                  </a:cxn>
                  <a:cxn ang="0">
                    <a:pos x="53" y="33"/>
                  </a:cxn>
                  <a:cxn ang="0">
                    <a:pos x="47" y="35"/>
                  </a:cxn>
                  <a:cxn ang="0">
                    <a:pos x="41" y="32"/>
                  </a:cxn>
                  <a:cxn ang="0">
                    <a:pos x="37" y="35"/>
                  </a:cxn>
                  <a:cxn ang="0">
                    <a:pos x="33" y="38"/>
                  </a:cxn>
                  <a:cxn ang="0">
                    <a:pos x="37" y="40"/>
                  </a:cxn>
                  <a:cxn ang="0">
                    <a:pos x="41" y="40"/>
                  </a:cxn>
                  <a:cxn ang="0">
                    <a:pos x="44" y="44"/>
                  </a:cxn>
                  <a:cxn ang="0">
                    <a:pos x="38" y="46"/>
                  </a:cxn>
                  <a:cxn ang="0">
                    <a:pos x="35" y="47"/>
                  </a:cxn>
                  <a:cxn ang="0">
                    <a:pos x="35" y="53"/>
                  </a:cxn>
                  <a:cxn ang="0">
                    <a:pos x="32" y="55"/>
                  </a:cxn>
                  <a:cxn ang="0">
                    <a:pos x="26" y="56"/>
                  </a:cxn>
                  <a:cxn ang="0">
                    <a:pos x="20" y="58"/>
                  </a:cxn>
                  <a:cxn ang="0">
                    <a:pos x="15" y="55"/>
                  </a:cxn>
                  <a:cxn ang="0">
                    <a:pos x="15" y="47"/>
                  </a:cxn>
                  <a:cxn ang="0">
                    <a:pos x="9" y="46"/>
                  </a:cxn>
                  <a:cxn ang="0">
                    <a:pos x="3" y="44"/>
                  </a:cxn>
                  <a:cxn ang="0">
                    <a:pos x="2" y="40"/>
                  </a:cxn>
                  <a:cxn ang="0">
                    <a:pos x="0" y="33"/>
                  </a:cxn>
                  <a:cxn ang="0">
                    <a:pos x="2" y="27"/>
                  </a:cxn>
                  <a:cxn ang="0">
                    <a:pos x="3" y="24"/>
                  </a:cxn>
                  <a:cxn ang="0">
                    <a:pos x="5" y="24"/>
                  </a:cxn>
                  <a:cxn ang="0">
                    <a:pos x="5" y="20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11" y="5"/>
                  </a:cxn>
                  <a:cxn ang="0">
                    <a:pos x="15" y="2"/>
                  </a:cxn>
                  <a:cxn ang="0">
                    <a:pos x="20" y="5"/>
                  </a:cxn>
                  <a:cxn ang="0">
                    <a:pos x="24" y="8"/>
                  </a:cxn>
                  <a:cxn ang="0">
                    <a:pos x="30" y="9"/>
                  </a:cxn>
                  <a:cxn ang="0">
                    <a:pos x="33" y="5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46" y="3"/>
                  </a:cxn>
                  <a:cxn ang="0">
                    <a:pos x="9" y="23"/>
                  </a:cxn>
                  <a:cxn ang="0">
                    <a:pos x="8" y="26"/>
                  </a:cxn>
                  <a:cxn ang="0">
                    <a:pos x="8" y="33"/>
                  </a:cxn>
                  <a:cxn ang="0">
                    <a:pos x="11" y="35"/>
                  </a:cxn>
                  <a:cxn ang="0">
                    <a:pos x="17" y="35"/>
                  </a:cxn>
                  <a:cxn ang="0">
                    <a:pos x="20" y="32"/>
                  </a:cxn>
                  <a:cxn ang="0">
                    <a:pos x="20" y="27"/>
                  </a:cxn>
                  <a:cxn ang="0">
                    <a:pos x="18" y="26"/>
                  </a:cxn>
                  <a:cxn ang="0">
                    <a:pos x="14" y="23"/>
                  </a:cxn>
                </a:cxnLst>
                <a:rect l="0" t="0" r="r" b="b"/>
                <a:pathLst>
                  <a:path w="70" h="58">
                    <a:moveTo>
                      <a:pt x="47" y="3"/>
                    </a:moveTo>
                    <a:lnTo>
                      <a:pt x="49" y="3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68" y="18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4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5" y="37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5" y="40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3" y="44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9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0" y="58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7" y="3"/>
                    </a:lnTo>
                    <a:close/>
                    <a:moveTo>
                      <a:pt x="11" y="23"/>
                    </a:move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98"/>
              <p:cNvSpPr>
                <a:spLocks/>
              </p:cNvSpPr>
              <p:nvPr/>
            </p:nvSpPr>
            <p:spPr bwMode="auto">
              <a:xfrm>
                <a:off x="3243" y="2759"/>
                <a:ext cx="52" cy="51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8" y="23"/>
                  </a:cxn>
                  <a:cxn ang="0">
                    <a:pos x="12" y="21"/>
                  </a:cxn>
                  <a:cxn ang="0">
                    <a:pos x="11" y="17"/>
                  </a:cxn>
                  <a:cxn ang="0">
                    <a:pos x="9" y="1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2" y="5"/>
                  </a:cxn>
                  <a:cxn ang="0">
                    <a:pos x="17" y="3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9" y="3"/>
                  </a:cxn>
                  <a:cxn ang="0">
                    <a:pos x="34" y="5"/>
                  </a:cxn>
                  <a:cxn ang="0">
                    <a:pos x="38" y="6"/>
                  </a:cxn>
                  <a:cxn ang="0">
                    <a:pos x="43" y="8"/>
                  </a:cxn>
                  <a:cxn ang="0">
                    <a:pos x="46" y="8"/>
                  </a:cxn>
                  <a:cxn ang="0">
                    <a:pos x="47" y="12"/>
                  </a:cxn>
                  <a:cxn ang="0">
                    <a:pos x="46" y="14"/>
                  </a:cxn>
                  <a:cxn ang="0">
                    <a:pos x="46" y="17"/>
                  </a:cxn>
                  <a:cxn ang="0">
                    <a:pos x="44" y="21"/>
                  </a:cxn>
                  <a:cxn ang="0">
                    <a:pos x="46" y="27"/>
                  </a:cxn>
                  <a:cxn ang="0">
                    <a:pos x="49" y="30"/>
                  </a:cxn>
                  <a:cxn ang="0">
                    <a:pos x="52" y="33"/>
                  </a:cxn>
                  <a:cxn ang="0">
                    <a:pos x="47" y="32"/>
                  </a:cxn>
                  <a:cxn ang="0">
                    <a:pos x="46" y="27"/>
                  </a:cxn>
                  <a:cxn ang="0">
                    <a:pos x="41" y="29"/>
                  </a:cxn>
                  <a:cxn ang="0">
                    <a:pos x="38" y="32"/>
                  </a:cxn>
                  <a:cxn ang="0">
                    <a:pos x="37" y="36"/>
                  </a:cxn>
                  <a:cxn ang="0">
                    <a:pos x="34" y="39"/>
                  </a:cxn>
                  <a:cxn ang="0">
                    <a:pos x="35" y="41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28" y="48"/>
                  </a:cxn>
                  <a:cxn ang="0">
                    <a:pos x="23" y="50"/>
                  </a:cxn>
                  <a:cxn ang="0">
                    <a:pos x="17" y="50"/>
                  </a:cxn>
                  <a:cxn ang="0">
                    <a:pos x="15" y="51"/>
                  </a:cxn>
                  <a:cxn ang="0">
                    <a:pos x="14" y="50"/>
                  </a:cxn>
                  <a:cxn ang="0">
                    <a:pos x="9" y="47"/>
                  </a:cxn>
                  <a:cxn ang="0">
                    <a:pos x="5" y="45"/>
                  </a:cxn>
                  <a:cxn ang="0">
                    <a:pos x="5" y="45"/>
                  </a:cxn>
                  <a:cxn ang="0">
                    <a:pos x="6" y="47"/>
                  </a:cxn>
                  <a:cxn ang="0">
                    <a:pos x="3" y="45"/>
                  </a:cxn>
                  <a:cxn ang="0">
                    <a:pos x="2" y="44"/>
                  </a:cxn>
                  <a:cxn ang="0">
                    <a:pos x="2" y="41"/>
                  </a:cxn>
                  <a:cxn ang="0">
                    <a:pos x="5" y="38"/>
                  </a:cxn>
                  <a:cxn ang="0">
                    <a:pos x="8" y="35"/>
                  </a:cxn>
                  <a:cxn ang="0">
                    <a:pos x="6" y="30"/>
                  </a:cxn>
                  <a:cxn ang="0">
                    <a:pos x="3" y="27"/>
                  </a:cxn>
                </a:cxnLst>
                <a:rect l="0" t="0" r="r" b="b"/>
                <a:pathLst>
                  <a:path w="52" h="51">
                    <a:moveTo>
                      <a:pt x="2" y="27"/>
                    </a:move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99"/>
              <p:cNvSpPr>
                <a:spLocks/>
              </p:cNvSpPr>
              <p:nvPr/>
            </p:nvSpPr>
            <p:spPr bwMode="auto">
              <a:xfrm>
                <a:off x="3281" y="2752"/>
                <a:ext cx="69" cy="85"/>
              </a:xfrm>
              <a:custGeom>
                <a:avLst/>
                <a:gdLst/>
                <a:ahLst/>
                <a:cxnLst>
                  <a:cxn ang="0">
                    <a:pos x="30" y="66"/>
                  </a:cxn>
                  <a:cxn ang="0">
                    <a:pos x="27" y="63"/>
                  </a:cxn>
                  <a:cxn ang="0">
                    <a:pos x="24" y="60"/>
                  </a:cxn>
                  <a:cxn ang="0">
                    <a:pos x="23" y="58"/>
                  </a:cxn>
                  <a:cxn ang="0">
                    <a:pos x="20" y="55"/>
                  </a:cxn>
                  <a:cxn ang="0">
                    <a:pos x="18" y="51"/>
                  </a:cxn>
                  <a:cxn ang="0">
                    <a:pos x="17" y="52"/>
                  </a:cxn>
                  <a:cxn ang="0">
                    <a:pos x="18" y="48"/>
                  </a:cxn>
                  <a:cxn ang="0">
                    <a:pos x="15" y="45"/>
                  </a:cxn>
                  <a:cxn ang="0">
                    <a:pos x="15" y="42"/>
                  </a:cxn>
                  <a:cxn ang="0">
                    <a:pos x="17" y="40"/>
                  </a:cxn>
                  <a:cxn ang="0">
                    <a:pos x="14" y="40"/>
                  </a:cxn>
                  <a:cxn ang="0">
                    <a:pos x="11" y="37"/>
                  </a:cxn>
                  <a:cxn ang="0">
                    <a:pos x="8" y="34"/>
                  </a:cxn>
                  <a:cxn ang="0">
                    <a:pos x="6" y="28"/>
                  </a:cxn>
                  <a:cxn ang="0">
                    <a:pos x="8" y="24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6" y="7"/>
                  </a:cxn>
                  <a:cxn ang="0">
                    <a:pos x="12" y="7"/>
                  </a:cxn>
                  <a:cxn ang="0">
                    <a:pos x="15" y="4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4" y="4"/>
                  </a:cxn>
                  <a:cxn ang="0">
                    <a:pos x="26" y="9"/>
                  </a:cxn>
                  <a:cxn ang="0">
                    <a:pos x="27" y="13"/>
                  </a:cxn>
                  <a:cxn ang="0">
                    <a:pos x="29" y="18"/>
                  </a:cxn>
                  <a:cxn ang="0">
                    <a:pos x="32" y="21"/>
                  </a:cxn>
                  <a:cxn ang="0">
                    <a:pos x="33" y="25"/>
                  </a:cxn>
                  <a:cxn ang="0">
                    <a:pos x="36" y="28"/>
                  </a:cxn>
                  <a:cxn ang="0">
                    <a:pos x="39" y="31"/>
                  </a:cxn>
                  <a:cxn ang="0">
                    <a:pos x="41" y="36"/>
                  </a:cxn>
                  <a:cxn ang="0">
                    <a:pos x="44" y="39"/>
                  </a:cxn>
                  <a:cxn ang="0">
                    <a:pos x="47" y="42"/>
                  </a:cxn>
                  <a:cxn ang="0">
                    <a:pos x="50" y="45"/>
                  </a:cxn>
                  <a:cxn ang="0">
                    <a:pos x="51" y="49"/>
                  </a:cxn>
                  <a:cxn ang="0">
                    <a:pos x="54" y="52"/>
                  </a:cxn>
                  <a:cxn ang="0">
                    <a:pos x="57" y="55"/>
                  </a:cxn>
                  <a:cxn ang="0">
                    <a:pos x="59" y="60"/>
                  </a:cxn>
                  <a:cxn ang="0">
                    <a:pos x="62" y="63"/>
                  </a:cxn>
                  <a:cxn ang="0">
                    <a:pos x="65" y="66"/>
                  </a:cxn>
                  <a:cxn ang="0">
                    <a:pos x="66" y="70"/>
                  </a:cxn>
                  <a:cxn ang="0">
                    <a:pos x="68" y="75"/>
                  </a:cxn>
                  <a:cxn ang="0">
                    <a:pos x="69" y="79"/>
                  </a:cxn>
                  <a:cxn ang="0">
                    <a:pos x="66" y="82"/>
                  </a:cxn>
                  <a:cxn ang="0">
                    <a:pos x="63" y="84"/>
                  </a:cxn>
                  <a:cxn ang="0">
                    <a:pos x="66" y="81"/>
                  </a:cxn>
                  <a:cxn ang="0">
                    <a:pos x="68" y="76"/>
                  </a:cxn>
                  <a:cxn ang="0">
                    <a:pos x="63" y="73"/>
                  </a:cxn>
                  <a:cxn ang="0">
                    <a:pos x="59" y="70"/>
                  </a:cxn>
                  <a:cxn ang="0">
                    <a:pos x="54" y="69"/>
                  </a:cxn>
                  <a:cxn ang="0">
                    <a:pos x="51" y="69"/>
                  </a:cxn>
                  <a:cxn ang="0">
                    <a:pos x="51" y="69"/>
                  </a:cxn>
                  <a:cxn ang="0">
                    <a:pos x="47" y="70"/>
                  </a:cxn>
                  <a:cxn ang="0">
                    <a:pos x="44" y="73"/>
                  </a:cxn>
                  <a:cxn ang="0">
                    <a:pos x="38" y="73"/>
                  </a:cxn>
                  <a:cxn ang="0">
                    <a:pos x="35" y="70"/>
                  </a:cxn>
                </a:cxnLst>
                <a:rect l="0" t="0" r="r" b="b"/>
                <a:pathLst>
                  <a:path w="69" h="85">
                    <a:moveTo>
                      <a:pt x="32" y="69"/>
                    </a:moveTo>
                    <a:lnTo>
                      <a:pt x="32" y="67"/>
                    </a:lnTo>
                    <a:lnTo>
                      <a:pt x="30" y="67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3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18" y="55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1" y="36"/>
                    </a:lnTo>
                    <a:lnTo>
                      <a:pt x="42" y="36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3"/>
                    </a:lnTo>
                    <a:lnTo>
                      <a:pt x="48" y="43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9" y="57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3" y="66"/>
                    </a:lnTo>
                    <a:lnTo>
                      <a:pt x="65" y="66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6" y="72"/>
                    </a:lnTo>
                    <a:lnTo>
                      <a:pt x="68" y="72"/>
                    </a:lnTo>
                    <a:lnTo>
                      <a:pt x="68" y="73"/>
                    </a:lnTo>
                    <a:lnTo>
                      <a:pt x="68" y="75"/>
                    </a:lnTo>
                    <a:lnTo>
                      <a:pt x="68" y="76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79"/>
                    </a:lnTo>
                    <a:lnTo>
                      <a:pt x="68" y="81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5" y="84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3" y="84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68" y="79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6" y="75"/>
                    </a:lnTo>
                    <a:lnTo>
                      <a:pt x="66" y="73"/>
                    </a:lnTo>
                    <a:lnTo>
                      <a:pt x="65" y="73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60" y="70"/>
                    </a:lnTo>
                    <a:lnTo>
                      <a:pt x="59" y="70"/>
                    </a:lnTo>
                    <a:lnTo>
                      <a:pt x="57" y="70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3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50" y="67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4" y="72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1" y="73"/>
                    </a:lnTo>
                    <a:lnTo>
                      <a:pt x="39" y="73"/>
                    </a:lnTo>
                    <a:lnTo>
                      <a:pt x="38" y="73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400"/>
              <p:cNvSpPr>
                <a:spLocks/>
              </p:cNvSpPr>
              <p:nvPr/>
            </p:nvSpPr>
            <p:spPr bwMode="auto">
              <a:xfrm>
                <a:off x="2914" y="2639"/>
                <a:ext cx="119" cy="87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7" y="25"/>
                  </a:cxn>
                  <a:cxn ang="0">
                    <a:pos x="10" y="19"/>
                  </a:cxn>
                  <a:cxn ang="0">
                    <a:pos x="15" y="16"/>
                  </a:cxn>
                  <a:cxn ang="0">
                    <a:pos x="12" y="13"/>
                  </a:cxn>
                  <a:cxn ang="0">
                    <a:pos x="15" y="7"/>
                  </a:cxn>
                  <a:cxn ang="0">
                    <a:pos x="21" y="1"/>
                  </a:cxn>
                  <a:cxn ang="0">
                    <a:pos x="31" y="0"/>
                  </a:cxn>
                  <a:cxn ang="0">
                    <a:pos x="37" y="3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8" y="7"/>
                  </a:cxn>
                  <a:cxn ang="0">
                    <a:pos x="67" y="13"/>
                  </a:cxn>
                  <a:cxn ang="0">
                    <a:pos x="72" y="16"/>
                  </a:cxn>
                  <a:cxn ang="0">
                    <a:pos x="79" y="21"/>
                  </a:cxn>
                  <a:cxn ang="0">
                    <a:pos x="87" y="25"/>
                  </a:cxn>
                  <a:cxn ang="0">
                    <a:pos x="95" y="27"/>
                  </a:cxn>
                  <a:cxn ang="0">
                    <a:pos x="104" y="30"/>
                  </a:cxn>
                  <a:cxn ang="0">
                    <a:pos x="113" y="33"/>
                  </a:cxn>
                  <a:cxn ang="0">
                    <a:pos x="117" y="42"/>
                  </a:cxn>
                  <a:cxn ang="0">
                    <a:pos x="117" y="54"/>
                  </a:cxn>
                  <a:cxn ang="0">
                    <a:pos x="107" y="57"/>
                  </a:cxn>
                  <a:cxn ang="0">
                    <a:pos x="99" y="58"/>
                  </a:cxn>
                  <a:cxn ang="0">
                    <a:pos x="88" y="63"/>
                  </a:cxn>
                  <a:cxn ang="0">
                    <a:pos x="76" y="64"/>
                  </a:cxn>
                  <a:cxn ang="0">
                    <a:pos x="72" y="72"/>
                  </a:cxn>
                  <a:cxn ang="0">
                    <a:pos x="63" y="69"/>
                  </a:cxn>
                  <a:cxn ang="0">
                    <a:pos x="57" y="66"/>
                  </a:cxn>
                  <a:cxn ang="0">
                    <a:pos x="46" y="70"/>
                  </a:cxn>
                  <a:cxn ang="0">
                    <a:pos x="52" y="64"/>
                  </a:cxn>
                  <a:cxn ang="0">
                    <a:pos x="55" y="61"/>
                  </a:cxn>
                  <a:cxn ang="0">
                    <a:pos x="55" y="55"/>
                  </a:cxn>
                  <a:cxn ang="0">
                    <a:pos x="54" y="54"/>
                  </a:cxn>
                  <a:cxn ang="0">
                    <a:pos x="52" y="61"/>
                  </a:cxn>
                  <a:cxn ang="0">
                    <a:pos x="46" y="64"/>
                  </a:cxn>
                  <a:cxn ang="0">
                    <a:pos x="42" y="69"/>
                  </a:cxn>
                  <a:cxn ang="0">
                    <a:pos x="37" y="75"/>
                  </a:cxn>
                  <a:cxn ang="0">
                    <a:pos x="31" y="75"/>
                  </a:cxn>
                  <a:cxn ang="0">
                    <a:pos x="30" y="70"/>
                  </a:cxn>
                  <a:cxn ang="0">
                    <a:pos x="30" y="70"/>
                  </a:cxn>
                  <a:cxn ang="0">
                    <a:pos x="28" y="69"/>
                  </a:cxn>
                  <a:cxn ang="0">
                    <a:pos x="27" y="67"/>
                  </a:cxn>
                  <a:cxn ang="0">
                    <a:pos x="27" y="64"/>
                  </a:cxn>
                  <a:cxn ang="0">
                    <a:pos x="27" y="58"/>
                  </a:cxn>
                  <a:cxn ang="0">
                    <a:pos x="27" y="52"/>
                  </a:cxn>
                  <a:cxn ang="0">
                    <a:pos x="27" y="55"/>
                  </a:cxn>
                  <a:cxn ang="0">
                    <a:pos x="27" y="61"/>
                  </a:cxn>
                  <a:cxn ang="0">
                    <a:pos x="24" y="67"/>
                  </a:cxn>
                  <a:cxn ang="0">
                    <a:pos x="19" y="75"/>
                  </a:cxn>
                  <a:cxn ang="0">
                    <a:pos x="13" y="84"/>
                  </a:cxn>
                  <a:cxn ang="0">
                    <a:pos x="7" y="82"/>
                  </a:cxn>
                  <a:cxn ang="0">
                    <a:pos x="10" y="73"/>
                  </a:cxn>
                  <a:cxn ang="0">
                    <a:pos x="10" y="64"/>
                  </a:cxn>
                  <a:cxn ang="0">
                    <a:pos x="7" y="64"/>
                  </a:cxn>
                  <a:cxn ang="0">
                    <a:pos x="6" y="57"/>
                  </a:cxn>
                  <a:cxn ang="0">
                    <a:pos x="6" y="57"/>
                  </a:cxn>
                  <a:cxn ang="0">
                    <a:pos x="3" y="51"/>
                  </a:cxn>
                  <a:cxn ang="0">
                    <a:pos x="1" y="49"/>
                  </a:cxn>
                  <a:cxn ang="0">
                    <a:pos x="1" y="46"/>
                  </a:cxn>
                </a:cxnLst>
                <a:rect l="0" t="0" r="r" b="b"/>
                <a:pathLst>
                  <a:path w="119" h="87">
                    <a:moveTo>
                      <a:pt x="0" y="43"/>
                    </a:moveTo>
                    <a:lnTo>
                      <a:pt x="1" y="43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1" y="27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101" y="28"/>
                    </a:lnTo>
                    <a:lnTo>
                      <a:pt x="101" y="27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0" y="30"/>
                    </a:lnTo>
                    <a:lnTo>
                      <a:pt x="110" y="31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13" y="33"/>
                    </a:lnTo>
                    <a:lnTo>
                      <a:pt x="114" y="34"/>
                    </a:lnTo>
                    <a:lnTo>
                      <a:pt x="116" y="34"/>
                    </a:lnTo>
                    <a:lnTo>
                      <a:pt x="116" y="36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9" y="39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7" y="48"/>
                    </a:lnTo>
                    <a:lnTo>
                      <a:pt x="117" y="49"/>
                    </a:lnTo>
                    <a:lnTo>
                      <a:pt x="117" y="51"/>
                    </a:lnTo>
                    <a:lnTo>
                      <a:pt x="117" y="52"/>
                    </a:lnTo>
                    <a:lnTo>
                      <a:pt x="117" y="54"/>
                    </a:lnTo>
                    <a:lnTo>
                      <a:pt x="117" y="55"/>
                    </a:lnTo>
                    <a:lnTo>
                      <a:pt x="116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3" y="55"/>
                    </a:lnTo>
                    <a:lnTo>
                      <a:pt x="111" y="55"/>
                    </a:lnTo>
                    <a:lnTo>
                      <a:pt x="110" y="55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5" y="60"/>
                    </a:lnTo>
                    <a:lnTo>
                      <a:pt x="104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98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1" y="63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4"/>
                    </a:lnTo>
                    <a:lnTo>
                      <a:pt x="87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2" y="66"/>
                    </a:lnTo>
                    <a:lnTo>
                      <a:pt x="81" y="66"/>
                    </a:lnTo>
                    <a:lnTo>
                      <a:pt x="79" y="66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5" y="67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2" y="73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6"/>
                    </a:lnTo>
                    <a:lnTo>
                      <a:pt x="57" y="67"/>
                    </a:lnTo>
                    <a:lnTo>
                      <a:pt x="57" y="66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4" y="67"/>
                    </a:lnTo>
                    <a:lnTo>
                      <a:pt x="54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49" y="70"/>
                    </a:lnTo>
                    <a:lnTo>
                      <a:pt x="48" y="70"/>
                    </a:lnTo>
                    <a:lnTo>
                      <a:pt x="46" y="70"/>
                    </a:lnTo>
                    <a:lnTo>
                      <a:pt x="46" y="69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6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2" y="64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4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5" y="61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7" y="58"/>
                    </a:lnTo>
                    <a:lnTo>
                      <a:pt x="57" y="57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5" y="58"/>
                    </a:lnTo>
                    <a:lnTo>
                      <a:pt x="57" y="58"/>
                    </a:lnTo>
                    <a:lnTo>
                      <a:pt x="57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2" y="60"/>
                    </a:lnTo>
                    <a:lnTo>
                      <a:pt x="52" y="61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51" y="61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2" y="69"/>
                    </a:lnTo>
                    <a:lnTo>
                      <a:pt x="40" y="69"/>
                    </a:lnTo>
                    <a:lnTo>
                      <a:pt x="40" y="70"/>
                    </a:lnTo>
                    <a:lnTo>
                      <a:pt x="39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6" y="75"/>
                    </a:lnTo>
                    <a:lnTo>
                      <a:pt x="34" y="75"/>
                    </a:lnTo>
                    <a:lnTo>
                      <a:pt x="34" y="76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30" y="70"/>
                    </a:lnTo>
                    <a:lnTo>
                      <a:pt x="30" y="69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8" y="64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7"/>
                    </a:lnTo>
                    <a:lnTo>
                      <a:pt x="25" y="57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4" y="55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4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9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9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6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0" y="86"/>
                    </a:lnTo>
                    <a:lnTo>
                      <a:pt x="10" y="84"/>
                    </a:lnTo>
                    <a:lnTo>
                      <a:pt x="9" y="84"/>
                    </a:lnTo>
                    <a:lnTo>
                      <a:pt x="7" y="84"/>
                    </a:lnTo>
                    <a:lnTo>
                      <a:pt x="7" y="82"/>
                    </a:lnTo>
                    <a:lnTo>
                      <a:pt x="9" y="82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2" y="60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401"/>
              <p:cNvSpPr>
                <a:spLocks/>
              </p:cNvSpPr>
              <p:nvPr/>
            </p:nvSpPr>
            <p:spPr bwMode="auto">
              <a:xfrm>
                <a:off x="2933" y="2562"/>
                <a:ext cx="119" cy="108"/>
              </a:xfrm>
              <a:custGeom>
                <a:avLst/>
                <a:gdLst/>
                <a:ahLst/>
                <a:cxnLst>
                  <a:cxn ang="0">
                    <a:pos x="71" y="102"/>
                  </a:cxn>
                  <a:cxn ang="0">
                    <a:pos x="65" y="102"/>
                  </a:cxn>
                  <a:cxn ang="0">
                    <a:pos x="60" y="98"/>
                  </a:cxn>
                  <a:cxn ang="0">
                    <a:pos x="53" y="93"/>
                  </a:cxn>
                  <a:cxn ang="0">
                    <a:pos x="50" y="92"/>
                  </a:cxn>
                  <a:cxn ang="0">
                    <a:pos x="42" y="86"/>
                  </a:cxn>
                  <a:cxn ang="0">
                    <a:pos x="36" y="81"/>
                  </a:cxn>
                  <a:cxn ang="0">
                    <a:pos x="30" y="81"/>
                  </a:cxn>
                  <a:cxn ang="0">
                    <a:pos x="24" y="81"/>
                  </a:cxn>
                  <a:cxn ang="0">
                    <a:pos x="18" y="83"/>
                  </a:cxn>
                  <a:cxn ang="0">
                    <a:pos x="14" y="78"/>
                  </a:cxn>
                  <a:cxn ang="0">
                    <a:pos x="11" y="75"/>
                  </a:cxn>
                  <a:cxn ang="0">
                    <a:pos x="11" y="66"/>
                  </a:cxn>
                  <a:cxn ang="0">
                    <a:pos x="9" y="62"/>
                  </a:cxn>
                  <a:cxn ang="0">
                    <a:pos x="11" y="57"/>
                  </a:cxn>
                  <a:cxn ang="0">
                    <a:pos x="8" y="51"/>
                  </a:cxn>
                  <a:cxn ang="0">
                    <a:pos x="2" y="51"/>
                  </a:cxn>
                  <a:cxn ang="0">
                    <a:pos x="2" y="48"/>
                  </a:cxn>
                  <a:cxn ang="0">
                    <a:pos x="2" y="44"/>
                  </a:cxn>
                  <a:cxn ang="0">
                    <a:pos x="3" y="39"/>
                  </a:cxn>
                  <a:cxn ang="0">
                    <a:pos x="2" y="34"/>
                  </a:cxn>
                  <a:cxn ang="0">
                    <a:pos x="11" y="34"/>
                  </a:cxn>
                  <a:cxn ang="0">
                    <a:pos x="15" y="30"/>
                  </a:cxn>
                  <a:cxn ang="0">
                    <a:pos x="11" y="25"/>
                  </a:cxn>
                  <a:cxn ang="0">
                    <a:pos x="12" y="21"/>
                  </a:cxn>
                  <a:cxn ang="0">
                    <a:pos x="17" y="16"/>
                  </a:cxn>
                  <a:cxn ang="0">
                    <a:pos x="21" y="13"/>
                  </a:cxn>
                  <a:cxn ang="0">
                    <a:pos x="24" y="7"/>
                  </a:cxn>
                  <a:cxn ang="0">
                    <a:pos x="30" y="4"/>
                  </a:cxn>
                  <a:cxn ang="0">
                    <a:pos x="38" y="7"/>
                  </a:cxn>
                  <a:cxn ang="0">
                    <a:pos x="45" y="6"/>
                  </a:cxn>
                  <a:cxn ang="0">
                    <a:pos x="51" y="6"/>
                  </a:cxn>
                  <a:cxn ang="0">
                    <a:pos x="54" y="3"/>
                  </a:cxn>
                  <a:cxn ang="0">
                    <a:pos x="63" y="0"/>
                  </a:cxn>
                  <a:cxn ang="0">
                    <a:pos x="68" y="9"/>
                  </a:cxn>
                  <a:cxn ang="0">
                    <a:pos x="76" y="10"/>
                  </a:cxn>
                  <a:cxn ang="0">
                    <a:pos x="80" y="6"/>
                  </a:cxn>
                  <a:cxn ang="0">
                    <a:pos x="86" y="3"/>
                  </a:cxn>
                  <a:cxn ang="0">
                    <a:pos x="91" y="4"/>
                  </a:cxn>
                  <a:cxn ang="0">
                    <a:pos x="97" y="10"/>
                  </a:cxn>
                  <a:cxn ang="0">
                    <a:pos x="100" y="19"/>
                  </a:cxn>
                  <a:cxn ang="0">
                    <a:pos x="97" y="28"/>
                  </a:cxn>
                  <a:cxn ang="0">
                    <a:pos x="94" y="34"/>
                  </a:cxn>
                  <a:cxn ang="0">
                    <a:pos x="98" y="39"/>
                  </a:cxn>
                  <a:cxn ang="0">
                    <a:pos x="101" y="45"/>
                  </a:cxn>
                  <a:cxn ang="0">
                    <a:pos x="100" y="53"/>
                  </a:cxn>
                  <a:cxn ang="0">
                    <a:pos x="104" y="60"/>
                  </a:cxn>
                  <a:cxn ang="0">
                    <a:pos x="112" y="68"/>
                  </a:cxn>
                  <a:cxn ang="0">
                    <a:pos x="118" y="71"/>
                  </a:cxn>
                  <a:cxn ang="0">
                    <a:pos x="118" y="81"/>
                  </a:cxn>
                  <a:cxn ang="0">
                    <a:pos x="116" y="86"/>
                  </a:cxn>
                  <a:cxn ang="0">
                    <a:pos x="107" y="89"/>
                  </a:cxn>
                  <a:cxn ang="0">
                    <a:pos x="103" y="90"/>
                  </a:cxn>
                  <a:cxn ang="0">
                    <a:pos x="100" y="99"/>
                  </a:cxn>
                  <a:cxn ang="0">
                    <a:pos x="98" y="107"/>
                  </a:cxn>
                  <a:cxn ang="0">
                    <a:pos x="91" y="105"/>
                  </a:cxn>
                  <a:cxn ang="0">
                    <a:pos x="83" y="104"/>
                  </a:cxn>
                </a:cxnLst>
                <a:rect l="0" t="0" r="r" b="b"/>
                <a:pathLst>
                  <a:path w="119" h="108">
                    <a:moveTo>
                      <a:pt x="77" y="104"/>
                    </a:moveTo>
                    <a:lnTo>
                      <a:pt x="76" y="104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2" y="105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101"/>
                    </a:lnTo>
                    <a:lnTo>
                      <a:pt x="66" y="101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5" y="101"/>
                    </a:lnTo>
                    <a:lnTo>
                      <a:pt x="63" y="101"/>
                    </a:lnTo>
                    <a:lnTo>
                      <a:pt x="63" y="99"/>
                    </a:lnTo>
                    <a:lnTo>
                      <a:pt x="62" y="99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96"/>
                    </a:lnTo>
                    <a:lnTo>
                      <a:pt x="60" y="98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4" y="95"/>
                    </a:lnTo>
                    <a:lnTo>
                      <a:pt x="54" y="93"/>
                    </a:lnTo>
                    <a:lnTo>
                      <a:pt x="53" y="93"/>
                    </a:lnTo>
                    <a:lnTo>
                      <a:pt x="51" y="93"/>
                    </a:lnTo>
                    <a:lnTo>
                      <a:pt x="51" y="92"/>
                    </a:lnTo>
                    <a:lnTo>
                      <a:pt x="51" y="90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50" y="90"/>
                    </a:lnTo>
                    <a:lnTo>
                      <a:pt x="51" y="90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7" y="90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6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80"/>
                    </a:lnTo>
                    <a:lnTo>
                      <a:pt x="29" y="80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80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3" y="83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1" y="83"/>
                    </a:lnTo>
                    <a:lnTo>
                      <a:pt x="20" y="83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18" y="83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7" y="81"/>
                    </a:lnTo>
                    <a:lnTo>
                      <a:pt x="17" y="80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1" y="77"/>
                    </a:lnTo>
                    <a:lnTo>
                      <a:pt x="11" y="78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9" y="63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6" y="3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9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0" y="6"/>
                    </a:lnTo>
                    <a:lnTo>
                      <a:pt x="80" y="7"/>
                    </a:lnTo>
                    <a:lnTo>
                      <a:pt x="80" y="6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6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89" y="3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2" y="7"/>
                    </a:lnTo>
                    <a:lnTo>
                      <a:pt x="94" y="7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9"/>
                    </a:lnTo>
                    <a:lnTo>
                      <a:pt x="98" y="19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5" y="30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5" y="34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5" y="39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100" y="40"/>
                    </a:lnTo>
                    <a:lnTo>
                      <a:pt x="101" y="40"/>
                    </a:lnTo>
                    <a:lnTo>
                      <a:pt x="101" y="42"/>
                    </a:lnTo>
                    <a:lnTo>
                      <a:pt x="103" y="42"/>
                    </a:lnTo>
                    <a:lnTo>
                      <a:pt x="103" y="44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1" y="47"/>
                    </a:lnTo>
                    <a:lnTo>
                      <a:pt x="100" y="47"/>
                    </a:lnTo>
                    <a:lnTo>
                      <a:pt x="100" y="48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8" y="51"/>
                    </a:lnTo>
                    <a:lnTo>
                      <a:pt x="100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100" y="57"/>
                    </a:lnTo>
                    <a:lnTo>
                      <a:pt x="101" y="57"/>
                    </a:lnTo>
                    <a:lnTo>
                      <a:pt x="103" y="57"/>
                    </a:lnTo>
                    <a:lnTo>
                      <a:pt x="103" y="59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3"/>
                    </a:lnTo>
                    <a:lnTo>
                      <a:pt x="109" y="63"/>
                    </a:lnTo>
                    <a:lnTo>
                      <a:pt x="109" y="65"/>
                    </a:lnTo>
                    <a:lnTo>
                      <a:pt x="110" y="65"/>
                    </a:lnTo>
                    <a:lnTo>
                      <a:pt x="112" y="66"/>
                    </a:lnTo>
                    <a:lnTo>
                      <a:pt x="112" y="68"/>
                    </a:lnTo>
                    <a:lnTo>
                      <a:pt x="113" y="68"/>
                    </a:lnTo>
                    <a:lnTo>
                      <a:pt x="113" y="69"/>
                    </a:lnTo>
                    <a:lnTo>
                      <a:pt x="113" y="71"/>
                    </a:lnTo>
                    <a:lnTo>
                      <a:pt x="115" y="71"/>
                    </a:lnTo>
                    <a:lnTo>
                      <a:pt x="115" y="69"/>
                    </a:lnTo>
                    <a:lnTo>
                      <a:pt x="116" y="69"/>
                    </a:lnTo>
                    <a:lnTo>
                      <a:pt x="116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6" y="72"/>
                    </a:lnTo>
                    <a:lnTo>
                      <a:pt x="118" y="74"/>
                    </a:lnTo>
                    <a:lnTo>
                      <a:pt x="118" y="75"/>
                    </a:lnTo>
                    <a:lnTo>
                      <a:pt x="118" y="77"/>
                    </a:lnTo>
                    <a:lnTo>
                      <a:pt x="118" y="78"/>
                    </a:lnTo>
                    <a:lnTo>
                      <a:pt x="118" y="80"/>
                    </a:lnTo>
                    <a:lnTo>
                      <a:pt x="118" y="81"/>
                    </a:lnTo>
                    <a:lnTo>
                      <a:pt x="118" y="83"/>
                    </a:lnTo>
                    <a:lnTo>
                      <a:pt x="119" y="83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6"/>
                    </a:lnTo>
                    <a:lnTo>
                      <a:pt x="116" y="86"/>
                    </a:lnTo>
                    <a:lnTo>
                      <a:pt x="116" y="87"/>
                    </a:lnTo>
                    <a:lnTo>
                      <a:pt x="115" y="87"/>
                    </a:lnTo>
                    <a:lnTo>
                      <a:pt x="115" y="89"/>
                    </a:lnTo>
                    <a:lnTo>
                      <a:pt x="113" y="89"/>
                    </a:lnTo>
                    <a:lnTo>
                      <a:pt x="112" y="89"/>
                    </a:lnTo>
                    <a:lnTo>
                      <a:pt x="110" y="89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7" y="87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6" y="89"/>
                    </a:lnTo>
                    <a:lnTo>
                      <a:pt x="106" y="90"/>
                    </a:lnTo>
                    <a:lnTo>
                      <a:pt x="104" y="90"/>
                    </a:lnTo>
                    <a:lnTo>
                      <a:pt x="103" y="90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1" y="99"/>
                    </a:lnTo>
                    <a:lnTo>
                      <a:pt x="101" y="101"/>
                    </a:lnTo>
                    <a:lnTo>
                      <a:pt x="101" y="102"/>
                    </a:lnTo>
                    <a:lnTo>
                      <a:pt x="101" y="104"/>
                    </a:lnTo>
                    <a:lnTo>
                      <a:pt x="100" y="104"/>
                    </a:lnTo>
                    <a:lnTo>
                      <a:pt x="98" y="104"/>
                    </a:lnTo>
                    <a:lnTo>
                      <a:pt x="98" y="105"/>
                    </a:lnTo>
                    <a:lnTo>
                      <a:pt x="98" y="107"/>
                    </a:lnTo>
                    <a:lnTo>
                      <a:pt x="97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4" y="108"/>
                    </a:lnTo>
                    <a:lnTo>
                      <a:pt x="92" y="108"/>
                    </a:lnTo>
                    <a:lnTo>
                      <a:pt x="91" y="108"/>
                    </a:lnTo>
                    <a:lnTo>
                      <a:pt x="91" y="107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6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9" y="104"/>
                    </a:lnTo>
                    <a:lnTo>
                      <a:pt x="77" y="10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402"/>
              <p:cNvSpPr>
                <a:spLocks/>
              </p:cNvSpPr>
              <p:nvPr/>
            </p:nvSpPr>
            <p:spPr bwMode="auto">
              <a:xfrm>
                <a:off x="3027" y="2590"/>
                <a:ext cx="85" cy="61"/>
              </a:xfrm>
              <a:custGeom>
                <a:avLst/>
                <a:gdLst/>
                <a:ahLst/>
                <a:cxnLst>
                  <a:cxn ang="0">
                    <a:pos x="45" y="56"/>
                  </a:cxn>
                  <a:cxn ang="0">
                    <a:pos x="39" y="55"/>
                  </a:cxn>
                  <a:cxn ang="0">
                    <a:pos x="34" y="56"/>
                  </a:cxn>
                  <a:cxn ang="0">
                    <a:pos x="28" y="58"/>
                  </a:cxn>
                  <a:cxn ang="0">
                    <a:pos x="24" y="58"/>
                  </a:cxn>
                  <a:cxn ang="0">
                    <a:pos x="24" y="53"/>
                  </a:cxn>
                  <a:cxn ang="0">
                    <a:pos x="24" y="46"/>
                  </a:cxn>
                  <a:cxn ang="0">
                    <a:pos x="22" y="41"/>
                  </a:cxn>
                  <a:cxn ang="0">
                    <a:pos x="19" y="40"/>
                  </a:cxn>
                  <a:cxn ang="0">
                    <a:pos x="15" y="35"/>
                  </a:cxn>
                  <a:cxn ang="0">
                    <a:pos x="10" y="31"/>
                  </a:cxn>
                  <a:cxn ang="0">
                    <a:pos x="6" y="28"/>
                  </a:cxn>
                  <a:cxn ang="0">
                    <a:pos x="4" y="22"/>
                  </a:cxn>
                  <a:cxn ang="0">
                    <a:pos x="7" y="17"/>
                  </a:cxn>
                  <a:cxn ang="0">
                    <a:pos x="7" y="12"/>
                  </a:cxn>
                  <a:cxn ang="0">
                    <a:pos x="1" y="11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6" y="3"/>
                  </a:cxn>
                  <a:cxn ang="0">
                    <a:pos x="21" y="6"/>
                  </a:cxn>
                  <a:cxn ang="0">
                    <a:pos x="27" y="6"/>
                  </a:cxn>
                  <a:cxn ang="0">
                    <a:pos x="33" y="8"/>
                  </a:cxn>
                  <a:cxn ang="0">
                    <a:pos x="39" y="9"/>
                  </a:cxn>
                  <a:cxn ang="0">
                    <a:pos x="46" y="9"/>
                  </a:cxn>
                  <a:cxn ang="0">
                    <a:pos x="49" y="11"/>
                  </a:cxn>
                  <a:cxn ang="0">
                    <a:pos x="54" y="11"/>
                  </a:cxn>
                  <a:cxn ang="0">
                    <a:pos x="58" y="8"/>
                  </a:cxn>
                  <a:cxn ang="0">
                    <a:pos x="63" y="5"/>
                  </a:cxn>
                  <a:cxn ang="0">
                    <a:pos x="66" y="3"/>
                  </a:cxn>
                  <a:cxn ang="0">
                    <a:pos x="69" y="8"/>
                  </a:cxn>
                  <a:cxn ang="0">
                    <a:pos x="70" y="11"/>
                  </a:cxn>
                  <a:cxn ang="0">
                    <a:pos x="75" y="11"/>
                  </a:cxn>
                  <a:cxn ang="0">
                    <a:pos x="78" y="16"/>
                  </a:cxn>
                  <a:cxn ang="0">
                    <a:pos x="79" y="22"/>
                  </a:cxn>
                  <a:cxn ang="0">
                    <a:pos x="82" y="20"/>
                  </a:cxn>
                  <a:cxn ang="0">
                    <a:pos x="85" y="22"/>
                  </a:cxn>
                  <a:cxn ang="0">
                    <a:pos x="85" y="29"/>
                  </a:cxn>
                  <a:cxn ang="0">
                    <a:pos x="82" y="34"/>
                  </a:cxn>
                  <a:cxn ang="0">
                    <a:pos x="82" y="35"/>
                  </a:cxn>
                  <a:cxn ang="0">
                    <a:pos x="82" y="40"/>
                  </a:cxn>
                  <a:cxn ang="0">
                    <a:pos x="79" y="41"/>
                  </a:cxn>
                  <a:cxn ang="0">
                    <a:pos x="73" y="43"/>
                  </a:cxn>
                  <a:cxn ang="0">
                    <a:pos x="73" y="47"/>
                  </a:cxn>
                  <a:cxn ang="0">
                    <a:pos x="72" y="50"/>
                  </a:cxn>
                  <a:cxn ang="0">
                    <a:pos x="69" y="52"/>
                  </a:cxn>
                  <a:cxn ang="0">
                    <a:pos x="64" y="47"/>
                  </a:cxn>
                  <a:cxn ang="0">
                    <a:pos x="63" y="53"/>
                  </a:cxn>
                  <a:cxn ang="0">
                    <a:pos x="57" y="58"/>
                  </a:cxn>
                  <a:cxn ang="0">
                    <a:pos x="49" y="59"/>
                  </a:cxn>
                </a:cxnLst>
                <a:rect l="0" t="0" r="r" b="b"/>
                <a:pathLst>
                  <a:path w="85" h="61">
                    <a:moveTo>
                      <a:pt x="49" y="61"/>
                    </a:moveTo>
                    <a:lnTo>
                      <a:pt x="48" y="59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1" y="56"/>
                    </a:lnTo>
                    <a:lnTo>
                      <a:pt x="31" y="58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69" y="9"/>
                    </a:lnTo>
                    <a:lnTo>
                      <a:pt x="70" y="9"/>
                    </a:lnTo>
                    <a:lnTo>
                      <a:pt x="72" y="9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9" y="20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4" y="2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2" y="32"/>
                    </a:lnTo>
                    <a:lnTo>
                      <a:pt x="82" y="34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1" y="35"/>
                    </a:lnTo>
                    <a:lnTo>
                      <a:pt x="82" y="35"/>
                    </a:lnTo>
                    <a:lnTo>
                      <a:pt x="82" y="37"/>
                    </a:lnTo>
                    <a:lnTo>
                      <a:pt x="84" y="37"/>
                    </a:lnTo>
                    <a:lnTo>
                      <a:pt x="82" y="37"/>
                    </a:lnTo>
                    <a:lnTo>
                      <a:pt x="82" y="38"/>
                    </a:lnTo>
                    <a:lnTo>
                      <a:pt x="82" y="40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1" y="40"/>
                    </a:lnTo>
                    <a:lnTo>
                      <a:pt x="79" y="40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2" y="44"/>
                    </a:lnTo>
                    <a:lnTo>
                      <a:pt x="73" y="44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9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70" y="53"/>
                    </a:lnTo>
                    <a:lnTo>
                      <a:pt x="70" y="52"/>
                    </a:lnTo>
                    <a:lnTo>
                      <a:pt x="69" y="52"/>
                    </a:lnTo>
                    <a:lnTo>
                      <a:pt x="67" y="50"/>
                    </a:lnTo>
                    <a:lnTo>
                      <a:pt x="67" y="49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3" y="52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8" y="56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49" y="6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403"/>
              <p:cNvSpPr>
                <a:spLocks/>
              </p:cNvSpPr>
              <p:nvPr/>
            </p:nvSpPr>
            <p:spPr bwMode="auto">
              <a:xfrm>
                <a:off x="3030" y="2559"/>
                <a:ext cx="91" cy="53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12" y="18"/>
                  </a:cxn>
                  <a:cxn ang="0">
                    <a:pos x="16" y="16"/>
                  </a:cxn>
                  <a:cxn ang="0">
                    <a:pos x="21" y="13"/>
                  </a:cxn>
                  <a:cxn ang="0">
                    <a:pos x="24" y="10"/>
                  </a:cxn>
                  <a:cxn ang="0">
                    <a:pos x="27" y="6"/>
                  </a:cxn>
                  <a:cxn ang="0">
                    <a:pos x="31" y="6"/>
                  </a:cxn>
                  <a:cxn ang="0">
                    <a:pos x="36" y="4"/>
                  </a:cxn>
                  <a:cxn ang="0">
                    <a:pos x="40" y="1"/>
                  </a:cxn>
                  <a:cxn ang="0">
                    <a:pos x="45" y="1"/>
                  </a:cxn>
                  <a:cxn ang="0">
                    <a:pos x="46" y="4"/>
                  </a:cxn>
                  <a:cxn ang="0">
                    <a:pos x="42" y="7"/>
                  </a:cxn>
                  <a:cxn ang="0">
                    <a:pos x="39" y="12"/>
                  </a:cxn>
                  <a:cxn ang="0">
                    <a:pos x="39" y="16"/>
                  </a:cxn>
                  <a:cxn ang="0">
                    <a:pos x="43" y="19"/>
                  </a:cxn>
                  <a:cxn ang="0">
                    <a:pos x="48" y="18"/>
                  </a:cxn>
                  <a:cxn ang="0">
                    <a:pos x="54" y="16"/>
                  </a:cxn>
                  <a:cxn ang="0">
                    <a:pos x="58" y="21"/>
                  </a:cxn>
                  <a:cxn ang="0">
                    <a:pos x="63" y="24"/>
                  </a:cxn>
                  <a:cxn ang="0">
                    <a:pos x="67" y="27"/>
                  </a:cxn>
                  <a:cxn ang="0">
                    <a:pos x="72" y="24"/>
                  </a:cxn>
                  <a:cxn ang="0">
                    <a:pos x="75" y="25"/>
                  </a:cxn>
                  <a:cxn ang="0">
                    <a:pos x="78" y="30"/>
                  </a:cxn>
                  <a:cxn ang="0">
                    <a:pos x="84" y="28"/>
                  </a:cxn>
                  <a:cxn ang="0">
                    <a:pos x="87" y="33"/>
                  </a:cxn>
                  <a:cxn ang="0">
                    <a:pos x="85" y="36"/>
                  </a:cxn>
                  <a:cxn ang="0">
                    <a:pos x="84" y="39"/>
                  </a:cxn>
                  <a:cxn ang="0">
                    <a:pos x="85" y="39"/>
                  </a:cxn>
                  <a:cxn ang="0">
                    <a:pos x="90" y="42"/>
                  </a:cxn>
                  <a:cxn ang="0">
                    <a:pos x="91" y="42"/>
                  </a:cxn>
                  <a:cxn ang="0">
                    <a:pos x="88" y="47"/>
                  </a:cxn>
                  <a:cxn ang="0">
                    <a:pos x="87" y="50"/>
                  </a:cxn>
                  <a:cxn ang="0">
                    <a:pos x="82" y="50"/>
                  </a:cxn>
                  <a:cxn ang="0">
                    <a:pos x="79" y="51"/>
                  </a:cxn>
                  <a:cxn ang="0">
                    <a:pos x="76" y="53"/>
                  </a:cxn>
                  <a:cxn ang="0">
                    <a:pos x="75" y="47"/>
                  </a:cxn>
                  <a:cxn ang="0">
                    <a:pos x="72" y="42"/>
                  </a:cxn>
                  <a:cxn ang="0">
                    <a:pos x="67" y="42"/>
                  </a:cxn>
                  <a:cxn ang="0">
                    <a:pos x="66" y="39"/>
                  </a:cxn>
                  <a:cxn ang="0">
                    <a:pos x="63" y="34"/>
                  </a:cxn>
                  <a:cxn ang="0">
                    <a:pos x="60" y="36"/>
                  </a:cxn>
                  <a:cxn ang="0">
                    <a:pos x="55" y="39"/>
                  </a:cxn>
                  <a:cxn ang="0">
                    <a:pos x="51" y="42"/>
                  </a:cxn>
                  <a:cxn ang="0">
                    <a:pos x="46" y="42"/>
                  </a:cxn>
                  <a:cxn ang="0">
                    <a:pos x="43" y="40"/>
                  </a:cxn>
                  <a:cxn ang="0">
                    <a:pos x="36" y="40"/>
                  </a:cxn>
                  <a:cxn ang="0">
                    <a:pos x="30" y="39"/>
                  </a:cxn>
                  <a:cxn ang="0">
                    <a:pos x="24" y="37"/>
                  </a:cxn>
                  <a:cxn ang="0">
                    <a:pos x="18" y="37"/>
                  </a:cxn>
                  <a:cxn ang="0">
                    <a:pos x="13" y="34"/>
                  </a:cxn>
                  <a:cxn ang="0">
                    <a:pos x="9" y="34"/>
                  </a:cxn>
                  <a:cxn ang="0">
                    <a:pos x="4" y="31"/>
                  </a:cxn>
                  <a:cxn ang="0">
                    <a:pos x="0" y="28"/>
                  </a:cxn>
                  <a:cxn ang="0">
                    <a:pos x="1" y="22"/>
                  </a:cxn>
                  <a:cxn ang="0">
                    <a:pos x="3" y="16"/>
                  </a:cxn>
                </a:cxnLst>
                <a:rect l="0" t="0" r="r" b="b"/>
                <a:pathLst>
                  <a:path w="91" h="53">
                    <a:moveTo>
                      <a:pt x="3" y="16"/>
                    </a:moveTo>
                    <a:lnTo>
                      <a:pt x="4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0" y="25"/>
                    </a:lnTo>
                    <a:lnTo>
                      <a:pt x="72" y="25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6" y="25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30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82" y="28"/>
                    </a:lnTo>
                    <a:lnTo>
                      <a:pt x="84" y="28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31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2" y="37"/>
                    </a:lnTo>
                    <a:lnTo>
                      <a:pt x="84" y="37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40"/>
                    </a:lnTo>
                    <a:lnTo>
                      <a:pt x="85" y="39"/>
                    </a:lnTo>
                    <a:lnTo>
                      <a:pt x="85" y="40"/>
                    </a:lnTo>
                    <a:lnTo>
                      <a:pt x="85" y="39"/>
                    </a:lnTo>
                    <a:lnTo>
                      <a:pt x="85" y="40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91" y="42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1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90" y="47"/>
                    </a:lnTo>
                    <a:lnTo>
                      <a:pt x="88" y="47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79" y="53"/>
                    </a:lnTo>
                    <a:lnTo>
                      <a:pt x="79" y="51"/>
                    </a:lnTo>
                    <a:lnTo>
                      <a:pt x="78" y="51"/>
                    </a:lnTo>
                    <a:lnTo>
                      <a:pt x="78" y="53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6" y="53"/>
                    </a:lnTo>
                    <a:lnTo>
                      <a:pt x="76" y="51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5" y="45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70" y="43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67" y="42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40"/>
                    </a:lnTo>
                    <a:lnTo>
                      <a:pt x="66" y="40"/>
                    </a:lnTo>
                    <a:lnTo>
                      <a:pt x="66" y="39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4" y="36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404"/>
              <p:cNvSpPr>
                <a:spLocks/>
              </p:cNvSpPr>
              <p:nvPr/>
            </p:nvSpPr>
            <p:spPr bwMode="auto">
              <a:xfrm>
                <a:off x="3109" y="2636"/>
                <a:ext cx="94" cy="114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29" y="3"/>
                  </a:cxn>
                  <a:cxn ang="0">
                    <a:pos x="37" y="7"/>
                  </a:cxn>
                  <a:cxn ang="0">
                    <a:pos x="41" y="6"/>
                  </a:cxn>
                  <a:cxn ang="0">
                    <a:pos x="44" y="9"/>
                  </a:cxn>
                  <a:cxn ang="0">
                    <a:pos x="50" y="9"/>
                  </a:cxn>
                  <a:cxn ang="0">
                    <a:pos x="53" y="6"/>
                  </a:cxn>
                  <a:cxn ang="0">
                    <a:pos x="58" y="4"/>
                  </a:cxn>
                  <a:cxn ang="0">
                    <a:pos x="64" y="1"/>
                  </a:cxn>
                  <a:cxn ang="0">
                    <a:pos x="71" y="3"/>
                  </a:cxn>
                  <a:cxn ang="0">
                    <a:pos x="79" y="1"/>
                  </a:cxn>
                  <a:cxn ang="0">
                    <a:pos x="85" y="4"/>
                  </a:cxn>
                  <a:cxn ang="0">
                    <a:pos x="92" y="9"/>
                  </a:cxn>
                  <a:cxn ang="0">
                    <a:pos x="89" y="12"/>
                  </a:cxn>
                  <a:cxn ang="0">
                    <a:pos x="82" y="16"/>
                  </a:cxn>
                  <a:cxn ang="0">
                    <a:pos x="80" y="24"/>
                  </a:cxn>
                  <a:cxn ang="0">
                    <a:pos x="79" y="36"/>
                  </a:cxn>
                  <a:cxn ang="0">
                    <a:pos x="73" y="37"/>
                  </a:cxn>
                  <a:cxn ang="0">
                    <a:pos x="68" y="30"/>
                  </a:cxn>
                  <a:cxn ang="0">
                    <a:pos x="59" y="31"/>
                  </a:cxn>
                  <a:cxn ang="0">
                    <a:pos x="59" y="39"/>
                  </a:cxn>
                  <a:cxn ang="0">
                    <a:pos x="61" y="48"/>
                  </a:cxn>
                  <a:cxn ang="0">
                    <a:pos x="64" y="57"/>
                  </a:cxn>
                  <a:cxn ang="0">
                    <a:pos x="65" y="64"/>
                  </a:cxn>
                  <a:cxn ang="0">
                    <a:pos x="73" y="69"/>
                  </a:cxn>
                  <a:cxn ang="0">
                    <a:pos x="77" y="73"/>
                  </a:cxn>
                  <a:cxn ang="0">
                    <a:pos x="83" y="78"/>
                  </a:cxn>
                  <a:cxn ang="0">
                    <a:pos x="89" y="84"/>
                  </a:cxn>
                  <a:cxn ang="0">
                    <a:pos x="85" y="89"/>
                  </a:cxn>
                  <a:cxn ang="0">
                    <a:pos x="85" y="95"/>
                  </a:cxn>
                  <a:cxn ang="0">
                    <a:pos x="83" y="101"/>
                  </a:cxn>
                  <a:cxn ang="0">
                    <a:pos x="77" y="104"/>
                  </a:cxn>
                  <a:cxn ang="0">
                    <a:pos x="73" y="108"/>
                  </a:cxn>
                  <a:cxn ang="0">
                    <a:pos x="71" y="113"/>
                  </a:cxn>
                  <a:cxn ang="0">
                    <a:pos x="64" y="108"/>
                  </a:cxn>
                  <a:cxn ang="0">
                    <a:pos x="62" y="104"/>
                  </a:cxn>
                  <a:cxn ang="0">
                    <a:pos x="55" y="102"/>
                  </a:cxn>
                  <a:cxn ang="0">
                    <a:pos x="52" y="98"/>
                  </a:cxn>
                  <a:cxn ang="0">
                    <a:pos x="47" y="90"/>
                  </a:cxn>
                  <a:cxn ang="0">
                    <a:pos x="49" y="85"/>
                  </a:cxn>
                  <a:cxn ang="0">
                    <a:pos x="49" y="79"/>
                  </a:cxn>
                  <a:cxn ang="0">
                    <a:pos x="41" y="75"/>
                  </a:cxn>
                  <a:cxn ang="0">
                    <a:pos x="35" y="69"/>
                  </a:cxn>
                  <a:cxn ang="0">
                    <a:pos x="32" y="66"/>
                  </a:cxn>
                  <a:cxn ang="0">
                    <a:pos x="27" y="67"/>
                  </a:cxn>
                  <a:cxn ang="0">
                    <a:pos x="21" y="70"/>
                  </a:cxn>
                  <a:cxn ang="0">
                    <a:pos x="14" y="69"/>
                  </a:cxn>
                  <a:cxn ang="0">
                    <a:pos x="9" y="70"/>
                  </a:cxn>
                  <a:cxn ang="0">
                    <a:pos x="11" y="63"/>
                  </a:cxn>
                  <a:cxn ang="0">
                    <a:pos x="9" y="58"/>
                  </a:cxn>
                  <a:cxn ang="0">
                    <a:pos x="3" y="55"/>
                  </a:cxn>
                  <a:cxn ang="0">
                    <a:pos x="5" y="49"/>
                  </a:cxn>
                  <a:cxn ang="0">
                    <a:pos x="8" y="43"/>
                  </a:cxn>
                  <a:cxn ang="0">
                    <a:pos x="9" y="39"/>
                  </a:cxn>
                  <a:cxn ang="0">
                    <a:pos x="11" y="34"/>
                  </a:cxn>
                  <a:cxn ang="0">
                    <a:pos x="15" y="30"/>
                  </a:cxn>
                  <a:cxn ang="0">
                    <a:pos x="17" y="22"/>
                  </a:cxn>
                  <a:cxn ang="0">
                    <a:pos x="20" y="18"/>
                  </a:cxn>
                  <a:cxn ang="0">
                    <a:pos x="26" y="15"/>
                  </a:cxn>
                </a:cxnLst>
                <a:rect l="0" t="0" r="r" b="b"/>
                <a:pathLst>
                  <a:path w="94" h="114">
                    <a:moveTo>
                      <a:pt x="32" y="13"/>
                    </a:moveTo>
                    <a:lnTo>
                      <a:pt x="32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6" y="9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2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82" y="30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9" y="36"/>
                    </a:lnTo>
                    <a:lnTo>
                      <a:pt x="77" y="40"/>
                    </a:lnTo>
                    <a:lnTo>
                      <a:pt x="76" y="40"/>
                    </a:lnTo>
                    <a:lnTo>
                      <a:pt x="74" y="40"/>
                    </a:lnTo>
                    <a:lnTo>
                      <a:pt x="74" y="39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70" y="33"/>
                    </a:lnTo>
                    <a:lnTo>
                      <a:pt x="70" y="31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7" y="30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6" y="34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1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2" y="58"/>
                    </a:lnTo>
                    <a:lnTo>
                      <a:pt x="62" y="60"/>
                    </a:lnTo>
                    <a:lnTo>
                      <a:pt x="64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5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70" y="67"/>
                    </a:lnTo>
                    <a:lnTo>
                      <a:pt x="70" y="69"/>
                    </a:lnTo>
                    <a:lnTo>
                      <a:pt x="71" y="69"/>
                    </a:lnTo>
                    <a:lnTo>
                      <a:pt x="73" y="69"/>
                    </a:lnTo>
                    <a:lnTo>
                      <a:pt x="73" y="70"/>
                    </a:lnTo>
                    <a:lnTo>
                      <a:pt x="74" y="70"/>
                    </a:lnTo>
                    <a:lnTo>
                      <a:pt x="74" y="72"/>
                    </a:lnTo>
                    <a:lnTo>
                      <a:pt x="76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7" y="73"/>
                    </a:lnTo>
                    <a:lnTo>
                      <a:pt x="79" y="73"/>
                    </a:lnTo>
                    <a:lnTo>
                      <a:pt x="80" y="73"/>
                    </a:lnTo>
                    <a:lnTo>
                      <a:pt x="80" y="75"/>
                    </a:lnTo>
                    <a:lnTo>
                      <a:pt x="79" y="76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2" y="78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5" y="79"/>
                    </a:lnTo>
                    <a:lnTo>
                      <a:pt x="86" y="79"/>
                    </a:lnTo>
                    <a:lnTo>
                      <a:pt x="86" y="81"/>
                    </a:lnTo>
                    <a:lnTo>
                      <a:pt x="88" y="81"/>
                    </a:lnTo>
                    <a:lnTo>
                      <a:pt x="88" y="82"/>
                    </a:lnTo>
                    <a:lnTo>
                      <a:pt x="89" y="82"/>
                    </a:lnTo>
                    <a:lnTo>
                      <a:pt x="89" y="84"/>
                    </a:lnTo>
                    <a:lnTo>
                      <a:pt x="89" y="85"/>
                    </a:lnTo>
                    <a:lnTo>
                      <a:pt x="89" y="87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8" y="89"/>
                    </a:lnTo>
                    <a:lnTo>
                      <a:pt x="86" y="89"/>
                    </a:lnTo>
                    <a:lnTo>
                      <a:pt x="85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5" y="90"/>
                    </a:lnTo>
                    <a:lnTo>
                      <a:pt x="85" y="92"/>
                    </a:lnTo>
                    <a:lnTo>
                      <a:pt x="83" y="92"/>
                    </a:lnTo>
                    <a:lnTo>
                      <a:pt x="83" y="93"/>
                    </a:lnTo>
                    <a:lnTo>
                      <a:pt x="85" y="93"/>
                    </a:lnTo>
                    <a:lnTo>
                      <a:pt x="85" y="95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5" y="96"/>
                    </a:lnTo>
                    <a:lnTo>
                      <a:pt x="83" y="98"/>
                    </a:lnTo>
                    <a:lnTo>
                      <a:pt x="83" y="96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3" y="101"/>
                    </a:lnTo>
                    <a:lnTo>
                      <a:pt x="82" y="101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9" y="102"/>
                    </a:lnTo>
                    <a:lnTo>
                      <a:pt x="77" y="102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77" y="104"/>
                    </a:lnTo>
                    <a:lnTo>
                      <a:pt x="76" y="104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3" y="105"/>
                    </a:lnTo>
                    <a:lnTo>
                      <a:pt x="73" y="107"/>
                    </a:lnTo>
                    <a:lnTo>
                      <a:pt x="73" y="108"/>
                    </a:lnTo>
                    <a:lnTo>
                      <a:pt x="71" y="108"/>
                    </a:lnTo>
                    <a:lnTo>
                      <a:pt x="73" y="108"/>
                    </a:lnTo>
                    <a:lnTo>
                      <a:pt x="73" y="110"/>
                    </a:lnTo>
                    <a:lnTo>
                      <a:pt x="73" y="111"/>
                    </a:lnTo>
                    <a:lnTo>
                      <a:pt x="71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3" y="114"/>
                    </a:lnTo>
                    <a:lnTo>
                      <a:pt x="71" y="114"/>
                    </a:lnTo>
                    <a:lnTo>
                      <a:pt x="71" y="113"/>
                    </a:lnTo>
                    <a:lnTo>
                      <a:pt x="70" y="113"/>
                    </a:lnTo>
                    <a:lnTo>
                      <a:pt x="70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5" y="110"/>
                    </a:lnTo>
                    <a:lnTo>
                      <a:pt x="65" y="108"/>
                    </a:lnTo>
                    <a:lnTo>
                      <a:pt x="64" y="108"/>
                    </a:lnTo>
                    <a:lnTo>
                      <a:pt x="62" y="108"/>
                    </a:lnTo>
                    <a:lnTo>
                      <a:pt x="64" y="108"/>
                    </a:lnTo>
                    <a:lnTo>
                      <a:pt x="62" y="108"/>
                    </a:lnTo>
                    <a:lnTo>
                      <a:pt x="62" y="107"/>
                    </a:lnTo>
                    <a:lnTo>
                      <a:pt x="64" y="107"/>
                    </a:lnTo>
                    <a:lnTo>
                      <a:pt x="62" y="107"/>
                    </a:lnTo>
                    <a:lnTo>
                      <a:pt x="62" y="105"/>
                    </a:lnTo>
                    <a:lnTo>
                      <a:pt x="62" y="104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9" y="104"/>
                    </a:lnTo>
                    <a:lnTo>
                      <a:pt x="58" y="104"/>
                    </a:lnTo>
                    <a:lnTo>
                      <a:pt x="56" y="104"/>
                    </a:lnTo>
                    <a:lnTo>
                      <a:pt x="55" y="104"/>
                    </a:lnTo>
                    <a:lnTo>
                      <a:pt x="55" y="102"/>
                    </a:lnTo>
                    <a:lnTo>
                      <a:pt x="55" y="101"/>
                    </a:lnTo>
                    <a:lnTo>
                      <a:pt x="53" y="101"/>
                    </a:lnTo>
                    <a:lnTo>
                      <a:pt x="55" y="101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5"/>
                    </a:lnTo>
                    <a:lnTo>
                      <a:pt x="50" y="95"/>
                    </a:lnTo>
                    <a:lnTo>
                      <a:pt x="49" y="95"/>
                    </a:lnTo>
                    <a:lnTo>
                      <a:pt x="47" y="95"/>
                    </a:lnTo>
                    <a:lnTo>
                      <a:pt x="47" y="93"/>
                    </a:lnTo>
                    <a:lnTo>
                      <a:pt x="47" y="92"/>
                    </a:lnTo>
                    <a:lnTo>
                      <a:pt x="47" y="90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7" y="89"/>
                    </a:lnTo>
                    <a:lnTo>
                      <a:pt x="47" y="87"/>
                    </a:lnTo>
                    <a:lnTo>
                      <a:pt x="49" y="87"/>
                    </a:lnTo>
                    <a:lnTo>
                      <a:pt x="49" y="85"/>
                    </a:lnTo>
                    <a:lnTo>
                      <a:pt x="47" y="85"/>
                    </a:lnTo>
                    <a:lnTo>
                      <a:pt x="49" y="85"/>
                    </a:lnTo>
                    <a:lnTo>
                      <a:pt x="47" y="85"/>
                    </a:lnTo>
                    <a:lnTo>
                      <a:pt x="47" y="84"/>
                    </a:lnTo>
                    <a:lnTo>
                      <a:pt x="47" y="82"/>
                    </a:lnTo>
                    <a:lnTo>
                      <a:pt x="47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7" y="72"/>
                    </a:lnTo>
                    <a:lnTo>
                      <a:pt x="35" y="72"/>
                    </a:lnTo>
                    <a:lnTo>
                      <a:pt x="35" y="70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4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29" y="67"/>
                    </a:lnTo>
                    <a:lnTo>
                      <a:pt x="29" y="66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6" y="67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3" y="69"/>
                    </a:lnTo>
                    <a:lnTo>
                      <a:pt x="21" y="69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5" y="70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2" y="72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9" y="70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1" y="66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405"/>
              <p:cNvSpPr>
                <a:spLocks/>
              </p:cNvSpPr>
              <p:nvPr/>
            </p:nvSpPr>
            <p:spPr bwMode="auto">
              <a:xfrm>
                <a:off x="3165" y="2657"/>
                <a:ext cx="109" cy="101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16"/>
                  </a:cxn>
                  <a:cxn ang="0">
                    <a:pos x="5" y="9"/>
                  </a:cxn>
                  <a:cxn ang="0">
                    <a:pos x="14" y="9"/>
                  </a:cxn>
                  <a:cxn ang="0">
                    <a:pos x="17" y="16"/>
                  </a:cxn>
                  <a:cxn ang="0">
                    <a:pos x="21" y="19"/>
                  </a:cxn>
                  <a:cxn ang="0">
                    <a:pos x="24" y="6"/>
                  </a:cxn>
                  <a:cxn ang="0">
                    <a:pos x="27" y="0"/>
                  </a:cxn>
                  <a:cxn ang="0">
                    <a:pos x="35" y="4"/>
                  </a:cxn>
                  <a:cxn ang="0">
                    <a:pos x="41" y="3"/>
                  </a:cxn>
                  <a:cxn ang="0">
                    <a:pos x="50" y="6"/>
                  </a:cxn>
                  <a:cxn ang="0">
                    <a:pos x="57" y="10"/>
                  </a:cxn>
                  <a:cxn ang="0">
                    <a:pos x="62" y="13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0" y="9"/>
                  </a:cxn>
                  <a:cxn ang="0">
                    <a:pos x="83" y="15"/>
                  </a:cxn>
                  <a:cxn ang="0">
                    <a:pos x="86" y="19"/>
                  </a:cxn>
                  <a:cxn ang="0">
                    <a:pos x="89" y="21"/>
                  </a:cxn>
                  <a:cxn ang="0">
                    <a:pos x="83" y="27"/>
                  </a:cxn>
                  <a:cxn ang="0">
                    <a:pos x="83" y="31"/>
                  </a:cxn>
                  <a:cxn ang="0">
                    <a:pos x="86" y="39"/>
                  </a:cxn>
                  <a:cxn ang="0">
                    <a:pos x="84" y="45"/>
                  </a:cxn>
                  <a:cxn ang="0">
                    <a:pos x="92" y="46"/>
                  </a:cxn>
                  <a:cxn ang="0">
                    <a:pos x="93" y="46"/>
                  </a:cxn>
                  <a:cxn ang="0">
                    <a:pos x="96" y="45"/>
                  </a:cxn>
                  <a:cxn ang="0">
                    <a:pos x="102" y="43"/>
                  </a:cxn>
                  <a:cxn ang="0">
                    <a:pos x="107" y="46"/>
                  </a:cxn>
                  <a:cxn ang="0">
                    <a:pos x="107" y="54"/>
                  </a:cxn>
                  <a:cxn ang="0">
                    <a:pos x="104" y="61"/>
                  </a:cxn>
                  <a:cxn ang="0">
                    <a:pos x="99" y="68"/>
                  </a:cxn>
                  <a:cxn ang="0">
                    <a:pos x="93" y="69"/>
                  </a:cxn>
                  <a:cxn ang="0">
                    <a:pos x="84" y="72"/>
                  </a:cxn>
                  <a:cxn ang="0">
                    <a:pos x="80" y="75"/>
                  </a:cxn>
                  <a:cxn ang="0">
                    <a:pos x="78" y="81"/>
                  </a:cxn>
                  <a:cxn ang="0">
                    <a:pos x="75" y="89"/>
                  </a:cxn>
                  <a:cxn ang="0">
                    <a:pos x="69" y="84"/>
                  </a:cxn>
                  <a:cxn ang="0">
                    <a:pos x="63" y="86"/>
                  </a:cxn>
                  <a:cxn ang="0">
                    <a:pos x="56" y="86"/>
                  </a:cxn>
                  <a:cxn ang="0">
                    <a:pos x="51" y="86"/>
                  </a:cxn>
                  <a:cxn ang="0">
                    <a:pos x="47" y="90"/>
                  </a:cxn>
                  <a:cxn ang="0">
                    <a:pos x="41" y="95"/>
                  </a:cxn>
                  <a:cxn ang="0">
                    <a:pos x="33" y="99"/>
                  </a:cxn>
                  <a:cxn ang="0">
                    <a:pos x="29" y="96"/>
                  </a:cxn>
                  <a:cxn ang="0">
                    <a:pos x="23" y="96"/>
                  </a:cxn>
                  <a:cxn ang="0">
                    <a:pos x="18" y="93"/>
                  </a:cxn>
                  <a:cxn ang="0">
                    <a:pos x="17" y="87"/>
                  </a:cxn>
                  <a:cxn ang="0">
                    <a:pos x="20" y="83"/>
                  </a:cxn>
                  <a:cxn ang="0">
                    <a:pos x="24" y="80"/>
                  </a:cxn>
                  <a:cxn ang="0">
                    <a:pos x="29" y="75"/>
                  </a:cxn>
                  <a:cxn ang="0">
                    <a:pos x="29" y="71"/>
                  </a:cxn>
                  <a:cxn ang="0">
                    <a:pos x="32" y="66"/>
                  </a:cxn>
                  <a:cxn ang="0">
                    <a:pos x="32" y="61"/>
                  </a:cxn>
                  <a:cxn ang="0">
                    <a:pos x="26" y="57"/>
                  </a:cxn>
                  <a:cxn ang="0">
                    <a:pos x="21" y="52"/>
                  </a:cxn>
                  <a:cxn ang="0">
                    <a:pos x="17" y="49"/>
                  </a:cxn>
                  <a:cxn ang="0">
                    <a:pos x="11" y="45"/>
                  </a:cxn>
                  <a:cxn ang="0">
                    <a:pos x="6" y="39"/>
                  </a:cxn>
                  <a:cxn ang="0">
                    <a:pos x="6" y="31"/>
                  </a:cxn>
                </a:cxnLst>
                <a:rect l="0" t="0" r="r" b="b"/>
                <a:pathLst>
                  <a:path w="109" h="101">
                    <a:moveTo>
                      <a:pt x="6" y="28"/>
                    </a:moveTo>
                    <a:lnTo>
                      <a:pt x="6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5" y="7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87" y="19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3" y="31"/>
                    </a:lnTo>
                    <a:lnTo>
                      <a:pt x="84" y="31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7"/>
                    </a:lnTo>
                    <a:lnTo>
                      <a:pt x="86" y="37"/>
                    </a:lnTo>
                    <a:lnTo>
                      <a:pt x="86" y="39"/>
                    </a:lnTo>
                    <a:lnTo>
                      <a:pt x="84" y="39"/>
                    </a:lnTo>
                    <a:lnTo>
                      <a:pt x="84" y="40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86" y="46"/>
                    </a:lnTo>
                    <a:lnTo>
                      <a:pt x="87" y="46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6"/>
                    </a:lnTo>
                    <a:lnTo>
                      <a:pt x="93" y="46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6" y="45"/>
                    </a:lnTo>
                    <a:lnTo>
                      <a:pt x="96" y="46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6"/>
                    </a:lnTo>
                    <a:lnTo>
                      <a:pt x="107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9" y="51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7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4" y="61"/>
                    </a:lnTo>
                    <a:lnTo>
                      <a:pt x="104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99" y="68"/>
                    </a:lnTo>
                    <a:lnTo>
                      <a:pt x="98" y="68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3" y="71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0" y="69"/>
                    </a:lnTo>
                    <a:lnTo>
                      <a:pt x="89" y="71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8" y="75"/>
                    </a:lnTo>
                    <a:lnTo>
                      <a:pt x="78" y="77"/>
                    </a:lnTo>
                    <a:lnTo>
                      <a:pt x="80" y="77"/>
                    </a:lnTo>
                    <a:lnTo>
                      <a:pt x="80" y="78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78" y="81"/>
                    </a:lnTo>
                    <a:lnTo>
                      <a:pt x="77" y="81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5" y="84"/>
                    </a:lnTo>
                    <a:lnTo>
                      <a:pt x="75" y="86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87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9" y="86"/>
                    </a:lnTo>
                    <a:lnTo>
                      <a:pt x="69" y="84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8" y="84"/>
                    </a:lnTo>
                    <a:lnTo>
                      <a:pt x="66" y="84"/>
                    </a:lnTo>
                    <a:lnTo>
                      <a:pt x="65" y="84"/>
                    </a:lnTo>
                    <a:lnTo>
                      <a:pt x="63" y="84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4" y="86"/>
                    </a:lnTo>
                    <a:lnTo>
                      <a:pt x="53" y="86"/>
                    </a:lnTo>
                    <a:lnTo>
                      <a:pt x="53" y="87"/>
                    </a:lnTo>
                    <a:lnTo>
                      <a:pt x="53" y="86"/>
                    </a:lnTo>
                    <a:lnTo>
                      <a:pt x="51" y="86"/>
                    </a:lnTo>
                    <a:lnTo>
                      <a:pt x="51" y="87"/>
                    </a:lnTo>
                    <a:lnTo>
                      <a:pt x="51" y="86"/>
                    </a:lnTo>
                    <a:lnTo>
                      <a:pt x="50" y="87"/>
                    </a:lnTo>
                    <a:lnTo>
                      <a:pt x="51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48" y="89"/>
                    </a:lnTo>
                    <a:lnTo>
                      <a:pt x="48" y="90"/>
                    </a:lnTo>
                    <a:lnTo>
                      <a:pt x="47" y="90"/>
                    </a:lnTo>
                    <a:lnTo>
                      <a:pt x="47" y="92"/>
                    </a:lnTo>
                    <a:lnTo>
                      <a:pt x="45" y="92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1" y="93"/>
                    </a:lnTo>
                    <a:lnTo>
                      <a:pt x="41" y="95"/>
                    </a:lnTo>
                    <a:lnTo>
                      <a:pt x="39" y="95"/>
                    </a:lnTo>
                    <a:lnTo>
                      <a:pt x="39" y="96"/>
                    </a:lnTo>
                    <a:lnTo>
                      <a:pt x="38" y="96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5" y="99"/>
                    </a:lnTo>
                    <a:lnTo>
                      <a:pt x="33" y="99"/>
                    </a:lnTo>
                    <a:lnTo>
                      <a:pt x="33" y="101"/>
                    </a:lnTo>
                    <a:lnTo>
                      <a:pt x="32" y="101"/>
                    </a:lnTo>
                    <a:lnTo>
                      <a:pt x="30" y="101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27" y="96"/>
                    </a:lnTo>
                    <a:lnTo>
                      <a:pt x="27" y="95"/>
                    </a:lnTo>
                    <a:lnTo>
                      <a:pt x="27" y="96"/>
                    </a:lnTo>
                    <a:lnTo>
                      <a:pt x="26" y="95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3" y="96"/>
                    </a:lnTo>
                    <a:lnTo>
                      <a:pt x="21" y="96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5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7" y="87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8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1" y="83"/>
                    </a:lnTo>
                    <a:lnTo>
                      <a:pt x="23" y="83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7"/>
                    </a:lnTo>
                    <a:lnTo>
                      <a:pt x="29" y="75"/>
                    </a:lnTo>
                    <a:lnTo>
                      <a:pt x="30" y="75"/>
                    </a:lnTo>
                    <a:lnTo>
                      <a:pt x="30" y="74"/>
                    </a:lnTo>
                    <a:lnTo>
                      <a:pt x="29" y="74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2" y="61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29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31" name="Group 607"/>
            <p:cNvGrpSpPr>
              <a:grpSpLocks/>
            </p:cNvGrpSpPr>
            <p:nvPr/>
          </p:nvGrpSpPr>
          <p:grpSpPr bwMode="auto">
            <a:xfrm>
              <a:off x="2552" y="2363"/>
              <a:ext cx="1015" cy="1235"/>
              <a:chOff x="2552" y="2363"/>
              <a:chExt cx="1015" cy="1235"/>
            </a:xfrm>
          </p:grpSpPr>
          <p:sp>
            <p:nvSpPr>
              <p:cNvPr id="1431" name="Freeform 407"/>
              <p:cNvSpPr>
                <a:spLocks/>
              </p:cNvSpPr>
              <p:nvPr/>
            </p:nvSpPr>
            <p:spPr bwMode="auto">
              <a:xfrm>
                <a:off x="3090" y="2535"/>
                <a:ext cx="43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9" y="3"/>
                  </a:cxn>
                  <a:cxn ang="0">
                    <a:pos x="22" y="4"/>
                  </a:cxn>
                  <a:cxn ang="0">
                    <a:pos x="21" y="4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22" y="4"/>
                  </a:cxn>
                  <a:cxn ang="0">
                    <a:pos x="25" y="4"/>
                  </a:cxn>
                  <a:cxn ang="0">
                    <a:pos x="28" y="6"/>
                  </a:cxn>
                  <a:cxn ang="0">
                    <a:pos x="27" y="6"/>
                  </a:cxn>
                  <a:cxn ang="0">
                    <a:pos x="27" y="4"/>
                  </a:cxn>
                  <a:cxn ang="0">
                    <a:pos x="30" y="3"/>
                  </a:cxn>
                  <a:cxn ang="0">
                    <a:pos x="34" y="3"/>
                  </a:cxn>
                  <a:cxn ang="0">
                    <a:pos x="37" y="4"/>
                  </a:cxn>
                  <a:cxn ang="0">
                    <a:pos x="40" y="3"/>
                  </a:cxn>
                  <a:cxn ang="0">
                    <a:pos x="42" y="6"/>
                  </a:cxn>
                  <a:cxn ang="0">
                    <a:pos x="43" y="9"/>
                  </a:cxn>
                  <a:cxn ang="0">
                    <a:pos x="40" y="10"/>
                  </a:cxn>
                  <a:cxn ang="0">
                    <a:pos x="37" y="12"/>
                  </a:cxn>
                  <a:cxn ang="0">
                    <a:pos x="36" y="12"/>
                  </a:cxn>
                  <a:cxn ang="0">
                    <a:pos x="37" y="15"/>
                  </a:cxn>
                  <a:cxn ang="0">
                    <a:pos x="37" y="16"/>
                  </a:cxn>
                  <a:cxn ang="0">
                    <a:pos x="37" y="21"/>
                  </a:cxn>
                  <a:cxn ang="0">
                    <a:pos x="36" y="21"/>
                  </a:cxn>
                  <a:cxn ang="0">
                    <a:pos x="34" y="21"/>
                  </a:cxn>
                  <a:cxn ang="0">
                    <a:pos x="33" y="16"/>
                  </a:cxn>
                  <a:cxn ang="0">
                    <a:pos x="31" y="16"/>
                  </a:cxn>
                  <a:cxn ang="0">
                    <a:pos x="30" y="19"/>
                  </a:cxn>
                  <a:cxn ang="0">
                    <a:pos x="27" y="21"/>
                  </a:cxn>
                  <a:cxn ang="0">
                    <a:pos x="25" y="21"/>
                  </a:cxn>
                  <a:cxn ang="0">
                    <a:pos x="24" y="18"/>
                  </a:cxn>
                  <a:cxn ang="0">
                    <a:pos x="22" y="15"/>
                  </a:cxn>
                  <a:cxn ang="0">
                    <a:pos x="19" y="16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10" y="15"/>
                  </a:cxn>
                  <a:cxn ang="0">
                    <a:pos x="7" y="16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1" y="12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6" y="1"/>
                  </a:cxn>
                </a:cxnLst>
                <a:rect l="0" t="0" r="r" b="b"/>
                <a:pathLst>
                  <a:path w="43" h="22">
                    <a:moveTo>
                      <a:pt x="6" y="0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408"/>
              <p:cNvSpPr>
                <a:spLocks/>
              </p:cNvSpPr>
              <p:nvPr/>
            </p:nvSpPr>
            <p:spPr bwMode="auto">
              <a:xfrm>
                <a:off x="2930" y="2490"/>
                <a:ext cx="82" cy="88"/>
              </a:xfrm>
              <a:custGeom>
                <a:avLst/>
                <a:gdLst/>
                <a:ahLst/>
                <a:cxnLst>
                  <a:cxn ang="0">
                    <a:pos x="14" y="51"/>
                  </a:cxn>
                  <a:cxn ang="0">
                    <a:pos x="9" y="51"/>
                  </a:cxn>
                  <a:cxn ang="0">
                    <a:pos x="6" y="51"/>
                  </a:cxn>
                  <a:cxn ang="0">
                    <a:pos x="5" y="54"/>
                  </a:cxn>
                  <a:cxn ang="0">
                    <a:pos x="2" y="52"/>
                  </a:cxn>
                  <a:cxn ang="0">
                    <a:pos x="2" y="51"/>
                  </a:cxn>
                  <a:cxn ang="0">
                    <a:pos x="2" y="49"/>
                  </a:cxn>
                  <a:cxn ang="0">
                    <a:pos x="3" y="46"/>
                  </a:cxn>
                  <a:cxn ang="0">
                    <a:pos x="9" y="45"/>
                  </a:cxn>
                  <a:cxn ang="0">
                    <a:pos x="11" y="45"/>
                  </a:cxn>
                  <a:cxn ang="0">
                    <a:pos x="11" y="46"/>
                  </a:cxn>
                  <a:cxn ang="0">
                    <a:pos x="11" y="45"/>
                  </a:cxn>
                  <a:cxn ang="0">
                    <a:pos x="11" y="37"/>
                  </a:cxn>
                  <a:cxn ang="0">
                    <a:pos x="11" y="36"/>
                  </a:cxn>
                  <a:cxn ang="0">
                    <a:pos x="14" y="31"/>
                  </a:cxn>
                  <a:cxn ang="0">
                    <a:pos x="15" y="28"/>
                  </a:cxn>
                  <a:cxn ang="0">
                    <a:pos x="23" y="28"/>
                  </a:cxn>
                  <a:cxn ang="0">
                    <a:pos x="26" y="24"/>
                  </a:cxn>
                  <a:cxn ang="0">
                    <a:pos x="30" y="21"/>
                  </a:cxn>
                  <a:cxn ang="0">
                    <a:pos x="36" y="16"/>
                  </a:cxn>
                  <a:cxn ang="0">
                    <a:pos x="39" y="12"/>
                  </a:cxn>
                  <a:cxn ang="0">
                    <a:pos x="44" y="9"/>
                  </a:cxn>
                  <a:cxn ang="0">
                    <a:pos x="50" y="4"/>
                  </a:cxn>
                  <a:cxn ang="0">
                    <a:pos x="56" y="0"/>
                  </a:cxn>
                  <a:cxn ang="0">
                    <a:pos x="59" y="9"/>
                  </a:cxn>
                  <a:cxn ang="0">
                    <a:pos x="63" y="12"/>
                  </a:cxn>
                  <a:cxn ang="0">
                    <a:pos x="68" y="18"/>
                  </a:cxn>
                  <a:cxn ang="0">
                    <a:pos x="71" y="22"/>
                  </a:cxn>
                  <a:cxn ang="0">
                    <a:pos x="77" y="21"/>
                  </a:cxn>
                  <a:cxn ang="0">
                    <a:pos x="80" y="22"/>
                  </a:cxn>
                  <a:cxn ang="0">
                    <a:pos x="80" y="27"/>
                  </a:cxn>
                  <a:cxn ang="0">
                    <a:pos x="82" y="33"/>
                  </a:cxn>
                  <a:cxn ang="0">
                    <a:pos x="74" y="36"/>
                  </a:cxn>
                  <a:cxn ang="0">
                    <a:pos x="69" y="39"/>
                  </a:cxn>
                  <a:cxn ang="0">
                    <a:pos x="71" y="42"/>
                  </a:cxn>
                  <a:cxn ang="0">
                    <a:pos x="66" y="48"/>
                  </a:cxn>
                  <a:cxn ang="0">
                    <a:pos x="71" y="54"/>
                  </a:cxn>
                  <a:cxn ang="0">
                    <a:pos x="72" y="57"/>
                  </a:cxn>
                  <a:cxn ang="0">
                    <a:pos x="68" y="63"/>
                  </a:cxn>
                  <a:cxn ang="0">
                    <a:pos x="68" y="70"/>
                  </a:cxn>
                  <a:cxn ang="0">
                    <a:pos x="65" y="72"/>
                  </a:cxn>
                  <a:cxn ang="0">
                    <a:pos x="57" y="75"/>
                  </a:cxn>
                  <a:cxn ang="0">
                    <a:pos x="54" y="76"/>
                  </a:cxn>
                  <a:cxn ang="0">
                    <a:pos x="50" y="79"/>
                  </a:cxn>
                  <a:cxn ang="0">
                    <a:pos x="45" y="79"/>
                  </a:cxn>
                  <a:cxn ang="0">
                    <a:pos x="36" y="76"/>
                  </a:cxn>
                  <a:cxn ang="0">
                    <a:pos x="30" y="78"/>
                  </a:cxn>
                  <a:cxn ang="0">
                    <a:pos x="29" y="81"/>
                  </a:cxn>
                  <a:cxn ang="0">
                    <a:pos x="23" y="85"/>
                  </a:cxn>
                  <a:cxn ang="0">
                    <a:pos x="20" y="88"/>
                  </a:cxn>
                  <a:cxn ang="0">
                    <a:pos x="18" y="85"/>
                  </a:cxn>
                  <a:cxn ang="0">
                    <a:pos x="12" y="82"/>
                  </a:cxn>
                  <a:cxn ang="0">
                    <a:pos x="11" y="76"/>
                  </a:cxn>
                  <a:cxn ang="0">
                    <a:pos x="11" y="72"/>
                  </a:cxn>
                  <a:cxn ang="0">
                    <a:pos x="9" y="69"/>
                  </a:cxn>
                  <a:cxn ang="0">
                    <a:pos x="8" y="63"/>
                  </a:cxn>
                  <a:cxn ang="0">
                    <a:pos x="3" y="60"/>
                  </a:cxn>
                  <a:cxn ang="0">
                    <a:pos x="2" y="57"/>
                  </a:cxn>
                  <a:cxn ang="0">
                    <a:pos x="6" y="54"/>
                  </a:cxn>
                  <a:cxn ang="0">
                    <a:pos x="9" y="52"/>
                  </a:cxn>
                  <a:cxn ang="0">
                    <a:pos x="11" y="52"/>
                  </a:cxn>
                  <a:cxn ang="0">
                    <a:pos x="15" y="52"/>
                  </a:cxn>
                </a:cxnLst>
                <a:rect l="0" t="0" r="r" b="b"/>
                <a:pathLst>
                  <a:path w="82" h="88">
                    <a:moveTo>
                      <a:pt x="15" y="55"/>
                    </a:moveTo>
                    <a:lnTo>
                      <a:pt x="17" y="55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2" y="31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1" y="36"/>
                    </a:lnTo>
                    <a:lnTo>
                      <a:pt x="71" y="37"/>
                    </a:lnTo>
                    <a:lnTo>
                      <a:pt x="69" y="37"/>
                    </a:lnTo>
                    <a:lnTo>
                      <a:pt x="71" y="37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1" y="39"/>
                    </a:lnTo>
                    <a:lnTo>
                      <a:pt x="69" y="39"/>
                    </a:lnTo>
                    <a:lnTo>
                      <a:pt x="71" y="39"/>
                    </a:lnTo>
                    <a:lnTo>
                      <a:pt x="69" y="39"/>
                    </a:lnTo>
                    <a:lnTo>
                      <a:pt x="69" y="40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3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9" y="49"/>
                    </a:lnTo>
                    <a:lnTo>
                      <a:pt x="71" y="49"/>
                    </a:lnTo>
                    <a:lnTo>
                      <a:pt x="71" y="51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4" y="55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72" y="57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8" y="63"/>
                    </a:lnTo>
                    <a:lnTo>
                      <a:pt x="68" y="64"/>
                    </a:lnTo>
                    <a:lnTo>
                      <a:pt x="66" y="64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8" y="67"/>
                    </a:lnTo>
                    <a:lnTo>
                      <a:pt x="68" y="69"/>
                    </a:lnTo>
                    <a:lnTo>
                      <a:pt x="68" y="70"/>
                    </a:lnTo>
                    <a:lnTo>
                      <a:pt x="69" y="70"/>
                    </a:lnTo>
                    <a:lnTo>
                      <a:pt x="69" y="72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6" y="72"/>
                    </a:lnTo>
                    <a:lnTo>
                      <a:pt x="65" y="72"/>
                    </a:lnTo>
                    <a:lnTo>
                      <a:pt x="63" y="72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59" y="72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4" y="76"/>
                    </a:lnTo>
                    <a:lnTo>
                      <a:pt x="54" y="75"/>
                    </a:lnTo>
                    <a:lnTo>
                      <a:pt x="54" y="76"/>
                    </a:lnTo>
                    <a:lnTo>
                      <a:pt x="54" y="78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3" y="81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7" y="78"/>
                    </a:lnTo>
                    <a:lnTo>
                      <a:pt x="47" y="79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5" y="79"/>
                    </a:lnTo>
                    <a:lnTo>
                      <a:pt x="44" y="79"/>
                    </a:lnTo>
                    <a:lnTo>
                      <a:pt x="42" y="79"/>
                    </a:lnTo>
                    <a:lnTo>
                      <a:pt x="41" y="79"/>
                    </a:lnTo>
                    <a:lnTo>
                      <a:pt x="39" y="78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5" y="76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30" y="79"/>
                    </a:lnTo>
                    <a:lnTo>
                      <a:pt x="29" y="79"/>
                    </a:lnTo>
                    <a:lnTo>
                      <a:pt x="29" y="78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9" y="79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7"/>
                    </a:lnTo>
                    <a:lnTo>
                      <a:pt x="21" y="87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0" y="88"/>
                    </a:lnTo>
                    <a:lnTo>
                      <a:pt x="20" y="87"/>
                    </a:lnTo>
                    <a:lnTo>
                      <a:pt x="20" y="88"/>
                    </a:lnTo>
                    <a:lnTo>
                      <a:pt x="18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8" y="87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18" y="85"/>
                    </a:lnTo>
                    <a:lnTo>
                      <a:pt x="17" y="85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2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1" y="75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1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8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409"/>
              <p:cNvSpPr>
                <a:spLocks/>
              </p:cNvSpPr>
              <p:nvPr/>
            </p:nvSpPr>
            <p:spPr bwMode="auto">
              <a:xfrm>
                <a:off x="2986" y="2450"/>
                <a:ext cx="110" cy="128"/>
              </a:xfrm>
              <a:custGeom>
                <a:avLst/>
                <a:gdLst/>
                <a:ahLst/>
                <a:cxnLst>
                  <a:cxn ang="0">
                    <a:pos x="107" y="95"/>
                  </a:cxn>
                  <a:cxn ang="0">
                    <a:pos x="108" y="100"/>
                  </a:cxn>
                  <a:cxn ang="0">
                    <a:pos x="104" y="107"/>
                  </a:cxn>
                  <a:cxn ang="0">
                    <a:pos x="99" y="115"/>
                  </a:cxn>
                  <a:cxn ang="0">
                    <a:pos x="96" y="115"/>
                  </a:cxn>
                  <a:cxn ang="0">
                    <a:pos x="89" y="110"/>
                  </a:cxn>
                  <a:cxn ang="0">
                    <a:pos x="81" y="112"/>
                  </a:cxn>
                  <a:cxn ang="0">
                    <a:pos x="75" y="116"/>
                  </a:cxn>
                  <a:cxn ang="0">
                    <a:pos x="68" y="118"/>
                  </a:cxn>
                  <a:cxn ang="0">
                    <a:pos x="62" y="122"/>
                  </a:cxn>
                  <a:cxn ang="0">
                    <a:pos x="56" y="127"/>
                  </a:cxn>
                  <a:cxn ang="0">
                    <a:pos x="48" y="125"/>
                  </a:cxn>
                  <a:cxn ang="0">
                    <a:pos x="41" y="121"/>
                  </a:cxn>
                  <a:cxn ang="0">
                    <a:pos x="36" y="113"/>
                  </a:cxn>
                  <a:cxn ang="0">
                    <a:pos x="30" y="116"/>
                  </a:cxn>
                  <a:cxn ang="0">
                    <a:pos x="27" y="119"/>
                  </a:cxn>
                  <a:cxn ang="0">
                    <a:pos x="21" y="122"/>
                  </a:cxn>
                  <a:cxn ang="0">
                    <a:pos x="13" y="118"/>
                  </a:cxn>
                  <a:cxn ang="0">
                    <a:pos x="12" y="109"/>
                  </a:cxn>
                  <a:cxn ang="0">
                    <a:pos x="13" y="101"/>
                  </a:cxn>
                  <a:cxn ang="0">
                    <a:pos x="18" y="97"/>
                  </a:cxn>
                  <a:cxn ang="0">
                    <a:pos x="13" y="89"/>
                  </a:cxn>
                  <a:cxn ang="0">
                    <a:pos x="13" y="83"/>
                  </a:cxn>
                  <a:cxn ang="0">
                    <a:pos x="15" y="79"/>
                  </a:cxn>
                  <a:cxn ang="0">
                    <a:pos x="18" y="76"/>
                  </a:cxn>
                  <a:cxn ang="0">
                    <a:pos x="26" y="71"/>
                  </a:cxn>
                  <a:cxn ang="0">
                    <a:pos x="24" y="67"/>
                  </a:cxn>
                  <a:cxn ang="0">
                    <a:pos x="24" y="61"/>
                  </a:cxn>
                  <a:cxn ang="0">
                    <a:pos x="16" y="62"/>
                  </a:cxn>
                  <a:cxn ang="0">
                    <a:pos x="13" y="59"/>
                  </a:cxn>
                  <a:cxn ang="0">
                    <a:pos x="9" y="52"/>
                  </a:cxn>
                  <a:cxn ang="0">
                    <a:pos x="3" y="49"/>
                  </a:cxn>
                  <a:cxn ang="0">
                    <a:pos x="0" y="38"/>
                  </a:cxn>
                  <a:cxn ang="0">
                    <a:pos x="6" y="32"/>
                  </a:cxn>
                  <a:cxn ang="0">
                    <a:pos x="9" y="26"/>
                  </a:cxn>
                  <a:cxn ang="0">
                    <a:pos x="6" y="23"/>
                  </a:cxn>
                  <a:cxn ang="0">
                    <a:pos x="12" y="17"/>
                  </a:cxn>
                  <a:cxn ang="0">
                    <a:pos x="18" y="11"/>
                  </a:cxn>
                  <a:cxn ang="0">
                    <a:pos x="24" y="8"/>
                  </a:cxn>
                  <a:cxn ang="0">
                    <a:pos x="30" y="2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6"/>
                  </a:cxn>
                  <a:cxn ang="0">
                    <a:pos x="57" y="11"/>
                  </a:cxn>
                  <a:cxn ang="0">
                    <a:pos x="65" y="15"/>
                  </a:cxn>
                  <a:cxn ang="0">
                    <a:pos x="66" y="24"/>
                  </a:cxn>
                  <a:cxn ang="0">
                    <a:pos x="69" y="30"/>
                  </a:cxn>
                  <a:cxn ang="0">
                    <a:pos x="68" y="32"/>
                  </a:cxn>
                  <a:cxn ang="0">
                    <a:pos x="65" y="38"/>
                  </a:cxn>
                  <a:cxn ang="0">
                    <a:pos x="71" y="38"/>
                  </a:cxn>
                  <a:cxn ang="0">
                    <a:pos x="78" y="43"/>
                  </a:cxn>
                  <a:cxn ang="0">
                    <a:pos x="86" y="40"/>
                  </a:cxn>
                  <a:cxn ang="0">
                    <a:pos x="87" y="44"/>
                  </a:cxn>
                  <a:cxn ang="0">
                    <a:pos x="92" y="52"/>
                  </a:cxn>
                  <a:cxn ang="0">
                    <a:pos x="87" y="59"/>
                  </a:cxn>
                  <a:cxn ang="0">
                    <a:pos x="86" y="64"/>
                  </a:cxn>
                  <a:cxn ang="0">
                    <a:pos x="87" y="68"/>
                  </a:cxn>
                  <a:cxn ang="0">
                    <a:pos x="90" y="73"/>
                  </a:cxn>
                  <a:cxn ang="0">
                    <a:pos x="92" y="77"/>
                  </a:cxn>
                  <a:cxn ang="0">
                    <a:pos x="96" y="79"/>
                  </a:cxn>
                  <a:cxn ang="0">
                    <a:pos x="102" y="82"/>
                  </a:cxn>
                  <a:cxn ang="0">
                    <a:pos x="107" y="83"/>
                  </a:cxn>
                  <a:cxn ang="0">
                    <a:pos x="108" y="89"/>
                  </a:cxn>
                </a:cxnLst>
                <a:rect l="0" t="0" r="r" b="b"/>
                <a:pathLst>
                  <a:path w="110" h="128">
                    <a:moveTo>
                      <a:pt x="107" y="91"/>
                    </a:moveTo>
                    <a:lnTo>
                      <a:pt x="107" y="92"/>
                    </a:lnTo>
                    <a:lnTo>
                      <a:pt x="107" y="94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8" y="95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4" y="100"/>
                    </a:lnTo>
                    <a:lnTo>
                      <a:pt x="105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5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4" y="110"/>
                    </a:lnTo>
                    <a:lnTo>
                      <a:pt x="102" y="110"/>
                    </a:lnTo>
                    <a:lnTo>
                      <a:pt x="102" y="112"/>
                    </a:lnTo>
                    <a:lnTo>
                      <a:pt x="102" y="113"/>
                    </a:lnTo>
                    <a:lnTo>
                      <a:pt x="101" y="113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98" y="115"/>
                    </a:lnTo>
                    <a:lnTo>
                      <a:pt x="99" y="115"/>
                    </a:lnTo>
                    <a:lnTo>
                      <a:pt x="98" y="115"/>
                    </a:lnTo>
                    <a:lnTo>
                      <a:pt x="96" y="115"/>
                    </a:lnTo>
                    <a:lnTo>
                      <a:pt x="96" y="116"/>
                    </a:lnTo>
                    <a:lnTo>
                      <a:pt x="96" y="115"/>
                    </a:lnTo>
                    <a:lnTo>
                      <a:pt x="95" y="115"/>
                    </a:lnTo>
                    <a:lnTo>
                      <a:pt x="96" y="115"/>
                    </a:lnTo>
                    <a:lnTo>
                      <a:pt x="95" y="115"/>
                    </a:lnTo>
                    <a:lnTo>
                      <a:pt x="95" y="113"/>
                    </a:lnTo>
                    <a:lnTo>
                      <a:pt x="93" y="113"/>
                    </a:lnTo>
                    <a:lnTo>
                      <a:pt x="92" y="113"/>
                    </a:lnTo>
                    <a:lnTo>
                      <a:pt x="92" y="112"/>
                    </a:lnTo>
                    <a:lnTo>
                      <a:pt x="90" y="112"/>
                    </a:lnTo>
                    <a:lnTo>
                      <a:pt x="90" y="110"/>
                    </a:lnTo>
                    <a:lnTo>
                      <a:pt x="89" y="110"/>
                    </a:lnTo>
                    <a:lnTo>
                      <a:pt x="89" y="109"/>
                    </a:lnTo>
                    <a:lnTo>
                      <a:pt x="87" y="109"/>
                    </a:lnTo>
                    <a:lnTo>
                      <a:pt x="86" y="109"/>
                    </a:lnTo>
                    <a:lnTo>
                      <a:pt x="84" y="109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3" y="112"/>
                    </a:lnTo>
                    <a:lnTo>
                      <a:pt x="81" y="112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5"/>
                    </a:lnTo>
                    <a:lnTo>
                      <a:pt x="77" y="115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6"/>
                    </a:lnTo>
                    <a:lnTo>
                      <a:pt x="74" y="116"/>
                    </a:lnTo>
                    <a:lnTo>
                      <a:pt x="72" y="116"/>
                    </a:lnTo>
                    <a:lnTo>
                      <a:pt x="72" y="115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9"/>
                    </a:lnTo>
                    <a:lnTo>
                      <a:pt x="66" y="119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4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60" y="122"/>
                    </a:lnTo>
                    <a:lnTo>
                      <a:pt x="60" y="124"/>
                    </a:lnTo>
                    <a:lnTo>
                      <a:pt x="60" y="125"/>
                    </a:lnTo>
                    <a:lnTo>
                      <a:pt x="59" y="127"/>
                    </a:lnTo>
                    <a:lnTo>
                      <a:pt x="59" y="128"/>
                    </a:lnTo>
                    <a:lnTo>
                      <a:pt x="57" y="128"/>
                    </a:lnTo>
                    <a:lnTo>
                      <a:pt x="57" y="127"/>
                    </a:lnTo>
                    <a:lnTo>
                      <a:pt x="56" y="127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3" y="125"/>
                    </a:lnTo>
                    <a:lnTo>
                      <a:pt x="51" y="125"/>
                    </a:lnTo>
                    <a:lnTo>
                      <a:pt x="51" y="124"/>
                    </a:lnTo>
                    <a:lnTo>
                      <a:pt x="50" y="124"/>
                    </a:lnTo>
                    <a:lnTo>
                      <a:pt x="50" y="125"/>
                    </a:lnTo>
                    <a:lnTo>
                      <a:pt x="48" y="125"/>
                    </a:lnTo>
                    <a:lnTo>
                      <a:pt x="47" y="125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2"/>
                    </a:lnTo>
                    <a:lnTo>
                      <a:pt x="44" y="122"/>
                    </a:lnTo>
                    <a:lnTo>
                      <a:pt x="42" y="122"/>
                    </a:lnTo>
                    <a:lnTo>
                      <a:pt x="42" y="121"/>
                    </a:lnTo>
                    <a:lnTo>
                      <a:pt x="41" y="121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9" y="118"/>
                    </a:lnTo>
                    <a:lnTo>
                      <a:pt x="38" y="118"/>
                    </a:lnTo>
                    <a:lnTo>
                      <a:pt x="38" y="116"/>
                    </a:lnTo>
                    <a:lnTo>
                      <a:pt x="36" y="116"/>
                    </a:lnTo>
                    <a:lnTo>
                      <a:pt x="36" y="115"/>
                    </a:lnTo>
                    <a:lnTo>
                      <a:pt x="36" y="113"/>
                    </a:lnTo>
                    <a:lnTo>
                      <a:pt x="35" y="113"/>
                    </a:lnTo>
                    <a:lnTo>
                      <a:pt x="35" y="112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2" y="115"/>
                    </a:lnTo>
                    <a:lnTo>
                      <a:pt x="32" y="116"/>
                    </a:lnTo>
                    <a:lnTo>
                      <a:pt x="30" y="116"/>
                    </a:lnTo>
                    <a:lnTo>
                      <a:pt x="29" y="116"/>
                    </a:lnTo>
                    <a:lnTo>
                      <a:pt x="29" y="118"/>
                    </a:lnTo>
                    <a:lnTo>
                      <a:pt x="29" y="116"/>
                    </a:lnTo>
                    <a:lnTo>
                      <a:pt x="27" y="116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6" y="121"/>
                    </a:lnTo>
                    <a:lnTo>
                      <a:pt x="24" y="121"/>
                    </a:lnTo>
                    <a:lnTo>
                      <a:pt x="24" y="122"/>
                    </a:lnTo>
                    <a:lnTo>
                      <a:pt x="23" y="122"/>
                    </a:lnTo>
                    <a:lnTo>
                      <a:pt x="23" y="121"/>
                    </a:lnTo>
                    <a:lnTo>
                      <a:pt x="23" y="122"/>
                    </a:lnTo>
                    <a:lnTo>
                      <a:pt x="21" y="122"/>
                    </a:lnTo>
                    <a:lnTo>
                      <a:pt x="19" y="122"/>
                    </a:lnTo>
                    <a:lnTo>
                      <a:pt x="18" y="122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19"/>
                    </a:lnTo>
                    <a:lnTo>
                      <a:pt x="15" y="118"/>
                    </a:lnTo>
                    <a:lnTo>
                      <a:pt x="13" y="118"/>
                    </a:lnTo>
                    <a:lnTo>
                      <a:pt x="13" y="116"/>
                    </a:lnTo>
                    <a:lnTo>
                      <a:pt x="13" y="115"/>
                    </a:lnTo>
                    <a:lnTo>
                      <a:pt x="12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0" y="107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5" y="97"/>
                    </a:lnTo>
                    <a:lnTo>
                      <a:pt x="16" y="97"/>
                    </a:lnTo>
                    <a:lnTo>
                      <a:pt x="18" y="97"/>
                    </a:lnTo>
                    <a:lnTo>
                      <a:pt x="18" y="95"/>
                    </a:lnTo>
                    <a:lnTo>
                      <a:pt x="16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5" y="79"/>
                    </a:lnTo>
                    <a:lnTo>
                      <a:pt x="13" y="79"/>
                    </a:lnTo>
                    <a:lnTo>
                      <a:pt x="15" y="79"/>
                    </a:lnTo>
                    <a:lnTo>
                      <a:pt x="13" y="79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4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3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4" y="64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4" y="61"/>
                    </a:lnTo>
                    <a:lnTo>
                      <a:pt x="24" y="62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1" y="61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6" y="17"/>
                    </a:lnTo>
                    <a:lnTo>
                      <a:pt x="68" y="18"/>
                    </a:lnTo>
                    <a:lnTo>
                      <a:pt x="68" y="20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6" y="23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0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5" y="38"/>
                    </a:lnTo>
                    <a:lnTo>
                      <a:pt x="65" y="40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6" y="40"/>
                    </a:lnTo>
                    <a:lnTo>
                      <a:pt x="68" y="40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4" y="40"/>
                    </a:lnTo>
                    <a:lnTo>
                      <a:pt x="74" y="41"/>
                    </a:lnTo>
                    <a:lnTo>
                      <a:pt x="75" y="41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7" y="41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7" y="46"/>
                    </a:lnTo>
                    <a:lnTo>
                      <a:pt x="87" y="44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7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50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3"/>
                    </a:lnTo>
                    <a:lnTo>
                      <a:pt x="90" y="53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89" y="56"/>
                    </a:lnTo>
                    <a:lnTo>
                      <a:pt x="87" y="56"/>
                    </a:lnTo>
                    <a:lnTo>
                      <a:pt x="87" y="58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7" y="62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6" y="65"/>
                    </a:lnTo>
                    <a:lnTo>
                      <a:pt x="84" y="65"/>
                    </a:lnTo>
                    <a:lnTo>
                      <a:pt x="84" y="67"/>
                    </a:lnTo>
                    <a:lnTo>
                      <a:pt x="83" y="67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7" y="70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7" y="71"/>
                    </a:lnTo>
                    <a:lnTo>
                      <a:pt x="89" y="73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2" y="77"/>
                    </a:lnTo>
                    <a:lnTo>
                      <a:pt x="92" y="79"/>
                    </a:lnTo>
                    <a:lnTo>
                      <a:pt x="92" y="80"/>
                    </a:lnTo>
                    <a:lnTo>
                      <a:pt x="90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5" y="80"/>
                    </a:lnTo>
                    <a:lnTo>
                      <a:pt x="95" y="79"/>
                    </a:lnTo>
                    <a:lnTo>
                      <a:pt x="96" y="79"/>
                    </a:lnTo>
                    <a:lnTo>
                      <a:pt x="96" y="77"/>
                    </a:lnTo>
                    <a:lnTo>
                      <a:pt x="98" y="77"/>
                    </a:lnTo>
                    <a:lnTo>
                      <a:pt x="98" y="79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1" y="80"/>
                    </a:lnTo>
                    <a:lnTo>
                      <a:pt x="101" y="82"/>
                    </a:lnTo>
                    <a:lnTo>
                      <a:pt x="102" y="82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0"/>
                    </a:lnTo>
                    <a:lnTo>
                      <a:pt x="105" y="82"/>
                    </a:lnTo>
                    <a:lnTo>
                      <a:pt x="107" y="82"/>
                    </a:lnTo>
                    <a:lnTo>
                      <a:pt x="107" y="83"/>
                    </a:lnTo>
                    <a:lnTo>
                      <a:pt x="108" y="83"/>
                    </a:lnTo>
                    <a:lnTo>
                      <a:pt x="110" y="83"/>
                    </a:lnTo>
                    <a:lnTo>
                      <a:pt x="110" y="85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10" y="88"/>
                    </a:lnTo>
                    <a:lnTo>
                      <a:pt x="108" y="88"/>
                    </a:lnTo>
                    <a:lnTo>
                      <a:pt x="108" y="89"/>
                    </a:lnTo>
                    <a:lnTo>
                      <a:pt x="108" y="91"/>
                    </a:lnTo>
                    <a:lnTo>
                      <a:pt x="107" y="9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410"/>
              <p:cNvSpPr>
                <a:spLocks/>
              </p:cNvSpPr>
              <p:nvPr/>
            </p:nvSpPr>
            <p:spPr bwMode="auto">
              <a:xfrm>
                <a:off x="3069" y="2464"/>
                <a:ext cx="63" cy="71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27" y="12"/>
                  </a:cxn>
                  <a:cxn ang="0">
                    <a:pos x="30" y="7"/>
                  </a:cxn>
                  <a:cxn ang="0">
                    <a:pos x="30" y="6"/>
                  </a:cxn>
                  <a:cxn ang="0">
                    <a:pos x="33" y="4"/>
                  </a:cxn>
                  <a:cxn ang="0">
                    <a:pos x="36" y="3"/>
                  </a:cxn>
                  <a:cxn ang="0">
                    <a:pos x="42" y="1"/>
                  </a:cxn>
                  <a:cxn ang="0">
                    <a:pos x="45" y="3"/>
                  </a:cxn>
                  <a:cxn ang="0">
                    <a:pos x="51" y="0"/>
                  </a:cxn>
                  <a:cxn ang="0">
                    <a:pos x="57" y="1"/>
                  </a:cxn>
                  <a:cxn ang="0">
                    <a:pos x="55" y="7"/>
                  </a:cxn>
                  <a:cxn ang="0">
                    <a:pos x="58" y="12"/>
                  </a:cxn>
                  <a:cxn ang="0">
                    <a:pos x="61" y="18"/>
                  </a:cxn>
                  <a:cxn ang="0">
                    <a:pos x="60" y="21"/>
                  </a:cxn>
                  <a:cxn ang="0">
                    <a:pos x="58" y="21"/>
                  </a:cxn>
                  <a:cxn ang="0">
                    <a:pos x="55" y="23"/>
                  </a:cxn>
                  <a:cxn ang="0">
                    <a:pos x="51" y="23"/>
                  </a:cxn>
                  <a:cxn ang="0">
                    <a:pos x="48" y="27"/>
                  </a:cxn>
                  <a:cxn ang="0">
                    <a:pos x="48" y="32"/>
                  </a:cxn>
                  <a:cxn ang="0">
                    <a:pos x="48" y="36"/>
                  </a:cxn>
                  <a:cxn ang="0">
                    <a:pos x="48" y="41"/>
                  </a:cxn>
                  <a:cxn ang="0">
                    <a:pos x="48" y="42"/>
                  </a:cxn>
                  <a:cxn ang="0">
                    <a:pos x="48" y="47"/>
                  </a:cxn>
                  <a:cxn ang="0">
                    <a:pos x="48" y="53"/>
                  </a:cxn>
                  <a:cxn ang="0">
                    <a:pos x="43" y="50"/>
                  </a:cxn>
                  <a:cxn ang="0">
                    <a:pos x="40" y="51"/>
                  </a:cxn>
                  <a:cxn ang="0">
                    <a:pos x="40" y="56"/>
                  </a:cxn>
                  <a:cxn ang="0">
                    <a:pos x="39" y="59"/>
                  </a:cxn>
                  <a:cxn ang="0">
                    <a:pos x="34" y="62"/>
                  </a:cxn>
                  <a:cxn ang="0">
                    <a:pos x="31" y="66"/>
                  </a:cxn>
                  <a:cxn ang="0">
                    <a:pos x="28" y="71"/>
                  </a:cxn>
                  <a:cxn ang="0">
                    <a:pos x="24" y="68"/>
                  </a:cxn>
                  <a:cxn ang="0">
                    <a:pos x="21" y="66"/>
                  </a:cxn>
                  <a:cxn ang="0">
                    <a:pos x="16" y="66"/>
                  </a:cxn>
                  <a:cxn ang="0">
                    <a:pos x="13" y="65"/>
                  </a:cxn>
                  <a:cxn ang="0">
                    <a:pos x="7" y="66"/>
                  </a:cxn>
                  <a:cxn ang="0">
                    <a:pos x="7" y="62"/>
                  </a:cxn>
                  <a:cxn ang="0">
                    <a:pos x="7" y="60"/>
                  </a:cxn>
                  <a:cxn ang="0">
                    <a:pos x="4" y="57"/>
                  </a:cxn>
                  <a:cxn ang="0">
                    <a:pos x="3" y="54"/>
                  </a:cxn>
                  <a:cxn ang="0">
                    <a:pos x="1" y="51"/>
                  </a:cxn>
                  <a:cxn ang="0">
                    <a:pos x="3" y="48"/>
                  </a:cxn>
                  <a:cxn ang="0">
                    <a:pos x="4" y="45"/>
                  </a:cxn>
                  <a:cxn ang="0">
                    <a:pos x="7" y="41"/>
                  </a:cxn>
                  <a:cxn ang="0">
                    <a:pos x="7" y="36"/>
                  </a:cxn>
                  <a:cxn ang="0">
                    <a:pos x="4" y="32"/>
                  </a:cxn>
                  <a:cxn ang="0">
                    <a:pos x="4" y="30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3" y="26"/>
                  </a:cxn>
                  <a:cxn ang="0">
                    <a:pos x="13" y="19"/>
                  </a:cxn>
                  <a:cxn ang="0">
                    <a:pos x="21" y="19"/>
                  </a:cxn>
                  <a:cxn ang="0">
                    <a:pos x="19" y="16"/>
                  </a:cxn>
                  <a:cxn ang="0">
                    <a:pos x="24" y="16"/>
                  </a:cxn>
                </a:cxnLst>
                <a:rect l="0" t="0" r="r" b="b"/>
                <a:pathLst>
                  <a:path w="63" h="71">
                    <a:moveTo>
                      <a:pt x="25" y="15"/>
                    </a:moveTo>
                    <a:lnTo>
                      <a:pt x="24" y="15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8" y="47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1"/>
                    </a:lnTo>
                    <a:lnTo>
                      <a:pt x="40" y="53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60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3" y="65"/>
                    </a:lnTo>
                    <a:lnTo>
                      <a:pt x="31" y="65"/>
                    </a:lnTo>
                    <a:lnTo>
                      <a:pt x="31" y="66"/>
                    </a:lnTo>
                    <a:lnTo>
                      <a:pt x="31" y="68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19" y="66"/>
                    </a:lnTo>
                    <a:lnTo>
                      <a:pt x="19" y="68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9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411"/>
              <p:cNvSpPr>
                <a:spLocks/>
              </p:cNvSpPr>
              <p:nvPr/>
            </p:nvSpPr>
            <p:spPr bwMode="auto">
              <a:xfrm>
                <a:off x="3030" y="2413"/>
                <a:ext cx="97" cy="80"/>
              </a:xfrm>
              <a:custGeom>
                <a:avLst/>
                <a:gdLst/>
                <a:ahLst/>
                <a:cxnLst>
                  <a:cxn ang="0">
                    <a:pos x="88" y="4"/>
                  </a:cxn>
                  <a:cxn ang="0">
                    <a:pos x="88" y="9"/>
                  </a:cxn>
                  <a:cxn ang="0">
                    <a:pos x="91" y="10"/>
                  </a:cxn>
                  <a:cxn ang="0">
                    <a:pos x="91" y="15"/>
                  </a:cxn>
                  <a:cxn ang="0">
                    <a:pos x="91" y="19"/>
                  </a:cxn>
                  <a:cxn ang="0">
                    <a:pos x="93" y="22"/>
                  </a:cxn>
                  <a:cxn ang="0">
                    <a:pos x="94" y="28"/>
                  </a:cxn>
                  <a:cxn ang="0">
                    <a:pos x="91" y="33"/>
                  </a:cxn>
                  <a:cxn ang="0">
                    <a:pos x="91" y="42"/>
                  </a:cxn>
                  <a:cxn ang="0">
                    <a:pos x="91" y="43"/>
                  </a:cxn>
                  <a:cxn ang="0">
                    <a:pos x="88" y="42"/>
                  </a:cxn>
                  <a:cxn ang="0">
                    <a:pos x="94" y="43"/>
                  </a:cxn>
                  <a:cxn ang="0">
                    <a:pos x="97" y="48"/>
                  </a:cxn>
                  <a:cxn ang="0">
                    <a:pos x="93" y="51"/>
                  </a:cxn>
                  <a:cxn ang="0">
                    <a:pos x="84" y="54"/>
                  </a:cxn>
                  <a:cxn ang="0">
                    <a:pos x="78" y="52"/>
                  </a:cxn>
                  <a:cxn ang="0">
                    <a:pos x="73" y="55"/>
                  </a:cxn>
                  <a:cxn ang="0">
                    <a:pos x="67" y="57"/>
                  </a:cxn>
                  <a:cxn ang="0">
                    <a:pos x="66" y="60"/>
                  </a:cxn>
                  <a:cxn ang="0">
                    <a:pos x="64" y="66"/>
                  </a:cxn>
                  <a:cxn ang="0">
                    <a:pos x="61" y="67"/>
                  </a:cxn>
                  <a:cxn ang="0">
                    <a:pos x="58" y="69"/>
                  </a:cxn>
                  <a:cxn ang="0">
                    <a:pos x="52" y="70"/>
                  </a:cxn>
                  <a:cxn ang="0">
                    <a:pos x="54" y="78"/>
                  </a:cxn>
                  <a:cxn ang="0">
                    <a:pos x="49" y="78"/>
                  </a:cxn>
                  <a:cxn ang="0">
                    <a:pos x="42" y="75"/>
                  </a:cxn>
                  <a:cxn ang="0">
                    <a:pos x="34" y="80"/>
                  </a:cxn>
                  <a:cxn ang="0">
                    <a:pos x="28" y="75"/>
                  </a:cxn>
                  <a:cxn ang="0">
                    <a:pos x="21" y="78"/>
                  </a:cxn>
                  <a:cxn ang="0">
                    <a:pos x="22" y="72"/>
                  </a:cxn>
                  <a:cxn ang="0">
                    <a:pos x="25" y="67"/>
                  </a:cxn>
                  <a:cxn ang="0">
                    <a:pos x="27" y="64"/>
                  </a:cxn>
                  <a:cxn ang="0">
                    <a:pos x="24" y="60"/>
                  </a:cxn>
                  <a:cxn ang="0">
                    <a:pos x="21" y="51"/>
                  </a:cxn>
                  <a:cxn ang="0">
                    <a:pos x="13" y="48"/>
                  </a:cxn>
                  <a:cxn ang="0">
                    <a:pos x="6" y="45"/>
                  </a:cxn>
                  <a:cxn ang="0">
                    <a:pos x="1" y="39"/>
                  </a:cxn>
                  <a:cxn ang="0">
                    <a:pos x="0" y="33"/>
                  </a:cxn>
                  <a:cxn ang="0">
                    <a:pos x="4" y="28"/>
                  </a:cxn>
                  <a:cxn ang="0">
                    <a:pos x="10" y="24"/>
                  </a:cxn>
                  <a:cxn ang="0">
                    <a:pos x="18" y="21"/>
                  </a:cxn>
                  <a:cxn ang="0">
                    <a:pos x="21" y="16"/>
                  </a:cxn>
                  <a:cxn ang="0">
                    <a:pos x="25" y="19"/>
                  </a:cxn>
                  <a:cxn ang="0">
                    <a:pos x="33" y="22"/>
                  </a:cxn>
                  <a:cxn ang="0">
                    <a:pos x="40" y="25"/>
                  </a:cxn>
                  <a:cxn ang="0">
                    <a:pos x="46" y="27"/>
                  </a:cxn>
                  <a:cxn ang="0">
                    <a:pos x="51" y="27"/>
                  </a:cxn>
                  <a:cxn ang="0">
                    <a:pos x="54" y="22"/>
                  </a:cxn>
                  <a:cxn ang="0">
                    <a:pos x="52" y="16"/>
                  </a:cxn>
                  <a:cxn ang="0">
                    <a:pos x="57" y="13"/>
                  </a:cxn>
                  <a:cxn ang="0">
                    <a:pos x="63" y="12"/>
                  </a:cxn>
                  <a:cxn ang="0">
                    <a:pos x="66" y="6"/>
                  </a:cxn>
                  <a:cxn ang="0">
                    <a:pos x="75" y="7"/>
                  </a:cxn>
                  <a:cxn ang="0">
                    <a:pos x="78" y="6"/>
                  </a:cxn>
                  <a:cxn ang="0">
                    <a:pos x="84" y="4"/>
                  </a:cxn>
                </a:cxnLst>
                <a:rect l="0" t="0" r="r" b="b"/>
                <a:pathLst>
                  <a:path w="97" h="80">
                    <a:moveTo>
                      <a:pt x="85" y="1"/>
                    </a:move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3" y="12"/>
                    </a:lnTo>
                    <a:lnTo>
                      <a:pt x="91" y="12"/>
                    </a:lnTo>
                    <a:lnTo>
                      <a:pt x="93" y="12"/>
                    </a:lnTo>
                    <a:lnTo>
                      <a:pt x="91" y="12"/>
                    </a:lnTo>
                    <a:lnTo>
                      <a:pt x="91" y="13"/>
                    </a:lnTo>
                    <a:lnTo>
                      <a:pt x="91" y="15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1" y="18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3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1" y="39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3" y="42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91" y="42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91" y="42"/>
                    </a:lnTo>
                    <a:lnTo>
                      <a:pt x="91" y="43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94" y="45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6" y="45"/>
                    </a:lnTo>
                    <a:lnTo>
                      <a:pt x="96" y="46"/>
                    </a:lnTo>
                    <a:lnTo>
                      <a:pt x="97" y="46"/>
                    </a:lnTo>
                    <a:lnTo>
                      <a:pt x="97" y="48"/>
                    </a:lnTo>
                    <a:lnTo>
                      <a:pt x="97" y="49"/>
                    </a:lnTo>
                    <a:lnTo>
                      <a:pt x="97" y="51"/>
                    </a:lnTo>
                    <a:lnTo>
                      <a:pt x="96" y="51"/>
                    </a:lnTo>
                    <a:lnTo>
                      <a:pt x="96" y="52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3" y="51"/>
                    </a:lnTo>
                    <a:lnTo>
                      <a:pt x="91" y="51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2"/>
                    </a:lnTo>
                    <a:lnTo>
                      <a:pt x="87" y="52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70" y="57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7" y="64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3" y="66"/>
                    </a:lnTo>
                    <a:lnTo>
                      <a:pt x="64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60" y="69"/>
                    </a:lnTo>
                    <a:lnTo>
                      <a:pt x="60" y="70"/>
                    </a:lnTo>
                    <a:lnTo>
                      <a:pt x="58" y="70"/>
                    </a:lnTo>
                    <a:lnTo>
                      <a:pt x="57" y="70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54" y="72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2" y="77"/>
                    </a:lnTo>
                    <a:lnTo>
                      <a:pt x="52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3" y="78"/>
                    </a:lnTo>
                    <a:lnTo>
                      <a:pt x="42" y="78"/>
                    </a:lnTo>
                    <a:lnTo>
                      <a:pt x="42" y="77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39" y="75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6" y="78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2" y="78"/>
                    </a:lnTo>
                    <a:lnTo>
                      <a:pt x="21" y="78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4" y="16"/>
                    </a:lnTo>
                    <a:lnTo>
                      <a:pt x="55" y="16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412"/>
              <p:cNvSpPr>
                <a:spLocks/>
              </p:cNvSpPr>
              <p:nvPr/>
            </p:nvSpPr>
            <p:spPr bwMode="auto">
              <a:xfrm>
                <a:off x="3031" y="2363"/>
                <a:ext cx="87" cy="78"/>
              </a:xfrm>
              <a:custGeom>
                <a:avLst/>
                <a:gdLst/>
                <a:ahLst/>
                <a:cxnLst>
                  <a:cxn ang="0">
                    <a:pos x="57" y="21"/>
                  </a:cxn>
                  <a:cxn ang="0">
                    <a:pos x="60" y="26"/>
                  </a:cxn>
                  <a:cxn ang="0">
                    <a:pos x="63" y="30"/>
                  </a:cxn>
                  <a:cxn ang="0">
                    <a:pos x="68" y="27"/>
                  </a:cxn>
                  <a:cxn ang="0">
                    <a:pos x="68" y="33"/>
                  </a:cxn>
                  <a:cxn ang="0">
                    <a:pos x="68" y="35"/>
                  </a:cxn>
                  <a:cxn ang="0">
                    <a:pos x="71" y="33"/>
                  </a:cxn>
                  <a:cxn ang="0">
                    <a:pos x="77" y="35"/>
                  </a:cxn>
                  <a:cxn ang="0">
                    <a:pos x="81" y="38"/>
                  </a:cxn>
                  <a:cxn ang="0">
                    <a:pos x="83" y="41"/>
                  </a:cxn>
                  <a:cxn ang="0">
                    <a:pos x="86" y="42"/>
                  </a:cxn>
                  <a:cxn ang="0">
                    <a:pos x="83" y="44"/>
                  </a:cxn>
                  <a:cxn ang="0">
                    <a:pos x="84" y="44"/>
                  </a:cxn>
                  <a:cxn ang="0">
                    <a:pos x="86" y="47"/>
                  </a:cxn>
                  <a:cxn ang="0">
                    <a:pos x="86" y="48"/>
                  </a:cxn>
                  <a:cxn ang="0">
                    <a:pos x="83" y="53"/>
                  </a:cxn>
                  <a:cxn ang="0">
                    <a:pos x="80" y="54"/>
                  </a:cxn>
                  <a:cxn ang="0">
                    <a:pos x="75" y="57"/>
                  </a:cxn>
                  <a:cxn ang="0">
                    <a:pos x="74" y="57"/>
                  </a:cxn>
                  <a:cxn ang="0">
                    <a:pos x="68" y="56"/>
                  </a:cxn>
                  <a:cxn ang="0">
                    <a:pos x="66" y="59"/>
                  </a:cxn>
                  <a:cxn ang="0">
                    <a:pos x="62" y="63"/>
                  </a:cxn>
                  <a:cxn ang="0">
                    <a:pos x="57" y="63"/>
                  </a:cxn>
                  <a:cxn ang="0">
                    <a:pos x="54" y="66"/>
                  </a:cxn>
                  <a:cxn ang="0">
                    <a:pos x="51" y="69"/>
                  </a:cxn>
                  <a:cxn ang="0">
                    <a:pos x="53" y="72"/>
                  </a:cxn>
                  <a:cxn ang="0">
                    <a:pos x="51" y="75"/>
                  </a:cxn>
                  <a:cxn ang="0">
                    <a:pos x="48" y="77"/>
                  </a:cxn>
                  <a:cxn ang="0">
                    <a:pos x="44" y="77"/>
                  </a:cxn>
                  <a:cxn ang="0">
                    <a:pos x="39" y="77"/>
                  </a:cxn>
                  <a:cxn ang="0">
                    <a:pos x="35" y="74"/>
                  </a:cxn>
                  <a:cxn ang="0">
                    <a:pos x="29" y="72"/>
                  </a:cxn>
                  <a:cxn ang="0">
                    <a:pos x="24" y="69"/>
                  </a:cxn>
                  <a:cxn ang="0">
                    <a:pos x="21" y="65"/>
                  </a:cxn>
                  <a:cxn ang="0">
                    <a:pos x="17" y="65"/>
                  </a:cxn>
                  <a:cxn ang="0">
                    <a:pos x="15" y="59"/>
                  </a:cxn>
                  <a:cxn ang="0">
                    <a:pos x="12" y="54"/>
                  </a:cxn>
                  <a:cxn ang="0">
                    <a:pos x="12" y="50"/>
                  </a:cxn>
                  <a:cxn ang="0">
                    <a:pos x="9" y="45"/>
                  </a:cxn>
                  <a:cxn ang="0">
                    <a:pos x="5" y="42"/>
                  </a:cxn>
                  <a:cxn ang="0">
                    <a:pos x="5" y="38"/>
                  </a:cxn>
                  <a:cxn ang="0">
                    <a:pos x="2" y="33"/>
                  </a:cxn>
                  <a:cxn ang="0">
                    <a:pos x="2" y="32"/>
                  </a:cxn>
                  <a:cxn ang="0">
                    <a:pos x="0" y="29"/>
                  </a:cxn>
                  <a:cxn ang="0">
                    <a:pos x="6" y="27"/>
                  </a:cxn>
                  <a:cxn ang="0">
                    <a:pos x="12" y="29"/>
                  </a:cxn>
                  <a:cxn ang="0">
                    <a:pos x="12" y="23"/>
                  </a:cxn>
                  <a:cxn ang="0">
                    <a:pos x="15" y="18"/>
                  </a:cxn>
                  <a:cxn ang="0">
                    <a:pos x="20" y="15"/>
                  </a:cxn>
                  <a:cxn ang="0">
                    <a:pos x="23" y="11"/>
                  </a:cxn>
                  <a:cxn ang="0">
                    <a:pos x="24" y="8"/>
                  </a:cxn>
                  <a:cxn ang="0">
                    <a:pos x="27" y="6"/>
                  </a:cxn>
                  <a:cxn ang="0">
                    <a:pos x="27" y="1"/>
                  </a:cxn>
                  <a:cxn ang="0">
                    <a:pos x="33" y="3"/>
                  </a:cxn>
                  <a:cxn ang="0">
                    <a:pos x="38" y="0"/>
                  </a:cxn>
                  <a:cxn ang="0">
                    <a:pos x="42" y="3"/>
                  </a:cxn>
                  <a:cxn ang="0">
                    <a:pos x="45" y="8"/>
                  </a:cxn>
                  <a:cxn ang="0">
                    <a:pos x="48" y="12"/>
                  </a:cxn>
                  <a:cxn ang="0">
                    <a:pos x="53" y="15"/>
                  </a:cxn>
                  <a:cxn ang="0">
                    <a:pos x="56" y="17"/>
                  </a:cxn>
                </a:cxnLst>
                <a:rect l="0" t="0" r="r" b="b"/>
                <a:pathLst>
                  <a:path w="87" h="78">
                    <a:moveTo>
                      <a:pt x="54" y="18"/>
                    </a:moveTo>
                    <a:lnTo>
                      <a:pt x="56" y="18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59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3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9"/>
                    </a:lnTo>
                    <a:lnTo>
                      <a:pt x="81" y="41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6" y="42"/>
                    </a:lnTo>
                    <a:lnTo>
                      <a:pt x="84" y="42"/>
                    </a:lnTo>
                    <a:lnTo>
                      <a:pt x="86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7" y="47"/>
                    </a:lnTo>
                    <a:lnTo>
                      <a:pt x="86" y="47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6" y="48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3" y="54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8" y="56"/>
                    </a:lnTo>
                    <a:lnTo>
                      <a:pt x="77" y="56"/>
                    </a:lnTo>
                    <a:lnTo>
                      <a:pt x="75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5" y="57"/>
                    </a:lnTo>
                    <a:lnTo>
                      <a:pt x="66" y="57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2" y="63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59" y="62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3" y="72"/>
                    </a:lnTo>
                    <a:lnTo>
                      <a:pt x="51" y="72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51" y="75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4" y="78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5" y="72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9" y="72"/>
                    </a:lnTo>
                    <a:lnTo>
                      <a:pt x="27" y="72"/>
                    </a:lnTo>
                    <a:lnTo>
                      <a:pt x="26" y="72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4" y="69"/>
                    </a:lnTo>
                    <a:lnTo>
                      <a:pt x="24" y="68"/>
                    </a:lnTo>
                    <a:lnTo>
                      <a:pt x="23" y="68"/>
                    </a:lnTo>
                    <a:lnTo>
                      <a:pt x="23" y="66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4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413"/>
              <p:cNvSpPr>
                <a:spLocks/>
              </p:cNvSpPr>
              <p:nvPr/>
            </p:nvSpPr>
            <p:spPr bwMode="auto">
              <a:xfrm>
                <a:off x="2552" y="3554"/>
                <a:ext cx="57" cy="44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0" y="11"/>
                  </a:cxn>
                  <a:cxn ang="0">
                    <a:pos x="20" y="10"/>
                  </a:cxn>
                  <a:cxn ang="0">
                    <a:pos x="21" y="10"/>
                  </a:cxn>
                  <a:cxn ang="0">
                    <a:pos x="26" y="7"/>
                  </a:cxn>
                  <a:cxn ang="0">
                    <a:pos x="27" y="7"/>
                  </a:cxn>
                  <a:cxn ang="0">
                    <a:pos x="29" y="7"/>
                  </a:cxn>
                  <a:cxn ang="0">
                    <a:pos x="32" y="5"/>
                  </a:cxn>
                  <a:cxn ang="0">
                    <a:pos x="35" y="7"/>
                  </a:cxn>
                  <a:cxn ang="0">
                    <a:pos x="36" y="10"/>
                  </a:cxn>
                  <a:cxn ang="0">
                    <a:pos x="41" y="13"/>
                  </a:cxn>
                  <a:cxn ang="0">
                    <a:pos x="39" y="16"/>
                  </a:cxn>
                  <a:cxn ang="0">
                    <a:pos x="41" y="16"/>
                  </a:cxn>
                  <a:cxn ang="0">
                    <a:pos x="44" y="11"/>
                  </a:cxn>
                  <a:cxn ang="0">
                    <a:pos x="41" y="10"/>
                  </a:cxn>
                  <a:cxn ang="0">
                    <a:pos x="45" y="5"/>
                  </a:cxn>
                  <a:cxn ang="0">
                    <a:pos x="47" y="2"/>
                  </a:cxn>
                  <a:cxn ang="0">
                    <a:pos x="47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51" y="7"/>
                  </a:cxn>
                  <a:cxn ang="0">
                    <a:pos x="56" y="10"/>
                  </a:cxn>
                  <a:cxn ang="0">
                    <a:pos x="56" y="14"/>
                  </a:cxn>
                  <a:cxn ang="0">
                    <a:pos x="53" y="19"/>
                  </a:cxn>
                  <a:cxn ang="0">
                    <a:pos x="48" y="19"/>
                  </a:cxn>
                  <a:cxn ang="0">
                    <a:pos x="47" y="22"/>
                  </a:cxn>
                  <a:cxn ang="0">
                    <a:pos x="45" y="25"/>
                  </a:cxn>
                  <a:cxn ang="0">
                    <a:pos x="44" y="28"/>
                  </a:cxn>
                  <a:cxn ang="0">
                    <a:pos x="42" y="31"/>
                  </a:cxn>
                  <a:cxn ang="0">
                    <a:pos x="42" y="32"/>
                  </a:cxn>
                  <a:cxn ang="0">
                    <a:pos x="38" y="29"/>
                  </a:cxn>
                  <a:cxn ang="0">
                    <a:pos x="36" y="26"/>
                  </a:cxn>
                  <a:cxn ang="0">
                    <a:pos x="30" y="25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26" y="34"/>
                  </a:cxn>
                  <a:cxn ang="0">
                    <a:pos x="24" y="37"/>
                  </a:cxn>
                  <a:cxn ang="0">
                    <a:pos x="21" y="38"/>
                  </a:cxn>
                  <a:cxn ang="0">
                    <a:pos x="17" y="41"/>
                  </a:cxn>
                  <a:cxn ang="0">
                    <a:pos x="11" y="43"/>
                  </a:cxn>
                  <a:cxn ang="0">
                    <a:pos x="8" y="44"/>
                  </a:cxn>
                  <a:cxn ang="0">
                    <a:pos x="6" y="44"/>
                  </a:cxn>
                  <a:cxn ang="0">
                    <a:pos x="3" y="43"/>
                  </a:cxn>
                  <a:cxn ang="0">
                    <a:pos x="3" y="41"/>
                  </a:cxn>
                  <a:cxn ang="0">
                    <a:pos x="0" y="37"/>
                  </a:cxn>
                  <a:cxn ang="0">
                    <a:pos x="0" y="35"/>
                  </a:cxn>
                  <a:cxn ang="0">
                    <a:pos x="3" y="32"/>
                  </a:cxn>
                  <a:cxn ang="0">
                    <a:pos x="2" y="26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6" y="17"/>
                  </a:cxn>
                  <a:cxn ang="0">
                    <a:pos x="6" y="16"/>
                  </a:cxn>
                  <a:cxn ang="0">
                    <a:pos x="14" y="16"/>
                  </a:cxn>
                </a:cxnLst>
                <a:rect l="0" t="0" r="r" b="b"/>
                <a:pathLst>
                  <a:path w="57" h="44">
                    <a:moveTo>
                      <a:pt x="15" y="14"/>
                    </a:moveTo>
                    <a:lnTo>
                      <a:pt x="15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6" y="28"/>
                    </a:lnTo>
                    <a:lnTo>
                      <a:pt x="38" y="28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414"/>
              <p:cNvSpPr>
                <a:spLocks/>
              </p:cNvSpPr>
              <p:nvPr/>
            </p:nvSpPr>
            <p:spPr bwMode="auto">
              <a:xfrm>
                <a:off x="2619" y="3521"/>
                <a:ext cx="54" cy="61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4" y="2"/>
                  </a:cxn>
                  <a:cxn ang="0">
                    <a:pos x="34" y="3"/>
                  </a:cxn>
                  <a:cxn ang="0">
                    <a:pos x="36" y="6"/>
                  </a:cxn>
                  <a:cxn ang="0">
                    <a:pos x="36" y="15"/>
                  </a:cxn>
                  <a:cxn ang="0">
                    <a:pos x="40" y="14"/>
                  </a:cxn>
                  <a:cxn ang="0">
                    <a:pos x="46" y="11"/>
                  </a:cxn>
                  <a:cxn ang="0">
                    <a:pos x="49" y="20"/>
                  </a:cxn>
                  <a:cxn ang="0">
                    <a:pos x="49" y="26"/>
                  </a:cxn>
                  <a:cxn ang="0">
                    <a:pos x="54" y="29"/>
                  </a:cxn>
                  <a:cxn ang="0">
                    <a:pos x="52" y="37"/>
                  </a:cxn>
                  <a:cxn ang="0">
                    <a:pos x="51" y="41"/>
                  </a:cxn>
                  <a:cxn ang="0">
                    <a:pos x="48" y="44"/>
                  </a:cxn>
                  <a:cxn ang="0">
                    <a:pos x="42" y="44"/>
                  </a:cxn>
                  <a:cxn ang="0">
                    <a:pos x="37" y="49"/>
                  </a:cxn>
                  <a:cxn ang="0">
                    <a:pos x="36" y="56"/>
                  </a:cxn>
                  <a:cxn ang="0">
                    <a:pos x="33" y="56"/>
                  </a:cxn>
                  <a:cxn ang="0">
                    <a:pos x="36" y="53"/>
                  </a:cxn>
                  <a:cxn ang="0">
                    <a:pos x="34" y="49"/>
                  </a:cxn>
                  <a:cxn ang="0">
                    <a:pos x="33" y="53"/>
                  </a:cxn>
                  <a:cxn ang="0">
                    <a:pos x="31" y="52"/>
                  </a:cxn>
                  <a:cxn ang="0">
                    <a:pos x="31" y="49"/>
                  </a:cxn>
                  <a:cxn ang="0">
                    <a:pos x="30" y="44"/>
                  </a:cxn>
                  <a:cxn ang="0">
                    <a:pos x="34" y="40"/>
                  </a:cxn>
                  <a:cxn ang="0">
                    <a:pos x="37" y="40"/>
                  </a:cxn>
                  <a:cxn ang="0">
                    <a:pos x="39" y="38"/>
                  </a:cxn>
                  <a:cxn ang="0">
                    <a:pos x="39" y="38"/>
                  </a:cxn>
                  <a:cxn ang="0">
                    <a:pos x="40" y="37"/>
                  </a:cxn>
                  <a:cxn ang="0">
                    <a:pos x="39" y="38"/>
                  </a:cxn>
                  <a:cxn ang="0">
                    <a:pos x="37" y="40"/>
                  </a:cxn>
                  <a:cxn ang="0">
                    <a:pos x="33" y="35"/>
                  </a:cxn>
                  <a:cxn ang="0">
                    <a:pos x="36" y="29"/>
                  </a:cxn>
                  <a:cxn ang="0">
                    <a:pos x="33" y="35"/>
                  </a:cxn>
                  <a:cxn ang="0">
                    <a:pos x="28" y="30"/>
                  </a:cxn>
                  <a:cxn ang="0">
                    <a:pos x="27" y="35"/>
                  </a:cxn>
                  <a:cxn ang="0">
                    <a:pos x="31" y="37"/>
                  </a:cxn>
                  <a:cxn ang="0">
                    <a:pos x="31" y="40"/>
                  </a:cxn>
                  <a:cxn ang="0">
                    <a:pos x="30" y="41"/>
                  </a:cxn>
                  <a:cxn ang="0">
                    <a:pos x="30" y="44"/>
                  </a:cxn>
                  <a:cxn ang="0">
                    <a:pos x="27" y="47"/>
                  </a:cxn>
                  <a:cxn ang="0">
                    <a:pos x="24" y="43"/>
                  </a:cxn>
                  <a:cxn ang="0">
                    <a:pos x="19" y="44"/>
                  </a:cxn>
                  <a:cxn ang="0">
                    <a:pos x="21" y="43"/>
                  </a:cxn>
                  <a:cxn ang="0">
                    <a:pos x="27" y="49"/>
                  </a:cxn>
                  <a:cxn ang="0">
                    <a:pos x="28" y="50"/>
                  </a:cxn>
                  <a:cxn ang="0">
                    <a:pos x="24" y="52"/>
                  </a:cxn>
                  <a:cxn ang="0">
                    <a:pos x="25" y="55"/>
                  </a:cxn>
                  <a:cxn ang="0">
                    <a:pos x="28" y="58"/>
                  </a:cxn>
                  <a:cxn ang="0">
                    <a:pos x="22" y="61"/>
                  </a:cxn>
                  <a:cxn ang="0">
                    <a:pos x="19" y="53"/>
                  </a:cxn>
                  <a:cxn ang="0">
                    <a:pos x="19" y="50"/>
                  </a:cxn>
                  <a:cxn ang="0">
                    <a:pos x="18" y="46"/>
                  </a:cxn>
                  <a:cxn ang="0">
                    <a:pos x="13" y="44"/>
                  </a:cxn>
                  <a:cxn ang="0">
                    <a:pos x="7" y="44"/>
                  </a:cxn>
                  <a:cxn ang="0">
                    <a:pos x="10" y="38"/>
                  </a:cxn>
                  <a:cxn ang="0">
                    <a:pos x="6" y="30"/>
                  </a:cxn>
                  <a:cxn ang="0">
                    <a:pos x="3" y="27"/>
                  </a:cxn>
                  <a:cxn ang="0">
                    <a:pos x="1" y="23"/>
                  </a:cxn>
                  <a:cxn ang="0">
                    <a:pos x="4" y="17"/>
                  </a:cxn>
                  <a:cxn ang="0">
                    <a:pos x="7" y="17"/>
                  </a:cxn>
                </a:cxnLst>
                <a:rect l="0" t="0" r="r" b="b"/>
                <a:pathLst>
                  <a:path w="54" h="61">
                    <a:moveTo>
                      <a:pt x="7" y="17"/>
                    </a:move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49" y="21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49" y="43"/>
                    </a:lnTo>
                    <a:lnTo>
                      <a:pt x="51" y="43"/>
                    </a:lnTo>
                    <a:lnTo>
                      <a:pt x="49" y="43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52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3" y="59"/>
                    </a:lnTo>
                    <a:lnTo>
                      <a:pt x="33" y="58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3" y="56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4" y="55"/>
                    </a:lnTo>
                    <a:lnTo>
                      <a:pt x="34" y="53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49"/>
                    </a:lnTo>
                    <a:lnTo>
                      <a:pt x="34" y="50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3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47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37" y="40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2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415"/>
              <p:cNvSpPr>
                <a:spLocks/>
              </p:cNvSpPr>
              <p:nvPr/>
            </p:nvSpPr>
            <p:spPr bwMode="auto">
              <a:xfrm>
                <a:off x="2700" y="3488"/>
                <a:ext cx="71" cy="57"/>
              </a:xfrm>
              <a:custGeom>
                <a:avLst/>
                <a:gdLst/>
                <a:ahLst/>
                <a:cxnLst>
                  <a:cxn ang="0">
                    <a:pos x="7" y="50"/>
                  </a:cxn>
                  <a:cxn ang="0">
                    <a:pos x="7" y="45"/>
                  </a:cxn>
                  <a:cxn ang="0">
                    <a:pos x="7" y="41"/>
                  </a:cxn>
                  <a:cxn ang="0">
                    <a:pos x="3" y="41"/>
                  </a:cxn>
                  <a:cxn ang="0">
                    <a:pos x="4" y="35"/>
                  </a:cxn>
                  <a:cxn ang="0">
                    <a:pos x="1" y="27"/>
                  </a:cxn>
                  <a:cxn ang="0">
                    <a:pos x="9" y="24"/>
                  </a:cxn>
                  <a:cxn ang="0">
                    <a:pos x="10" y="15"/>
                  </a:cxn>
                  <a:cxn ang="0">
                    <a:pos x="10" y="11"/>
                  </a:cxn>
                  <a:cxn ang="0">
                    <a:pos x="16" y="3"/>
                  </a:cxn>
                  <a:cxn ang="0">
                    <a:pos x="21" y="6"/>
                  </a:cxn>
                  <a:cxn ang="0">
                    <a:pos x="27" y="5"/>
                  </a:cxn>
                  <a:cxn ang="0">
                    <a:pos x="37" y="5"/>
                  </a:cxn>
                  <a:cxn ang="0">
                    <a:pos x="40" y="0"/>
                  </a:cxn>
                  <a:cxn ang="0">
                    <a:pos x="45" y="6"/>
                  </a:cxn>
                  <a:cxn ang="0">
                    <a:pos x="50" y="12"/>
                  </a:cxn>
                  <a:cxn ang="0">
                    <a:pos x="57" y="12"/>
                  </a:cxn>
                  <a:cxn ang="0">
                    <a:pos x="63" y="11"/>
                  </a:cxn>
                  <a:cxn ang="0">
                    <a:pos x="66" y="15"/>
                  </a:cxn>
                  <a:cxn ang="0">
                    <a:pos x="65" y="18"/>
                  </a:cxn>
                  <a:cxn ang="0">
                    <a:pos x="63" y="18"/>
                  </a:cxn>
                  <a:cxn ang="0">
                    <a:pos x="65" y="21"/>
                  </a:cxn>
                  <a:cxn ang="0">
                    <a:pos x="63" y="27"/>
                  </a:cxn>
                  <a:cxn ang="0">
                    <a:pos x="66" y="29"/>
                  </a:cxn>
                  <a:cxn ang="0">
                    <a:pos x="63" y="32"/>
                  </a:cxn>
                  <a:cxn ang="0">
                    <a:pos x="65" y="35"/>
                  </a:cxn>
                  <a:cxn ang="0">
                    <a:pos x="62" y="39"/>
                  </a:cxn>
                  <a:cxn ang="0">
                    <a:pos x="60" y="39"/>
                  </a:cxn>
                  <a:cxn ang="0">
                    <a:pos x="57" y="41"/>
                  </a:cxn>
                  <a:cxn ang="0">
                    <a:pos x="56" y="41"/>
                  </a:cxn>
                  <a:cxn ang="0">
                    <a:pos x="56" y="33"/>
                  </a:cxn>
                  <a:cxn ang="0">
                    <a:pos x="56" y="38"/>
                  </a:cxn>
                  <a:cxn ang="0">
                    <a:pos x="53" y="36"/>
                  </a:cxn>
                  <a:cxn ang="0">
                    <a:pos x="50" y="35"/>
                  </a:cxn>
                  <a:cxn ang="0">
                    <a:pos x="51" y="41"/>
                  </a:cxn>
                  <a:cxn ang="0">
                    <a:pos x="53" y="41"/>
                  </a:cxn>
                  <a:cxn ang="0">
                    <a:pos x="53" y="42"/>
                  </a:cxn>
                  <a:cxn ang="0">
                    <a:pos x="54" y="45"/>
                  </a:cxn>
                  <a:cxn ang="0">
                    <a:pos x="60" y="44"/>
                  </a:cxn>
                  <a:cxn ang="0">
                    <a:pos x="65" y="41"/>
                  </a:cxn>
                  <a:cxn ang="0">
                    <a:pos x="65" y="45"/>
                  </a:cxn>
                  <a:cxn ang="0">
                    <a:pos x="62" y="47"/>
                  </a:cxn>
                  <a:cxn ang="0">
                    <a:pos x="66" y="47"/>
                  </a:cxn>
                  <a:cxn ang="0">
                    <a:pos x="69" y="48"/>
                  </a:cxn>
                  <a:cxn ang="0">
                    <a:pos x="66" y="53"/>
                  </a:cxn>
                  <a:cxn ang="0">
                    <a:pos x="65" y="56"/>
                  </a:cxn>
                  <a:cxn ang="0">
                    <a:pos x="62" y="57"/>
                  </a:cxn>
                  <a:cxn ang="0">
                    <a:pos x="62" y="53"/>
                  </a:cxn>
                  <a:cxn ang="0">
                    <a:pos x="56" y="48"/>
                  </a:cxn>
                  <a:cxn ang="0">
                    <a:pos x="43" y="47"/>
                  </a:cxn>
                  <a:cxn ang="0">
                    <a:pos x="33" y="47"/>
                  </a:cxn>
                  <a:cxn ang="0">
                    <a:pos x="28" y="42"/>
                  </a:cxn>
                  <a:cxn ang="0">
                    <a:pos x="27" y="45"/>
                  </a:cxn>
                  <a:cxn ang="0">
                    <a:pos x="28" y="45"/>
                  </a:cxn>
                  <a:cxn ang="0">
                    <a:pos x="28" y="50"/>
                  </a:cxn>
                  <a:cxn ang="0">
                    <a:pos x="19" y="54"/>
                  </a:cxn>
                  <a:cxn ang="0">
                    <a:pos x="18" y="54"/>
                  </a:cxn>
                  <a:cxn ang="0">
                    <a:pos x="15" y="53"/>
                  </a:cxn>
                  <a:cxn ang="0">
                    <a:pos x="10" y="53"/>
                  </a:cxn>
                </a:cxnLst>
                <a:rect l="0" t="0" r="r" b="b"/>
                <a:pathLst>
                  <a:path w="71" h="57">
                    <a:moveTo>
                      <a:pt x="4" y="53"/>
                    </a:moveTo>
                    <a:lnTo>
                      <a:pt x="4" y="51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3" y="18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4"/>
                    </a:lnTo>
                    <a:lnTo>
                      <a:pt x="65" y="24"/>
                    </a:lnTo>
                    <a:lnTo>
                      <a:pt x="65" y="26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3" y="33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5" y="36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5" y="38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2" y="39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42"/>
                    </a:lnTo>
                    <a:lnTo>
                      <a:pt x="54" y="41"/>
                    </a:lnTo>
                    <a:lnTo>
                      <a:pt x="56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1"/>
                    </a:lnTo>
                    <a:lnTo>
                      <a:pt x="54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6" y="33"/>
                    </a:lnTo>
                    <a:lnTo>
                      <a:pt x="56" y="32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3" y="41"/>
                    </a:lnTo>
                    <a:lnTo>
                      <a:pt x="53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48" y="41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1" y="42"/>
                    </a:lnTo>
                    <a:lnTo>
                      <a:pt x="53" y="42"/>
                    </a:lnTo>
                    <a:lnTo>
                      <a:pt x="53" y="41"/>
                    </a:lnTo>
                    <a:lnTo>
                      <a:pt x="53" y="42"/>
                    </a:lnTo>
                    <a:lnTo>
                      <a:pt x="54" y="42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7" y="45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3" y="41"/>
                    </a:lnTo>
                    <a:lnTo>
                      <a:pt x="65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2" y="45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2" y="47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6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68" y="51"/>
                    </a:lnTo>
                    <a:lnTo>
                      <a:pt x="66" y="51"/>
                    </a:lnTo>
                    <a:lnTo>
                      <a:pt x="66" y="53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6"/>
                    </a:lnTo>
                    <a:lnTo>
                      <a:pt x="66" y="56"/>
                    </a:lnTo>
                    <a:lnTo>
                      <a:pt x="66" y="57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0" y="53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1" y="47"/>
                    </a:lnTo>
                    <a:lnTo>
                      <a:pt x="31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Freeform 416"/>
              <p:cNvSpPr>
                <a:spLocks/>
              </p:cNvSpPr>
              <p:nvPr/>
            </p:nvSpPr>
            <p:spPr bwMode="auto">
              <a:xfrm>
                <a:off x="2918" y="2975"/>
                <a:ext cx="38" cy="4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3" y="3"/>
                  </a:cxn>
                  <a:cxn ang="0">
                    <a:pos x="24" y="6"/>
                  </a:cxn>
                  <a:cxn ang="0">
                    <a:pos x="26" y="9"/>
                  </a:cxn>
                  <a:cxn ang="0">
                    <a:pos x="23" y="10"/>
                  </a:cxn>
                  <a:cxn ang="0">
                    <a:pos x="24" y="13"/>
                  </a:cxn>
                  <a:cxn ang="0">
                    <a:pos x="27" y="15"/>
                  </a:cxn>
                  <a:cxn ang="0">
                    <a:pos x="30" y="16"/>
                  </a:cxn>
                  <a:cxn ang="0">
                    <a:pos x="29" y="19"/>
                  </a:cxn>
                  <a:cxn ang="0">
                    <a:pos x="32" y="21"/>
                  </a:cxn>
                  <a:cxn ang="0">
                    <a:pos x="33" y="24"/>
                  </a:cxn>
                  <a:cxn ang="0">
                    <a:pos x="35" y="27"/>
                  </a:cxn>
                  <a:cxn ang="0">
                    <a:pos x="36" y="30"/>
                  </a:cxn>
                  <a:cxn ang="0">
                    <a:pos x="35" y="33"/>
                  </a:cxn>
                  <a:cxn ang="0">
                    <a:pos x="35" y="34"/>
                  </a:cxn>
                  <a:cxn ang="0">
                    <a:pos x="38" y="36"/>
                  </a:cxn>
                  <a:cxn ang="0">
                    <a:pos x="35" y="37"/>
                  </a:cxn>
                  <a:cxn ang="0">
                    <a:pos x="33" y="37"/>
                  </a:cxn>
                  <a:cxn ang="0">
                    <a:pos x="33" y="36"/>
                  </a:cxn>
                  <a:cxn ang="0">
                    <a:pos x="32" y="36"/>
                  </a:cxn>
                  <a:cxn ang="0">
                    <a:pos x="30" y="36"/>
                  </a:cxn>
                  <a:cxn ang="0">
                    <a:pos x="29" y="39"/>
                  </a:cxn>
                  <a:cxn ang="0">
                    <a:pos x="26" y="40"/>
                  </a:cxn>
                  <a:cxn ang="0">
                    <a:pos x="29" y="42"/>
                  </a:cxn>
                  <a:cxn ang="0">
                    <a:pos x="29" y="45"/>
                  </a:cxn>
                  <a:cxn ang="0">
                    <a:pos x="26" y="46"/>
                  </a:cxn>
                  <a:cxn ang="0">
                    <a:pos x="23" y="48"/>
                  </a:cxn>
                  <a:cxn ang="0">
                    <a:pos x="23" y="46"/>
                  </a:cxn>
                  <a:cxn ang="0">
                    <a:pos x="20" y="45"/>
                  </a:cxn>
                  <a:cxn ang="0">
                    <a:pos x="20" y="43"/>
                  </a:cxn>
                  <a:cxn ang="0">
                    <a:pos x="18" y="42"/>
                  </a:cxn>
                  <a:cxn ang="0">
                    <a:pos x="17" y="42"/>
                  </a:cxn>
                  <a:cxn ang="0">
                    <a:pos x="17" y="40"/>
                  </a:cxn>
                  <a:cxn ang="0">
                    <a:pos x="15" y="40"/>
                  </a:cxn>
                  <a:cxn ang="0">
                    <a:pos x="14" y="40"/>
                  </a:cxn>
                  <a:cxn ang="0">
                    <a:pos x="12" y="40"/>
                  </a:cxn>
                  <a:cxn ang="0">
                    <a:pos x="11" y="39"/>
                  </a:cxn>
                  <a:cxn ang="0">
                    <a:pos x="11" y="36"/>
                  </a:cxn>
                  <a:cxn ang="0">
                    <a:pos x="9" y="36"/>
                  </a:cxn>
                  <a:cxn ang="0">
                    <a:pos x="8" y="36"/>
                  </a:cxn>
                  <a:cxn ang="0">
                    <a:pos x="6" y="36"/>
                  </a:cxn>
                  <a:cxn ang="0">
                    <a:pos x="3" y="3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28"/>
                  </a:cxn>
                  <a:cxn ang="0">
                    <a:pos x="2" y="25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3" y="19"/>
                  </a:cxn>
                  <a:cxn ang="0">
                    <a:pos x="3" y="18"/>
                  </a:cxn>
                  <a:cxn ang="0">
                    <a:pos x="3" y="16"/>
                  </a:cxn>
                  <a:cxn ang="0">
                    <a:pos x="3" y="15"/>
                  </a:cxn>
                  <a:cxn ang="0">
                    <a:pos x="6" y="13"/>
                  </a:cxn>
                  <a:cxn ang="0">
                    <a:pos x="6" y="12"/>
                  </a:cxn>
                  <a:cxn ang="0">
                    <a:pos x="8" y="9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20" y="3"/>
                  </a:cxn>
                  <a:cxn ang="0">
                    <a:pos x="21" y="0"/>
                  </a:cxn>
                </a:cxnLst>
                <a:rect l="0" t="0" r="r" b="b"/>
                <a:pathLst>
                  <a:path w="38" h="48">
                    <a:moveTo>
                      <a:pt x="21" y="0"/>
                    </a:moveTo>
                    <a:lnTo>
                      <a:pt x="21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7" y="40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417"/>
              <p:cNvSpPr>
                <a:spLocks/>
              </p:cNvSpPr>
              <p:nvPr/>
            </p:nvSpPr>
            <p:spPr bwMode="auto">
              <a:xfrm>
                <a:off x="2927" y="2896"/>
                <a:ext cx="42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21" y="3"/>
                  </a:cxn>
                  <a:cxn ang="0">
                    <a:pos x="23" y="3"/>
                  </a:cxn>
                  <a:cxn ang="0">
                    <a:pos x="24" y="3"/>
                  </a:cxn>
                  <a:cxn ang="0">
                    <a:pos x="26" y="3"/>
                  </a:cxn>
                  <a:cxn ang="0">
                    <a:pos x="29" y="5"/>
                  </a:cxn>
                  <a:cxn ang="0">
                    <a:pos x="27" y="5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5" y="6"/>
                  </a:cxn>
                  <a:cxn ang="0">
                    <a:pos x="35" y="5"/>
                  </a:cxn>
                  <a:cxn ang="0">
                    <a:pos x="33" y="5"/>
                  </a:cxn>
                  <a:cxn ang="0">
                    <a:pos x="35" y="2"/>
                  </a:cxn>
                  <a:cxn ang="0">
                    <a:pos x="38" y="3"/>
                  </a:cxn>
                  <a:cxn ang="0">
                    <a:pos x="41" y="5"/>
                  </a:cxn>
                  <a:cxn ang="0">
                    <a:pos x="42" y="8"/>
                  </a:cxn>
                  <a:cxn ang="0">
                    <a:pos x="38" y="8"/>
                  </a:cxn>
                  <a:cxn ang="0">
                    <a:pos x="36" y="11"/>
                  </a:cxn>
                  <a:cxn ang="0">
                    <a:pos x="32" y="11"/>
                  </a:cxn>
                  <a:cxn ang="0">
                    <a:pos x="30" y="11"/>
                  </a:cxn>
                  <a:cxn ang="0">
                    <a:pos x="30" y="12"/>
                  </a:cxn>
                  <a:cxn ang="0">
                    <a:pos x="29" y="12"/>
                  </a:cxn>
                  <a:cxn ang="0">
                    <a:pos x="26" y="12"/>
                  </a:cxn>
                  <a:cxn ang="0">
                    <a:pos x="23" y="14"/>
                  </a:cxn>
                  <a:cxn ang="0">
                    <a:pos x="21" y="11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2" y="14"/>
                  </a:cxn>
                </a:cxnLst>
                <a:rect l="0" t="0" r="r" b="b"/>
                <a:pathLst>
                  <a:path w="42" h="15">
                    <a:moveTo>
                      <a:pt x="11" y="15"/>
                    </a:move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418"/>
              <p:cNvSpPr>
                <a:spLocks/>
              </p:cNvSpPr>
              <p:nvPr/>
            </p:nvSpPr>
            <p:spPr bwMode="auto">
              <a:xfrm>
                <a:off x="2941" y="2862"/>
                <a:ext cx="24" cy="3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5" y="1"/>
                  </a:cxn>
                  <a:cxn ang="0">
                    <a:pos x="16" y="3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9" y="16"/>
                  </a:cxn>
                  <a:cxn ang="0">
                    <a:pos x="21" y="16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4" y="19"/>
                  </a:cxn>
                  <a:cxn ang="0">
                    <a:pos x="24" y="19"/>
                  </a:cxn>
                  <a:cxn ang="0">
                    <a:pos x="22" y="21"/>
                  </a:cxn>
                  <a:cxn ang="0">
                    <a:pos x="19" y="21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2" y="27"/>
                  </a:cxn>
                  <a:cxn ang="0">
                    <a:pos x="24" y="28"/>
                  </a:cxn>
                  <a:cxn ang="0">
                    <a:pos x="24" y="28"/>
                  </a:cxn>
                  <a:cxn ang="0">
                    <a:pos x="24" y="28"/>
                  </a:cxn>
                  <a:cxn ang="0">
                    <a:pos x="24" y="31"/>
                  </a:cxn>
                  <a:cxn ang="0">
                    <a:pos x="22" y="33"/>
                  </a:cxn>
                  <a:cxn ang="0">
                    <a:pos x="21" y="31"/>
                  </a:cxn>
                  <a:cxn ang="0">
                    <a:pos x="18" y="31"/>
                  </a:cxn>
                  <a:cxn ang="0">
                    <a:pos x="16" y="30"/>
                  </a:cxn>
                  <a:cxn ang="0">
                    <a:pos x="15" y="28"/>
                  </a:cxn>
                  <a:cxn ang="0">
                    <a:pos x="13" y="27"/>
                  </a:cxn>
                  <a:cxn ang="0">
                    <a:pos x="12" y="25"/>
                  </a:cxn>
                  <a:cxn ang="0">
                    <a:pos x="10" y="24"/>
                  </a:cxn>
                  <a:cxn ang="0">
                    <a:pos x="7" y="24"/>
                  </a:cxn>
                  <a:cxn ang="0">
                    <a:pos x="6" y="22"/>
                  </a:cxn>
                  <a:cxn ang="0">
                    <a:pos x="4" y="21"/>
                  </a:cxn>
                  <a:cxn ang="0">
                    <a:pos x="3" y="18"/>
                  </a:cxn>
                  <a:cxn ang="0">
                    <a:pos x="1" y="16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33">
                    <a:moveTo>
                      <a:pt x="12" y="0"/>
                    </a:moveTo>
                    <a:lnTo>
                      <a:pt x="12" y="1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2" y="31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419"/>
              <p:cNvSpPr>
                <a:spLocks/>
              </p:cNvSpPr>
              <p:nvPr/>
            </p:nvSpPr>
            <p:spPr bwMode="auto">
              <a:xfrm>
                <a:off x="2929" y="2813"/>
                <a:ext cx="28" cy="56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1" y="26"/>
                  </a:cxn>
                  <a:cxn ang="0">
                    <a:pos x="3" y="23"/>
                  </a:cxn>
                  <a:cxn ang="0">
                    <a:pos x="4" y="20"/>
                  </a:cxn>
                  <a:cxn ang="0">
                    <a:pos x="6" y="17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12" y="9"/>
                  </a:cxn>
                  <a:cxn ang="0">
                    <a:pos x="13" y="6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1" y="3"/>
                  </a:cxn>
                  <a:cxn ang="0">
                    <a:pos x="21" y="8"/>
                  </a:cxn>
                  <a:cxn ang="0">
                    <a:pos x="19" y="11"/>
                  </a:cxn>
                  <a:cxn ang="0">
                    <a:pos x="18" y="14"/>
                  </a:cxn>
                  <a:cxn ang="0">
                    <a:pos x="16" y="17"/>
                  </a:cxn>
                  <a:cxn ang="0">
                    <a:pos x="13" y="15"/>
                  </a:cxn>
                  <a:cxn ang="0">
                    <a:pos x="13" y="17"/>
                  </a:cxn>
                  <a:cxn ang="0">
                    <a:pos x="12" y="18"/>
                  </a:cxn>
                  <a:cxn ang="0">
                    <a:pos x="10" y="21"/>
                  </a:cxn>
                  <a:cxn ang="0">
                    <a:pos x="9" y="21"/>
                  </a:cxn>
                  <a:cxn ang="0">
                    <a:pos x="10" y="24"/>
                  </a:cxn>
                  <a:cxn ang="0">
                    <a:pos x="9" y="27"/>
                  </a:cxn>
                  <a:cxn ang="0">
                    <a:pos x="9" y="29"/>
                  </a:cxn>
                  <a:cxn ang="0">
                    <a:pos x="7" y="32"/>
                  </a:cxn>
                  <a:cxn ang="0">
                    <a:pos x="9" y="35"/>
                  </a:cxn>
                  <a:cxn ang="0">
                    <a:pos x="12" y="37"/>
                  </a:cxn>
                  <a:cxn ang="0">
                    <a:pos x="15" y="38"/>
                  </a:cxn>
                  <a:cxn ang="0">
                    <a:pos x="18" y="40"/>
                  </a:cxn>
                  <a:cxn ang="0">
                    <a:pos x="18" y="35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1" y="34"/>
                  </a:cxn>
                  <a:cxn ang="0">
                    <a:pos x="21" y="35"/>
                  </a:cxn>
                  <a:cxn ang="0">
                    <a:pos x="22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7" y="43"/>
                  </a:cxn>
                  <a:cxn ang="0">
                    <a:pos x="25" y="46"/>
                  </a:cxn>
                  <a:cxn ang="0">
                    <a:pos x="24" y="49"/>
                  </a:cxn>
                  <a:cxn ang="0">
                    <a:pos x="19" y="49"/>
                  </a:cxn>
                  <a:cxn ang="0">
                    <a:pos x="16" y="50"/>
                  </a:cxn>
                  <a:cxn ang="0">
                    <a:pos x="16" y="55"/>
                  </a:cxn>
                  <a:cxn ang="0">
                    <a:pos x="13" y="56"/>
                  </a:cxn>
                  <a:cxn ang="0">
                    <a:pos x="10" y="55"/>
                  </a:cxn>
                  <a:cxn ang="0">
                    <a:pos x="9" y="52"/>
                  </a:cxn>
                  <a:cxn ang="0">
                    <a:pos x="9" y="49"/>
                  </a:cxn>
                  <a:cxn ang="0">
                    <a:pos x="6" y="46"/>
                  </a:cxn>
                  <a:cxn ang="0">
                    <a:pos x="4" y="41"/>
                  </a:cxn>
                  <a:cxn ang="0">
                    <a:pos x="6" y="41"/>
                  </a:cxn>
                  <a:cxn ang="0">
                    <a:pos x="4" y="38"/>
                  </a:cxn>
                  <a:cxn ang="0">
                    <a:pos x="3" y="38"/>
                  </a:cxn>
                </a:cxnLst>
                <a:rect l="0" t="0" r="r" b="b"/>
                <a:pathLst>
                  <a:path w="28" h="56">
                    <a:moveTo>
                      <a:pt x="3" y="35"/>
                    </a:moveTo>
                    <a:lnTo>
                      <a:pt x="1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7" y="41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4" y="41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420"/>
              <p:cNvSpPr>
                <a:spLocks/>
              </p:cNvSpPr>
              <p:nvPr/>
            </p:nvSpPr>
            <p:spPr bwMode="auto">
              <a:xfrm>
                <a:off x="2935" y="2777"/>
                <a:ext cx="36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9" y="27"/>
                  </a:cxn>
                  <a:cxn ang="0">
                    <a:pos x="6" y="26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1" y="18"/>
                  </a:cxn>
                  <a:cxn ang="0">
                    <a:pos x="4" y="20"/>
                  </a:cxn>
                  <a:cxn ang="0">
                    <a:pos x="9" y="20"/>
                  </a:cxn>
                  <a:cxn ang="0">
                    <a:pos x="7" y="17"/>
                  </a:cxn>
                  <a:cxn ang="0">
                    <a:pos x="10" y="15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7" y="8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22" y="3"/>
                  </a:cxn>
                  <a:cxn ang="0">
                    <a:pos x="25" y="5"/>
                  </a:cxn>
                  <a:cxn ang="0">
                    <a:pos x="25" y="6"/>
                  </a:cxn>
                  <a:cxn ang="0">
                    <a:pos x="28" y="8"/>
                  </a:cxn>
                  <a:cxn ang="0">
                    <a:pos x="31" y="12"/>
                  </a:cxn>
                  <a:cxn ang="0">
                    <a:pos x="34" y="14"/>
                  </a:cxn>
                  <a:cxn ang="0">
                    <a:pos x="36" y="17"/>
                  </a:cxn>
                  <a:cxn ang="0">
                    <a:pos x="34" y="20"/>
                  </a:cxn>
                  <a:cxn ang="0">
                    <a:pos x="34" y="24"/>
                  </a:cxn>
                  <a:cxn ang="0">
                    <a:pos x="33" y="24"/>
                  </a:cxn>
                  <a:cxn ang="0">
                    <a:pos x="30" y="26"/>
                  </a:cxn>
                  <a:cxn ang="0">
                    <a:pos x="27" y="27"/>
                  </a:cxn>
                  <a:cxn ang="0">
                    <a:pos x="25" y="24"/>
                  </a:cxn>
                  <a:cxn ang="0">
                    <a:pos x="25" y="26"/>
                  </a:cxn>
                  <a:cxn ang="0">
                    <a:pos x="24" y="27"/>
                  </a:cxn>
                  <a:cxn ang="0">
                    <a:pos x="21" y="29"/>
                  </a:cxn>
                  <a:cxn ang="0">
                    <a:pos x="21" y="27"/>
                  </a:cxn>
                  <a:cxn ang="0">
                    <a:pos x="18" y="29"/>
                  </a:cxn>
                  <a:cxn ang="0">
                    <a:pos x="16" y="29"/>
                  </a:cxn>
                  <a:cxn ang="0">
                    <a:pos x="16" y="27"/>
                  </a:cxn>
                  <a:cxn ang="0">
                    <a:pos x="16" y="29"/>
                  </a:cxn>
                  <a:cxn ang="0">
                    <a:pos x="16" y="27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18" y="27"/>
                  </a:cxn>
                  <a:cxn ang="0">
                    <a:pos x="19" y="27"/>
                  </a:cxn>
                  <a:cxn ang="0">
                    <a:pos x="18" y="27"/>
                  </a:cxn>
                  <a:cxn ang="0">
                    <a:pos x="19" y="27"/>
                  </a:cxn>
                  <a:cxn ang="0">
                    <a:pos x="18" y="27"/>
                  </a:cxn>
                  <a:cxn ang="0">
                    <a:pos x="19" y="27"/>
                  </a:cxn>
                  <a:cxn ang="0">
                    <a:pos x="18" y="27"/>
                  </a:cxn>
                  <a:cxn ang="0">
                    <a:pos x="16" y="27"/>
                  </a:cxn>
                  <a:cxn ang="0">
                    <a:pos x="15" y="27"/>
                  </a:cxn>
                  <a:cxn ang="0">
                    <a:pos x="16" y="27"/>
                  </a:cxn>
                </a:cxnLst>
                <a:rect l="0" t="0" r="r" b="b"/>
                <a:pathLst>
                  <a:path w="36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421"/>
              <p:cNvSpPr>
                <a:spLocks/>
              </p:cNvSpPr>
              <p:nvPr/>
            </p:nvSpPr>
            <p:spPr bwMode="auto">
              <a:xfrm>
                <a:off x="2911" y="2699"/>
                <a:ext cx="15" cy="35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4" y="10"/>
                  </a:cxn>
                  <a:cxn ang="0">
                    <a:pos x="6" y="9"/>
                  </a:cxn>
                  <a:cxn ang="0">
                    <a:pos x="4" y="7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13" y="4"/>
                  </a:cxn>
                  <a:cxn ang="0">
                    <a:pos x="12" y="6"/>
                  </a:cxn>
                  <a:cxn ang="0">
                    <a:pos x="13" y="7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12" y="15"/>
                  </a:cxn>
                  <a:cxn ang="0">
                    <a:pos x="12" y="18"/>
                  </a:cxn>
                  <a:cxn ang="0">
                    <a:pos x="13" y="19"/>
                  </a:cxn>
                  <a:cxn ang="0">
                    <a:pos x="12" y="21"/>
                  </a:cxn>
                  <a:cxn ang="0">
                    <a:pos x="10" y="22"/>
                  </a:cxn>
                  <a:cxn ang="0">
                    <a:pos x="12" y="24"/>
                  </a:cxn>
                  <a:cxn ang="0">
                    <a:pos x="13" y="26"/>
                  </a:cxn>
                  <a:cxn ang="0">
                    <a:pos x="15" y="27"/>
                  </a:cxn>
                  <a:cxn ang="0">
                    <a:pos x="13" y="29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13" y="35"/>
                  </a:cxn>
                  <a:cxn ang="0">
                    <a:pos x="12" y="32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9" y="29"/>
                  </a:cxn>
                  <a:cxn ang="0">
                    <a:pos x="9" y="26"/>
                  </a:cxn>
                  <a:cxn ang="0">
                    <a:pos x="6" y="26"/>
                  </a:cxn>
                  <a:cxn ang="0">
                    <a:pos x="4" y="27"/>
                  </a:cxn>
                  <a:cxn ang="0">
                    <a:pos x="4" y="27"/>
                  </a:cxn>
                  <a:cxn ang="0">
                    <a:pos x="3" y="26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1" y="21"/>
                  </a:cxn>
                  <a:cxn ang="0">
                    <a:pos x="3" y="19"/>
                  </a:cxn>
                </a:cxnLst>
                <a:rect l="0" t="0" r="r" b="b"/>
                <a:pathLst>
                  <a:path w="15" h="35">
                    <a:moveTo>
                      <a:pt x="1" y="19"/>
                    </a:moveTo>
                    <a:lnTo>
                      <a:pt x="1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422"/>
              <p:cNvSpPr>
                <a:spLocks/>
              </p:cNvSpPr>
              <p:nvPr/>
            </p:nvSpPr>
            <p:spPr bwMode="auto">
              <a:xfrm>
                <a:off x="3027" y="3446"/>
                <a:ext cx="55" cy="47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23"/>
                  </a:cxn>
                  <a:cxn ang="0">
                    <a:pos x="39" y="24"/>
                  </a:cxn>
                  <a:cxn ang="0">
                    <a:pos x="39" y="24"/>
                  </a:cxn>
                  <a:cxn ang="0">
                    <a:pos x="40" y="26"/>
                  </a:cxn>
                  <a:cxn ang="0">
                    <a:pos x="39" y="27"/>
                  </a:cxn>
                  <a:cxn ang="0">
                    <a:pos x="42" y="27"/>
                  </a:cxn>
                  <a:cxn ang="0">
                    <a:pos x="42" y="24"/>
                  </a:cxn>
                  <a:cxn ang="0">
                    <a:pos x="45" y="27"/>
                  </a:cxn>
                  <a:cxn ang="0">
                    <a:pos x="46" y="26"/>
                  </a:cxn>
                  <a:cxn ang="0">
                    <a:pos x="48" y="27"/>
                  </a:cxn>
                  <a:cxn ang="0">
                    <a:pos x="48" y="27"/>
                  </a:cxn>
                  <a:cxn ang="0">
                    <a:pos x="49" y="26"/>
                  </a:cxn>
                  <a:cxn ang="0">
                    <a:pos x="52" y="29"/>
                  </a:cxn>
                  <a:cxn ang="0">
                    <a:pos x="54" y="33"/>
                  </a:cxn>
                  <a:cxn ang="0">
                    <a:pos x="51" y="38"/>
                  </a:cxn>
                  <a:cxn ang="0">
                    <a:pos x="52" y="42"/>
                  </a:cxn>
                  <a:cxn ang="0">
                    <a:pos x="45" y="44"/>
                  </a:cxn>
                  <a:cxn ang="0">
                    <a:pos x="39" y="47"/>
                  </a:cxn>
                  <a:cxn ang="0">
                    <a:pos x="34" y="42"/>
                  </a:cxn>
                  <a:cxn ang="0">
                    <a:pos x="27" y="41"/>
                  </a:cxn>
                  <a:cxn ang="0">
                    <a:pos x="22" y="39"/>
                  </a:cxn>
                  <a:cxn ang="0">
                    <a:pos x="18" y="38"/>
                  </a:cxn>
                  <a:cxn ang="0">
                    <a:pos x="13" y="38"/>
                  </a:cxn>
                  <a:cxn ang="0">
                    <a:pos x="10" y="38"/>
                  </a:cxn>
                  <a:cxn ang="0">
                    <a:pos x="6" y="36"/>
                  </a:cxn>
                  <a:cxn ang="0">
                    <a:pos x="0" y="33"/>
                  </a:cxn>
                  <a:cxn ang="0">
                    <a:pos x="1" y="29"/>
                  </a:cxn>
                  <a:cxn ang="0">
                    <a:pos x="4" y="23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4" y="11"/>
                  </a:cxn>
                  <a:cxn ang="0">
                    <a:pos x="9" y="6"/>
                  </a:cxn>
                  <a:cxn ang="0">
                    <a:pos x="9" y="3"/>
                  </a:cxn>
                  <a:cxn ang="0">
                    <a:pos x="16" y="5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4" y="3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3" y="9"/>
                  </a:cxn>
                  <a:cxn ang="0">
                    <a:pos x="39" y="14"/>
                  </a:cxn>
                  <a:cxn ang="0">
                    <a:pos x="37" y="15"/>
                  </a:cxn>
                  <a:cxn ang="0">
                    <a:pos x="36" y="17"/>
                  </a:cxn>
                  <a:cxn ang="0">
                    <a:pos x="36" y="20"/>
                  </a:cxn>
                  <a:cxn ang="0">
                    <a:pos x="34" y="21"/>
                  </a:cxn>
                  <a:cxn ang="0">
                    <a:pos x="33" y="23"/>
                  </a:cxn>
                  <a:cxn ang="0">
                    <a:pos x="28" y="24"/>
                  </a:cxn>
                  <a:cxn ang="0">
                    <a:pos x="33" y="23"/>
                  </a:cxn>
                  <a:cxn ang="0">
                    <a:pos x="37" y="21"/>
                  </a:cxn>
                  <a:cxn ang="0">
                    <a:pos x="42" y="20"/>
                  </a:cxn>
                </a:cxnLst>
                <a:rect l="0" t="0" r="r" b="b"/>
                <a:pathLst>
                  <a:path w="55" h="47">
                    <a:moveTo>
                      <a:pt x="40" y="21"/>
                    </a:moveTo>
                    <a:lnTo>
                      <a:pt x="42" y="21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9" y="26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7" y="47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3" y="23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40" y="20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423"/>
              <p:cNvSpPr>
                <a:spLocks/>
              </p:cNvSpPr>
              <p:nvPr/>
            </p:nvSpPr>
            <p:spPr bwMode="auto">
              <a:xfrm>
                <a:off x="3090" y="3442"/>
                <a:ext cx="25" cy="1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10" y="7"/>
                  </a:cxn>
                  <a:cxn ang="0">
                    <a:pos x="10" y="10"/>
                  </a:cxn>
                  <a:cxn ang="0">
                    <a:pos x="12" y="9"/>
                  </a:cxn>
                  <a:cxn ang="0">
                    <a:pos x="15" y="9"/>
                  </a:cxn>
                  <a:cxn ang="0">
                    <a:pos x="16" y="7"/>
                  </a:cxn>
                  <a:cxn ang="0">
                    <a:pos x="18" y="9"/>
                  </a:cxn>
                  <a:cxn ang="0">
                    <a:pos x="18" y="12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19" y="13"/>
                  </a:cxn>
                  <a:cxn ang="0">
                    <a:pos x="22" y="13"/>
                  </a:cxn>
                  <a:cxn ang="0">
                    <a:pos x="25" y="13"/>
                  </a:cxn>
                  <a:cxn ang="0">
                    <a:pos x="24" y="15"/>
                  </a:cxn>
                  <a:cxn ang="0">
                    <a:pos x="22" y="16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2" y="18"/>
                  </a:cxn>
                  <a:cxn ang="0">
                    <a:pos x="10" y="16"/>
                  </a:cxn>
                  <a:cxn ang="0">
                    <a:pos x="9" y="15"/>
                  </a:cxn>
                  <a:cxn ang="0">
                    <a:pos x="7" y="13"/>
                  </a:cxn>
                </a:cxnLst>
                <a:rect l="0" t="0" r="r" b="b"/>
                <a:pathLst>
                  <a:path w="25" h="19">
                    <a:moveTo>
                      <a:pt x="7" y="12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Freeform 424"/>
              <p:cNvSpPr>
                <a:spLocks/>
              </p:cNvSpPr>
              <p:nvPr/>
            </p:nvSpPr>
            <p:spPr bwMode="auto">
              <a:xfrm>
                <a:off x="3158" y="3451"/>
                <a:ext cx="39" cy="25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2" y="6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5" y="7"/>
                  </a:cxn>
                  <a:cxn ang="0">
                    <a:pos x="30" y="7"/>
                  </a:cxn>
                  <a:cxn ang="0">
                    <a:pos x="31" y="7"/>
                  </a:cxn>
                  <a:cxn ang="0">
                    <a:pos x="34" y="9"/>
                  </a:cxn>
                  <a:cxn ang="0">
                    <a:pos x="37" y="10"/>
                  </a:cxn>
                  <a:cxn ang="0">
                    <a:pos x="39" y="13"/>
                  </a:cxn>
                  <a:cxn ang="0">
                    <a:pos x="39" y="15"/>
                  </a:cxn>
                  <a:cxn ang="0">
                    <a:pos x="37" y="15"/>
                  </a:cxn>
                  <a:cxn ang="0">
                    <a:pos x="36" y="15"/>
                  </a:cxn>
                  <a:cxn ang="0">
                    <a:pos x="33" y="13"/>
                  </a:cxn>
                  <a:cxn ang="0">
                    <a:pos x="31" y="13"/>
                  </a:cxn>
                  <a:cxn ang="0">
                    <a:pos x="30" y="13"/>
                  </a:cxn>
                  <a:cxn ang="0">
                    <a:pos x="28" y="16"/>
                  </a:cxn>
                  <a:cxn ang="0">
                    <a:pos x="25" y="18"/>
                  </a:cxn>
                  <a:cxn ang="0">
                    <a:pos x="21" y="19"/>
                  </a:cxn>
                  <a:cxn ang="0">
                    <a:pos x="18" y="18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9"/>
                  </a:cxn>
                  <a:cxn ang="0">
                    <a:pos x="12" y="21"/>
                  </a:cxn>
                  <a:cxn ang="0">
                    <a:pos x="10" y="21"/>
                  </a:cxn>
                  <a:cxn ang="0">
                    <a:pos x="6" y="21"/>
                  </a:cxn>
                  <a:cxn ang="0">
                    <a:pos x="7" y="24"/>
                  </a:cxn>
                  <a:cxn ang="0">
                    <a:pos x="4" y="25"/>
                  </a:cxn>
                  <a:cxn ang="0">
                    <a:pos x="3" y="22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1" y="19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6"/>
                  </a:cxn>
                  <a:cxn ang="0">
                    <a:pos x="13" y="9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8" y="4"/>
                  </a:cxn>
                  <a:cxn ang="0">
                    <a:pos x="18" y="6"/>
                  </a:cxn>
                </a:cxnLst>
                <a:rect l="0" t="0" r="r" b="b"/>
                <a:pathLst>
                  <a:path w="39" h="25">
                    <a:moveTo>
                      <a:pt x="18" y="6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425"/>
              <p:cNvSpPr>
                <a:spLocks/>
              </p:cNvSpPr>
              <p:nvPr/>
            </p:nvSpPr>
            <p:spPr bwMode="auto">
              <a:xfrm>
                <a:off x="3167" y="3422"/>
                <a:ext cx="27" cy="20"/>
              </a:xfrm>
              <a:custGeom>
                <a:avLst/>
                <a:gdLst/>
                <a:ahLst/>
                <a:cxnLst>
                  <a:cxn ang="0">
                    <a:pos x="12" y="20"/>
                  </a:cxn>
                  <a:cxn ang="0">
                    <a:pos x="10" y="18"/>
                  </a:cxn>
                  <a:cxn ang="0">
                    <a:pos x="7" y="18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3" y="13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10" y="9"/>
                  </a:cxn>
                  <a:cxn ang="0">
                    <a:pos x="12" y="7"/>
                  </a:cxn>
                  <a:cxn ang="0">
                    <a:pos x="13" y="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21" y="4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25" y="9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2" y="12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8" y="10"/>
                  </a:cxn>
                  <a:cxn ang="0">
                    <a:pos x="19" y="10"/>
                  </a:cxn>
                  <a:cxn ang="0">
                    <a:pos x="18" y="12"/>
                  </a:cxn>
                  <a:cxn ang="0">
                    <a:pos x="18" y="15"/>
                  </a:cxn>
                  <a:cxn ang="0">
                    <a:pos x="16" y="17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3" y="20"/>
                  </a:cxn>
                </a:cxnLst>
                <a:rect l="0" t="0" r="r" b="b"/>
                <a:pathLst>
                  <a:path w="27" h="20">
                    <a:moveTo>
                      <a:pt x="13" y="20"/>
                    </a:moveTo>
                    <a:lnTo>
                      <a:pt x="12" y="20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Freeform 426"/>
              <p:cNvSpPr>
                <a:spLocks/>
              </p:cNvSpPr>
              <p:nvPr/>
            </p:nvSpPr>
            <p:spPr bwMode="auto">
              <a:xfrm>
                <a:off x="3155" y="3399"/>
                <a:ext cx="19" cy="3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5" y="5"/>
                  </a:cxn>
                  <a:cxn ang="0">
                    <a:pos x="13" y="6"/>
                  </a:cxn>
                  <a:cxn ang="0">
                    <a:pos x="16" y="6"/>
                  </a:cxn>
                  <a:cxn ang="0">
                    <a:pos x="19" y="6"/>
                  </a:cxn>
                  <a:cxn ang="0">
                    <a:pos x="18" y="8"/>
                  </a:cxn>
                  <a:cxn ang="0">
                    <a:pos x="16" y="9"/>
                  </a:cxn>
                  <a:cxn ang="0">
                    <a:pos x="15" y="11"/>
                  </a:cxn>
                  <a:cxn ang="0">
                    <a:pos x="15" y="14"/>
                  </a:cxn>
                  <a:cxn ang="0">
                    <a:pos x="16" y="15"/>
                  </a:cxn>
                  <a:cxn ang="0">
                    <a:pos x="18" y="17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2" y="32"/>
                  </a:cxn>
                  <a:cxn ang="0">
                    <a:pos x="10" y="33"/>
                  </a:cxn>
                  <a:cxn ang="0">
                    <a:pos x="12" y="35"/>
                  </a:cxn>
                  <a:cxn ang="0">
                    <a:pos x="10" y="33"/>
                  </a:cxn>
                  <a:cxn ang="0">
                    <a:pos x="9" y="32"/>
                  </a:cxn>
                  <a:cxn ang="0">
                    <a:pos x="7" y="30"/>
                  </a:cxn>
                  <a:cxn ang="0">
                    <a:pos x="6" y="29"/>
                  </a:cxn>
                  <a:cxn ang="0">
                    <a:pos x="4" y="27"/>
                  </a:cxn>
                  <a:cxn ang="0">
                    <a:pos x="6" y="26"/>
                  </a:cxn>
                  <a:cxn ang="0">
                    <a:pos x="7" y="24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10" y="21"/>
                  </a:cxn>
                  <a:cxn ang="0">
                    <a:pos x="9" y="20"/>
                  </a:cxn>
                  <a:cxn ang="0">
                    <a:pos x="7" y="18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6" y="14"/>
                  </a:cxn>
                  <a:cxn ang="0">
                    <a:pos x="4" y="12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r" b="b"/>
                <a:pathLst>
                  <a:path w="19" h="3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427"/>
              <p:cNvSpPr>
                <a:spLocks/>
              </p:cNvSpPr>
              <p:nvPr/>
            </p:nvSpPr>
            <p:spPr bwMode="auto">
              <a:xfrm>
                <a:off x="3228" y="3347"/>
                <a:ext cx="61" cy="36"/>
              </a:xfrm>
              <a:custGeom>
                <a:avLst/>
                <a:gdLst/>
                <a:ahLst/>
                <a:cxnLst>
                  <a:cxn ang="0">
                    <a:pos x="49" y="33"/>
                  </a:cxn>
                  <a:cxn ang="0">
                    <a:pos x="46" y="33"/>
                  </a:cxn>
                  <a:cxn ang="0">
                    <a:pos x="44" y="33"/>
                  </a:cxn>
                  <a:cxn ang="0">
                    <a:pos x="41" y="34"/>
                  </a:cxn>
                  <a:cxn ang="0">
                    <a:pos x="39" y="34"/>
                  </a:cxn>
                  <a:cxn ang="0">
                    <a:pos x="38" y="34"/>
                  </a:cxn>
                  <a:cxn ang="0">
                    <a:pos x="33" y="34"/>
                  </a:cxn>
                  <a:cxn ang="0">
                    <a:pos x="30" y="33"/>
                  </a:cxn>
                  <a:cxn ang="0">
                    <a:pos x="27" y="34"/>
                  </a:cxn>
                  <a:cxn ang="0">
                    <a:pos x="24" y="36"/>
                  </a:cxn>
                  <a:cxn ang="0">
                    <a:pos x="20" y="36"/>
                  </a:cxn>
                  <a:cxn ang="0">
                    <a:pos x="17" y="34"/>
                  </a:cxn>
                  <a:cxn ang="0">
                    <a:pos x="14" y="33"/>
                  </a:cxn>
                  <a:cxn ang="0">
                    <a:pos x="12" y="30"/>
                  </a:cxn>
                  <a:cxn ang="0">
                    <a:pos x="15" y="28"/>
                  </a:cxn>
                  <a:cxn ang="0">
                    <a:pos x="12" y="27"/>
                  </a:cxn>
                  <a:cxn ang="0">
                    <a:pos x="11" y="24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6" y="21"/>
                  </a:cxn>
                  <a:cxn ang="0">
                    <a:pos x="3" y="19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2" y="10"/>
                  </a:cxn>
                  <a:cxn ang="0">
                    <a:pos x="0" y="7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7" y="9"/>
                  </a:cxn>
                  <a:cxn ang="0">
                    <a:pos x="20" y="9"/>
                  </a:cxn>
                  <a:cxn ang="0">
                    <a:pos x="23" y="10"/>
                  </a:cxn>
                  <a:cxn ang="0">
                    <a:pos x="24" y="10"/>
                  </a:cxn>
                  <a:cxn ang="0">
                    <a:pos x="26" y="10"/>
                  </a:cxn>
                  <a:cxn ang="0">
                    <a:pos x="27" y="13"/>
                  </a:cxn>
                  <a:cxn ang="0">
                    <a:pos x="30" y="12"/>
                  </a:cxn>
                  <a:cxn ang="0">
                    <a:pos x="30" y="7"/>
                  </a:cxn>
                  <a:cxn ang="0">
                    <a:pos x="32" y="7"/>
                  </a:cxn>
                  <a:cxn ang="0">
                    <a:pos x="36" y="7"/>
                  </a:cxn>
                  <a:cxn ang="0">
                    <a:pos x="36" y="9"/>
                  </a:cxn>
                  <a:cxn ang="0">
                    <a:pos x="38" y="12"/>
                  </a:cxn>
                  <a:cxn ang="0">
                    <a:pos x="39" y="9"/>
                  </a:cxn>
                  <a:cxn ang="0">
                    <a:pos x="43" y="7"/>
                  </a:cxn>
                  <a:cxn ang="0">
                    <a:pos x="46" y="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49" y="12"/>
                  </a:cxn>
                  <a:cxn ang="0">
                    <a:pos x="52" y="13"/>
                  </a:cxn>
                  <a:cxn ang="0">
                    <a:pos x="56" y="13"/>
                  </a:cxn>
                  <a:cxn ang="0">
                    <a:pos x="58" y="13"/>
                  </a:cxn>
                  <a:cxn ang="0">
                    <a:pos x="61" y="15"/>
                  </a:cxn>
                  <a:cxn ang="0">
                    <a:pos x="61" y="19"/>
                  </a:cxn>
                  <a:cxn ang="0">
                    <a:pos x="61" y="24"/>
                  </a:cxn>
                  <a:cxn ang="0">
                    <a:pos x="61" y="28"/>
                  </a:cxn>
                  <a:cxn ang="0">
                    <a:pos x="58" y="30"/>
                  </a:cxn>
                  <a:cxn ang="0">
                    <a:pos x="53" y="30"/>
                  </a:cxn>
                  <a:cxn ang="0">
                    <a:pos x="50" y="31"/>
                  </a:cxn>
                </a:cxnLst>
                <a:rect l="0" t="0" r="r" b="b"/>
                <a:pathLst>
                  <a:path w="61" h="36">
                    <a:moveTo>
                      <a:pt x="50" y="31"/>
                    </a:moveTo>
                    <a:lnTo>
                      <a:pt x="49" y="31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9" y="7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3" y="31"/>
                    </a:lnTo>
                    <a:lnTo>
                      <a:pt x="52" y="31"/>
                    </a:lnTo>
                    <a:lnTo>
                      <a:pt x="50" y="3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Freeform 428"/>
              <p:cNvSpPr>
                <a:spLocks/>
              </p:cNvSpPr>
              <p:nvPr/>
            </p:nvSpPr>
            <p:spPr bwMode="auto">
              <a:xfrm>
                <a:off x="3269" y="3366"/>
                <a:ext cx="50" cy="62"/>
              </a:xfrm>
              <a:custGeom>
                <a:avLst/>
                <a:gdLst/>
                <a:ahLst/>
                <a:cxnLst>
                  <a:cxn ang="0">
                    <a:pos x="14" y="57"/>
                  </a:cxn>
                  <a:cxn ang="0">
                    <a:pos x="11" y="54"/>
                  </a:cxn>
                  <a:cxn ang="0">
                    <a:pos x="11" y="57"/>
                  </a:cxn>
                  <a:cxn ang="0">
                    <a:pos x="9" y="56"/>
                  </a:cxn>
                  <a:cxn ang="0">
                    <a:pos x="6" y="59"/>
                  </a:cxn>
                  <a:cxn ang="0">
                    <a:pos x="3" y="59"/>
                  </a:cxn>
                  <a:cxn ang="0">
                    <a:pos x="2" y="57"/>
                  </a:cxn>
                  <a:cxn ang="0">
                    <a:pos x="3" y="56"/>
                  </a:cxn>
                  <a:cxn ang="0">
                    <a:pos x="2" y="51"/>
                  </a:cxn>
                  <a:cxn ang="0">
                    <a:pos x="5" y="51"/>
                  </a:cxn>
                  <a:cxn ang="0">
                    <a:pos x="2" y="48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5" y="39"/>
                  </a:cxn>
                  <a:cxn ang="0">
                    <a:pos x="5" y="36"/>
                  </a:cxn>
                  <a:cxn ang="0">
                    <a:pos x="8" y="33"/>
                  </a:cxn>
                  <a:cxn ang="0">
                    <a:pos x="8" y="30"/>
                  </a:cxn>
                  <a:cxn ang="0">
                    <a:pos x="11" y="30"/>
                  </a:cxn>
                  <a:cxn ang="0">
                    <a:pos x="12" y="26"/>
                  </a:cxn>
                  <a:cxn ang="0">
                    <a:pos x="11" y="21"/>
                  </a:cxn>
                  <a:cxn ang="0">
                    <a:pos x="12" y="20"/>
                  </a:cxn>
                  <a:cxn ang="0">
                    <a:pos x="11" y="15"/>
                  </a:cxn>
                  <a:cxn ang="0">
                    <a:pos x="11" y="12"/>
                  </a:cxn>
                  <a:cxn ang="0">
                    <a:pos x="15" y="11"/>
                  </a:cxn>
                  <a:cxn ang="0">
                    <a:pos x="20" y="9"/>
                  </a:cxn>
                  <a:cxn ang="0">
                    <a:pos x="24" y="8"/>
                  </a:cxn>
                  <a:cxn ang="0">
                    <a:pos x="27" y="6"/>
                  </a:cxn>
                  <a:cxn ang="0">
                    <a:pos x="32" y="5"/>
                  </a:cxn>
                  <a:cxn ang="0">
                    <a:pos x="38" y="5"/>
                  </a:cxn>
                  <a:cxn ang="0">
                    <a:pos x="41" y="2"/>
                  </a:cxn>
                  <a:cxn ang="0">
                    <a:pos x="44" y="2"/>
                  </a:cxn>
                  <a:cxn ang="0">
                    <a:pos x="45" y="0"/>
                  </a:cxn>
                  <a:cxn ang="0">
                    <a:pos x="47" y="2"/>
                  </a:cxn>
                  <a:cxn ang="0">
                    <a:pos x="48" y="3"/>
                  </a:cxn>
                  <a:cxn ang="0">
                    <a:pos x="45" y="6"/>
                  </a:cxn>
                  <a:cxn ang="0">
                    <a:pos x="45" y="9"/>
                  </a:cxn>
                  <a:cxn ang="0">
                    <a:pos x="48" y="12"/>
                  </a:cxn>
                  <a:cxn ang="0">
                    <a:pos x="48" y="18"/>
                  </a:cxn>
                  <a:cxn ang="0">
                    <a:pos x="47" y="23"/>
                  </a:cxn>
                  <a:cxn ang="0">
                    <a:pos x="45" y="24"/>
                  </a:cxn>
                  <a:cxn ang="0">
                    <a:pos x="42" y="27"/>
                  </a:cxn>
                  <a:cxn ang="0">
                    <a:pos x="44" y="29"/>
                  </a:cxn>
                  <a:cxn ang="0">
                    <a:pos x="45" y="33"/>
                  </a:cxn>
                  <a:cxn ang="0">
                    <a:pos x="45" y="36"/>
                  </a:cxn>
                  <a:cxn ang="0">
                    <a:pos x="44" y="41"/>
                  </a:cxn>
                  <a:cxn ang="0">
                    <a:pos x="47" y="44"/>
                  </a:cxn>
                  <a:cxn ang="0">
                    <a:pos x="47" y="47"/>
                  </a:cxn>
                  <a:cxn ang="0">
                    <a:pos x="47" y="47"/>
                  </a:cxn>
                  <a:cxn ang="0">
                    <a:pos x="45" y="51"/>
                  </a:cxn>
                  <a:cxn ang="0">
                    <a:pos x="44" y="53"/>
                  </a:cxn>
                  <a:cxn ang="0">
                    <a:pos x="44" y="59"/>
                  </a:cxn>
                  <a:cxn ang="0">
                    <a:pos x="44" y="62"/>
                  </a:cxn>
                  <a:cxn ang="0">
                    <a:pos x="41" y="62"/>
                  </a:cxn>
                  <a:cxn ang="0">
                    <a:pos x="36" y="60"/>
                  </a:cxn>
                  <a:cxn ang="0">
                    <a:pos x="32" y="62"/>
                  </a:cxn>
                  <a:cxn ang="0">
                    <a:pos x="27" y="59"/>
                  </a:cxn>
                  <a:cxn ang="0">
                    <a:pos x="26" y="57"/>
                  </a:cxn>
                  <a:cxn ang="0">
                    <a:pos x="23" y="56"/>
                  </a:cxn>
                  <a:cxn ang="0">
                    <a:pos x="21" y="57"/>
                  </a:cxn>
                  <a:cxn ang="0">
                    <a:pos x="18" y="57"/>
                  </a:cxn>
                  <a:cxn ang="0">
                    <a:pos x="15" y="57"/>
                  </a:cxn>
                </a:cxnLst>
                <a:rect l="0" t="0" r="r" b="b"/>
                <a:pathLst>
                  <a:path w="50" h="62">
                    <a:moveTo>
                      <a:pt x="15" y="54"/>
                    </a:moveTo>
                    <a:lnTo>
                      <a:pt x="15" y="56"/>
                    </a:lnTo>
                    <a:lnTo>
                      <a:pt x="14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9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4" y="41"/>
                    </a:lnTo>
                    <a:lnTo>
                      <a:pt x="44" y="42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4" y="60"/>
                    </a:lnTo>
                    <a:lnTo>
                      <a:pt x="45" y="60"/>
                    </a:lnTo>
                    <a:lnTo>
                      <a:pt x="45" y="62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6" y="62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6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429"/>
              <p:cNvSpPr>
                <a:spLocks/>
              </p:cNvSpPr>
              <p:nvPr/>
            </p:nvSpPr>
            <p:spPr bwMode="auto">
              <a:xfrm>
                <a:off x="3311" y="3366"/>
                <a:ext cx="39" cy="60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8" y="14"/>
                  </a:cxn>
                  <a:cxn ang="0">
                    <a:pos x="12" y="12"/>
                  </a:cxn>
                  <a:cxn ang="0">
                    <a:pos x="15" y="9"/>
                  </a:cxn>
                  <a:cxn ang="0">
                    <a:pos x="15" y="3"/>
                  </a:cxn>
                  <a:cxn ang="0">
                    <a:pos x="17" y="2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8" y="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33" y="11"/>
                  </a:cxn>
                  <a:cxn ang="0">
                    <a:pos x="30" y="14"/>
                  </a:cxn>
                  <a:cxn ang="0">
                    <a:pos x="32" y="15"/>
                  </a:cxn>
                  <a:cxn ang="0">
                    <a:pos x="35" y="18"/>
                  </a:cxn>
                  <a:cxn ang="0">
                    <a:pos x="35" y="18"/>
                  </a:cxn>
                  <a:cxn ang="0">
                    <a:pos x="35" y="21"/>
                  </a:cxn>
                  <a:cxn ang="0">
                    <a:pos x="33" y="23"/>
                  </a:cxn>
                  <a:cxn ang="0">
                    <a:pos x="33" y="26"/>
                  </a:cxn>
                  <a:cxn ang="0">
                    <a:pos x="33" y="29"/>
                  </a:cxn>
                  <a:cxn ang="0">
                    <a:pos x="32" y="30"/>
                  </a:cxn>
                  <a:cxn ang="0">
                    <a:pos x="33" y="32"/>
                  </a:cxn>
                  <a:cxn ang="0">
                    <a:pos x="32" y="36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6" y="33"/>
                  </a:cxn>
                  <a:cxn ang="0">
                    <a:pos x="23" y="33"/>
                  </a:cxn>
                  <a:cxn ang="0">
                    <a:pos x="20" y="36"/>
                  </a:cxn>
                  <a:cxn ang="0">
                    <a:pos x="20" y="39"/>
                  </a:cxn>
                  <a:cxn ang="0">
                    <a:pos x="21" y="41"/>
                  </a:cxn>
                  <a:cxn ang="0">
                    <a:pos x="18" y="44"/>
                  </a:cxn>
                  <a:cxn ang="0">
                    <a:pos x="20" y="45"/>
                  </a:cxn>
                  <a:cxn ang="0">
                    <a:pos x="18" y="50"/>
                  </a:cxn>
                  <a:cxn ang="0">
                    <a:pos x="17" y="54"/>
                  </a:cxn>
                  <a:cxn ang="0">
                    <a:pos x="17" y="57"/>
                  </a:cxn>
                  <a:cxn ang="0">
                    <a:pos x="14" y="57"/>
                  </a:cxn>
                  <a:cxn ang="0">
                    <a:pos x="12" y="56"/>
                  </a:cxn>
                  <a:cxn ang="0">
                    <a:pos x="9" y="59"/>
                  </a:cxn>
                  <a:cxn ang="0">
                    <a:pos x="8" y="60"/>
                  </a:cxn>
                  <a:cxn ang="0">
                    <a:pos x="6" y="59"/>
                  </a:cxn>
                  <a:cxn ang="0">
                    <a:pos x="2" y="60"/>
                  </a:cxn>
                  <a:cxn ang="0">
                    <a:pos x="2" y="54"/>
                  </a:cxn>
                  <a:cxn ang="0">
                    <a:pos x="2" y="51"/>
                  </a:cxn>
                  <a:cxn ang="0">
                    <a:pos x="5" y="48"/>
                  </a:cxn>
                  <a:cxn ang="0">
                    <a:pos x="3" y="47"/>
                  </a:cxn>
                  <a:cxn ang="0">
                    <a:pos x="5" y="45"/>
                  </a:cxn>
                  <a:cxn ang="0">
                    <a:pos x="2" y="42"/>
                  </a:cxn>
                  <a:cxn ang="0">
                    <a:pos x="3" y="38"/>
                  </a:cxn>
                  <a:cxn ang="0">
                    <a:pos x="2" y="33"/>
                  </a:cxn>
                  <a:cxn ang="0">
                    <a:pos x="3" y="29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3" y="23"/>
                  </a:cxn>
                </a:cxnLst>
                <a:rect l="0" t="0" r="r" b="b"/>
                <a:pathLst>
                  <a:path w="39" h="60">
                    <a:moveTo>
                      <a:pt x="5" y="21"/>
                    </a:moveTo>
                    <a:lnTo>
                      <a:pt x="5" y="20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20" y="45"/>
                    </a:lnTo>
                    <a:lnTo>
                      <a:pt x="20" y="47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1" y="57"/>
                    </a:lnTo>
                    <a:lnTo>
                      <a:pt x="11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5" y="59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Freeform 430"/>
              <p:cNvSpPr>
                <a:spLocks/>
              </p:cNvSpPr>
              <p:nvPr/>
            </p:nvSpPr>
            <p:spPr bwMode="auto">
              <a:xfrm>
                <a:off x="3286" y="3326"/>
                <a:ext cx="36" cy="49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2" y="9"/>
                  </a:cxn>
                  <a:cxn ang="0">
                    <a:pos x="22" y="13"/>
                  </a:cxn>
                  <a:cxn ang="0">
                    <a:pos x="24" y="16"/>
                  </a:cxn>
                  <a:cxn ang="0">
                    <a:pos x="25" y="15"/>
                  </a:cxn>
                  <a:cxn ang="0">
                    <a:pos x="28" y="16"/>
                  </a:cxn>
                  <a:cxn ang="0">
                    <a:pos x="28" y="18"/>
                  </a:cxn>
                  <a:cxn ang="0">
                    <a:pos x="27" y="21"/>
                  </a:cxn>
                  <a:cxn ang="0">
                    <a:pos x="25" y="24"/>
                  </a:cxn>
                  <a:cxn ang="0">
                    <a:pos x="28" y="25"/>
                  </a:cxn>
                  <a:cxn ang="0">
                    <a:pos x="27" y="28"/>
                  </a:cxn>
                  <a:cxn ang="0">
                    <a:pos x="28" y="28"/>
                  </a:cxn>
                  <a:cxn ang="0">
                    <a:pos x="30" y="28"/>
                  </a:cxn>
                  <a:cxn ang="0">
                    <a:pos x="28" y="31"/>
                  </a:cxn>
                  <a:cxn ang="0">
                    <a:pos x="25" y="33"/>
                  </a:cxn>
                  <a:cxn ang="0">
                    <a:pos x="27" y="33"/>
                  </a:cxn>
                  <a:cxn ang="0">
                    <a:pos x="30" y="34"/>
                  </a:cxn>
                  <a:cxn ang="0">
                    <a:pos x="33" y="33"/>
                  </a:cxn>
                  <a:cxn ang="0">
                    <a:pos x="34" y="33"/>
                  </a:cxn>
                  <a:cxn ang="0">
                    <a:pos x="34" y="34"/>
                  </a:cxn>
                  <a:cxn ang="0">
                    <a:pos x="34" y="36"/>
                  </a:cxn>
                  <a:cxn ang="0">
                    <a:pos x="34" y="37"/>
                  </a:cxn>
                  <a:cxn ang="0">
                    <a:pos x="31" y="39"/>
                  </a:cxn>
                  <a:cxn ang="0">
                    <a:pos x="30" y="39"/>
                  </a:cxn>
                  <a:cxn ang="0">
                    <a:pos x="27" y="40"/>
                  </a:cxn>
                  <a:cxn ang="0">
                    <a:pos x="24" y="42"/>
                  </a:cxn>
                  <a:cxn ang="0">
                    <a:pos x="24" y="43"/>
                  </a:cxn>
                  <a:cxn ang="0">
                    <a:pos x="21" y="45"/>
                  </a:cxn>
                  <a:cxn ang="0">
                    <a:pos x="16" y="45"/>
                  </a:cxn>
                  <a:cxn ang="0">
                    <a:pos x="13" y="46"/>
                  </a:cxn>
                  <a:cxn ang="0">
                    <a:pos x="9" y="46"/>
                  </a:cxn>
                  <a:cxn ang="0">
                    <a:pos x="7" y="48"/>
                  </a:cxn>
                  <a:cxn ang="0">
                    <a:pos x="4" y="49"/>
                  </a:cxn>
                  <a:cxn ang="0">
                    <a:pos x="3" y="46"/>
                  </a:cxn>
                  <a:cxn ang="0">
                    <a:pos x="3" y="42"/>
                  </a:cxn>
                  <a:cxn ang="0">
                    <a:pos x="3" y="37"/>
                  </a:cxn>
                  <a:cxn ang="0">
                    <a:pos x="3" y="33"/>
                  </a:cxn>
                  <a:cxn ang="0">
                    <a:pos x="3" y="28"/>
                  </a:cxn>
                  <a:cxn ang="0">
                    <a:pos x="0" y="27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6" y="18"/>
                  </a:cxn>
                  <a:cxn ang="0">
                    <a:pos x="6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2" y="3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19" y="4"/>
                  </a:cxn>
                </a:cxnLst>
                <a:rect l="0" t="0" r="r" b="b"/>
                <a:pathLst>
                  <a:path w="36" h="49">
                    <a:moveTo>
                      <a:pt x="19" y="4"/>
                    </a:moveTo>
                    <a:lnTo>
                      <a:pt x="21" y="4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431"/>
              <p:cNvSpPr>
                <a:spLocks/>
              </p:cNvSpPr>
              <p:nvPr/>
            </p:nvSpPr>
            <p:spPr bwMode="auto">
              <a:xfrm>
                <a:off x="3307" y="3323"/>
                <a:ext cx="21" cy="40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16" y="25"/>
                  </a:cxn>
                  <a:cxn ang="0">
                    <a:pos x="18" y="25"/>
                  </a:cxn>
                  <a:cxn ang="0">
                    <a:pos x="19" y="28"/>
                  </a:cxn>
                  <a:cxn ang="0">
                    <a:pos x="19" y="33"/>
                  </a:cxn>
                  <a:cxn ang="0">
                    <a:pos x="19" y="34"/>
                  </a:cxn>
                  <a:cxn ang="0">
                    <a:pos x="21" y="37"/>
                  </a:cxn>
                  <a:cxn ang="0">
                    <a:pos x="19" y="40"/>
                  </a:cxn>
                  <a:cxn ang="0">
                    <a:pos x="15" y="40"/>
                  </a:cxn>
                  <a:cxn ang="0">
                    <a:pos x="13" y="37"/>
                  </a:cxn>
                  <a:cxn ang="0">
                    <a:pos x="13" y="36"/>
                  </a:cxn>
                  <a:cxn ang="0">
                    <a:pos x="12" y="36"/>
                  </a:cxn>
                  <a:cxn ang="0">
                    <a:pos x="12" y="37"/>
                  </a:cxn>
                  <a:cxn ang="0">
                    <a:pos x="7" y="37"/>
                  </a:cxn>
                  <a:cxn ang="0">
                    <a:pos x="6" y="34"/>
                  </a:cxn>
                  <a:cxn ang="0">
                    <a:pos x="4" y="34"/>
                  </a:cxn>
                  <a:cxn ang="0">
                    <a:pos x="7" y="33"/>
                  </a:cxn>
                  <a:cxn ang="0">
                    <a:pos x="7" y="31"/>
                  </a:cxn>
                  <a:cxn ang="0">
                    <a:pos x="7" y="30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4" y="25"/>
                  </a:cxn>
                  <a:cxn ang="0">
                    <a:pos x="6" y="22"/>
                  </a:cxn>
                  <a:cxn ang="0">
                    <a:pos x="6" y="21"/>
                  </a:cxn>
                  <a:cxn ang="0">
                    <a:pos x="6" y="19"/>
                  </a:cxn>
                  <a:cxn ang="0">
                    <a:pos x="4" y="19"/>
                  </a:cxn>
                  <a:cxn ang="0">
                    <a:pos x="1" y="19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18" y="10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19" y="16"/>
                  </a:cxn>
                  <a:cxn ang="0">
                    <a:pos x="19" y="19"/>
                  </a:cxn>
                </a:cxnLst>
                <a:rect l="0" t="0" r="r" b="b"/>
                <a:pathLst>
                  <a:path w="21" h="40">
                    <a:moveTo>
                      <a:pt x="18" y="19"/>
                    </a:moveTo>
                    <a:lnTo>
                      <a:pt x="18" y="21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Freeform 432"/>
              <p:cNvSpPr>
                <a:spLocks/>
              </p:cNvSpPr>
              <p:nvPr/>
            </p:nvSpPr>
            <p:spPr bwMode="auto">
              <a:xfrm>
                <a:off x="3323" y="3324"/>
                <a:ext cx="30" cy="44"/>
              </a:xfrm>
              <a:custGeom>
                <a:avLst/>
                <a:gdLst/>
                <a:ahLst/>
                <a:cxnLst>
                  <a:cxn ang="0">
                    <a:pos x="2" y="33"/>
                  </a:cxn>
                  <a:cxn ang="0">
                    <a:pos x="3" y="30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" y="20"/>
                  </a:cxn>
                  <a:cxn ang="0">
                    <a:pos x="3" y="17"/>
                  </a:cxn>
                  <a:cxn ang="0">
                    <a:pos x="3" y="14"/>
                  </a:cxn>
                  <a:cxn ang="0">
                    <a:pos x="5" y="11"/>
                  </a:cxn>
                  <a:cxn ang="0">
                    <a:pos x="8" y="9"/>
                  </a:cxn>
                  <a:cxn ang="0">
                    <a:pos x="9" y="8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1" y="5"/>
                  </a:cxn>
                  <a:cxn ang="0">
                    <a:pos x="23" y="8"/>
                  </a:cxn>
                  <a:cxn ang="0">
                    <a:pos x="24" y="11"/>
                  </a:cxn>
                  <a:cxn ang="0">
                    <a:pos x="26" y="8"/>
                  </a:cxn>
                  <a:cxn ang="0">
                    <a:pos x="27" y="9"/>
                  </a:cxn>
                  <a:cxn ang="0">
                    <a:pos x="27" y="14"/>
                  </a:cxn>
                  <a:cxn ang="0">
                    <a:pos x="29" y="17"/>
                  </a:cxn>
                  <a:cxn ang="0">
                    <a:pos x="30" y="20"/>
                  </a:cxn>
                  <a:cxn ang="0">
                    <a:pos x="29" y="23"/>
                  </a:cxn>
                  <a:cxn ang="0">
                    <a:pos x="27" y="26"/>
                  </a:cxn>
                  <a:cxn ang="0">
                    <a:pos x="27" y="27"/>
                  </a:cxn>
                  <a:cxn ang="0">
                    <a:pos x="26" y="27"/>
                  </a:cxn>
                  <a:cxn ang="0">
                    <a:pos x="27" y="27"/>
                  </a:cxn>
                  <a:cxn ang="0">
                    <a:pos x="27" y="32"/>
                  </a:cxn>
                  <a:cxn ang="0">
                    <a:pos x="29" y="32"/>
                  </a:cxn>
                  <a:cxn ang="0">
                    <a:pos x="29" y="36"/>
                  </a:cxn>
                  <a:cxn ang="0">
                    <a:pos x="29" y="41"/>
                  </a:cxn>
                  <a:cxn ang="0">
                    <a:pos x="29" y="42"/>
                  </a:cxn>
                  <a:cxn ang="0">
                    <a:pos x="24" y="42"/>
                  </a:cxn>
                  <a:cxn ang="0">
                    <a:pos x="21" y="44"/>
                  </a:cxn>
                  <a:cxn ang="0">
                    <a:pos x="18" y="42"/>
                  </a:cxn>
                  <a:cxn ang="0">
                    <a:pos x="17" y="42"/>
                  </a:cxn>
                  <a:cxn ang="0">
                    <a:pos x="14" y="44"/>
                  </a:cxn>
                  <a:cxn ang="0">
                    <a:pos x="11" y="42"/>
                  </a:cxn>
                  <a:cxn ang="0">
                    <a:pos x="6" y="44"/>
                  </a:cxn>
                  <a:cxn ang="0">
                    <a:pos x="3" y="42"/>
                  </a:cxn>
                  <a:cxn ang="0">
                    <a:pos x="5" y="39"/>
                  </a:cxn>
                  <a:cxn ang="0">
                    <a:pos x="5" y="35"/>
                  </a:cxn>
                </a:cxnLst>
                <a:rect l="0" t="0" r="r" b="b"/>
                <a:pathLst>
                  <a:path w="30" h="44">
                    <a:moveTo>
                      <a:pt x="3" y="35"/>
                    </a:moveTo>
                    <a:lnTo>
                      <a:pt x="3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433"/>
              <p:cNvSpPr>
                <a:spLocks/>
              </p:cNvSpPr>
              <p:nvPr/>
            </p:nvSpPr>
            <p:spPr bwMode="auto">
              <a:xfrm>
                <a:off x="3426" y="3335"/>
                <a:ext cx="60" cy="61"/>
              </a:xfrm>
              <a:custGeom>
                <a:avLst/>
                <a:gdLst/>
                <a:ahLst/>
                <a:cxnLst>
                  <a:cxn ang="0">
                    <a:pos x="57" y="19"/>
                  </a:cxn>
                  <a:cxn ang="0">
                    <a:pos x="57" y="22"/>
                  </a:cxn>
                  <a:cxn ang="0">
                    <a:pos x="57" y="25"/>
                  </a:cxn>
                  <a:cxn ang="0">
                    <a:pos x="58" y="27"/>
                  </a:cxn>
                  <a:cxn ang="0">
                    <a:pos x="58" y="30"/>
                  </a:cxn>
                  <a:cxn ang="0">
                    <a:pos x="57" y="31"/>
                  </a:cxn>
                  <a:cxn ang="0">
                    <a:pos x="55" y="33"/>
                  </a:cxn>
                  <a:cxn ang="0">
                    <a:pos x="54" y="37"/>
                  </a:cxn>
                  <a:cxn ang="0">
                    <a:pos x="52" y="42"/>
                  </a:cxn>
                  <a:cxn ang="0">
                    <a:pos x="49" y="45"/>
                  </a:cxn>
                  <a:cxn ang="0">
                    <a:pos x="46" y="45"/>
                  </a:cxn>
                  <a:cxn ang="0">
                    <a:pos x="45" y="46"/>
                  </a:cxn>
                  <a:cxn ang="0">
                    <a:pos x="43" y="48"/>
                  </a:cxn>
                  <a:cxn ang="0">
                    <a:pos x="40" y="48"/>
                  </a:cxn>
                  <a:cxn ang="0">
                    <a:pos x="39" y="46"/>
                  </a:cxn>
                  <a:cxn ang="0">
                    <a:pos x="37" y="48"/>
                  </a:cxn>
                  <a:cxn ang="0">
                    <a:pos x="34" y="51"/>
                  </a:cxn>
                  <a:cxn ang="0">
                    <a:pos x="33" y="48"/>
                  </a:cxn>
                  <a:cxn ang="0">
                    <a:pos x="31" y="52"/>
                  </a:cxn>
                  <a:cxn ang="0">
                    <a:pos x="30" y="57"/>
                  </a:cxn>
                  <a:cxn ang="0">
                    <a:pos x="27" y="60"/>
                  </a:cxn>
                  <a:cxn ang="0">
                    <a:pos x="24" y="60"/>
                  </a:cxn>
                  <a:cxn ang="0">
                    <a:pos x="19" y="58"/>
                  </a:cxn>
                  <a:cxn ang="0">
                    <a:pos x="18" y="60"/>
                  </a:cxn>
                  <a:cxn ang="0">
                    <a:pos x="13" y="57"/>
                  </a:cxn>
                  <a:cxn ang="0">
                    <a:pos x="10" y="57"/>
                  </a:cxn>
                  <a:cxn ang="0">
                    <a:pos x="7" y="57"/>
                  </a:cxn>
                  <a:cxn ang="0">
                    <a:pos x="4" y="57"/>
                  </a:cxn>
                  <a:cxn ang="0">
                    <a:pos x="3" y="54"/>
                  </a:cxn>
                  <a:cxn ang="0">
                    <a:pos x="1" y="51"/>
                  </a:cxn>
                  <a:cxn ang="0">
                    <a:pos x="3" y="46"/>
                  </a:cxn>
                  <a:cxn ang="0">
                    <a:pos x="4" y="45"/>
                  </a:cxn>
                  <a:cxn ang="0">
                    <a:pos x="7" y="42"/>
                  </a:cxn>
                  <a:cxn ang="0">
                    <a:pos x="7" y="42"/>
                  </a:cxn>
                  <a:cxn ang="0">
                    <a:pos x="3" y="40"/>
                  </a:cxn>
                  <a:cxn ang="0">
                    <a:pos x="1" y="36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7" y="30"/>
                  </a:cxn>
                  <a:cxn ang="0">
                    <a:pos x="9" y="27"/>
                  </a:cxn>
                  <a:cxn ang="0">
                    <a:pos x="9" y="25"/>
                  </a:cxn>
                  <a:cxn ang="0">
                    <a:pos x="12" y="22"/>
                  </a:cxn>
                  <a:cxn ang="0">
                    <a:pos x="12" y="19"/>
                  </a:cxn>
                  <a:cxn ang="0">
                    <a:pos x="15" y="16"/>
                  </a:cxn>
                  <a:cxn ang="0">
                    <a:pos x="16" y="15"/>
                  </a:cxn>
                  <a:cxn ang="0">
                    <a:pos x="21" y="13"/>
                  </a:cxn>
                  <a:cxn ang="0">
                    <a:pos x="24" y="10"/>
                  </a:cxn>
                  <a:cxn ang="0">
                    <a:pos x="27" y="7"/>
                  </a:cxn>
                  <a:cxn ang="0">
                    <a:pos x="30" y="10"/>
                  </a:cxn>
                  <a:cxn ang="0">
                    <a:pos x="33" y="7"/>
                  </a:cxn>
                  <a:cxn ang="0">
                    <a:pos x="36" y="7"/>
                  </a:cxn>
                  <a:cxn ang="0">
                    <a:pos x="40" y="6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0"/>
                  </a:cxn>
                  <a:cxn ang="0">
                    <a:pos x="54" y="1"/>
                  </a:cxn>
                  <a:cxn ang="0">
                    <a:pos x="54" y="6"/>
                  </a:cxn>
                  <a:cxn ang="0">
                    <a:pos x="55" y="10"/>
                  </a:cxn>
                  <a:cxn ang="0">
                    <a:pos x="55" y="13"/>
                  </a:cxn>
                  <a:cxn ang="0">
                    <a:pos x="54" y="18"/>
                  </a:cxn>
                </a:cxnLst>
                <a:rect l="0" t="0" r="r" b="b"/>
                <a:pathLst>
                  <a:path w="60" h="61">
                    <a:moveTo>
                      <a:pt x="57" y="18"/>
                    </a:moveTo>
                    <a:lnTo>
                      <a:pt x="57" y="19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5" y="31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5" y="33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8"/>
                    </a:lnTo>
                    <a:lnTo>
                      <a:pt x="45" y="46"/>
                    </a:lnTo>
                    <a:lnTo>
                      <a:pt x="45" y="48"/>
                    </a:lnTo>
                    <a:lnTo>
                      <a:pt x="45" y="46"/>
                    </a:lnTo>
                    <a:lnTo>
                      <a:pt x="43" y="46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48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3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1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7" y="1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434"/>
              <p:cNvSpPr>
                <a:spLocks/>
              </p:cNvSpPr>
              <p:nvPr/>
            </p:nvSpPr>
            <p:spPr bwMode="auto">
              <a:xfrm>
                <a:off x="2936" y="3291"/>
                <a:ext cx="56" cy="47"/>
              </a:xfrm>
              <a:custGeom>
                <a:avLst/>
                <a:gdLst/>
                <a:ahLst/>
                <a:cxnLst>
                  <a:cxn ang="0">
                    <a:pos x="50" y="27"/>
                  </a:cxn>
                  <a:cxn ang="0">
                    <a:pos x="47" y="29"/>
                  </a:cxn>
                  <a:cxn ang="0">
                    <a:pos x="45" y="35"/>
                  </a:cxn>
                  <a:cxn ang="0">
                    <a:pos x="45" y="30"/>
                  </a:cxn>
                  <a:cxn ang="0">
                    <a:pos x="44" y="30"/>
                  </a:cxn>
                  <a:cxn ang="0">
                    <a:pos x="42" y="27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39" y="35"/>
                  </a:cxn>
                  <a:cxn ang="0">
                    <a:pos x="42" y="39"/>
                  </a:cxn>
                  <a:cxn ang="0">
                    <a:pos x="38" y="39"/>
                  </a:cxn>
                  <a:cxn ang="0">
                    <a:pos x="35" y="41"/>
                  </a:cxn>
                  <a:cxn ang="0">
                    <a:pos x="33" y="41"/>
                  </a:cxn>
                  <a:cxn ang="0">
                    <a:pos x="27" y="39"/>
                  </a:cxn>
                  <a:cxn ang="0">
                    <a:pos x="24" y="38"/>
                  </a:cxn>
                  <a:cxn ang="0">
                    <a:pos x="26" y="44"/>
                  </a:cxn>
                  <a:cxn ang="0">
                    <a:pos x="18" y="44"/>
                  </a:cxn>
                  <a:cxn ang="0">
                    <a:pos x="14" y="44"/>
                  </a:cxn>
                  <a:cxn ang="0">
                    <a:pos x="11" y="45"/>
                  </a:cxn>
                  <a:cxn ang="0">
                    <a:pos x="5" y="42"/>
                  </a:cxn>
                  <a:cxn ang="0">
                    <a:pos x="2" y="4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2" y="33"/>
                  </a:cxn>
                  <a:cxn ang="0">
                    <a:pos x="3" y="30"/>
                  </a:cxn>
                  <a:cxn ang="0">
                    <a:pos x="3" y="25"/>
                  </a:cxn>
                  <a:cxn ang="0">
                    <a:pos x="6" y="24"/>
                  </a:cxn>
                  <a:cxn ang="0">
                    <a:pos x="8" y="24"/>
                  </a:cxn>
                  <a:cxn ang="0">
                    <a:pos x="11" y="22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4" y="19"/>
                  </a:cxn>
                  <a:cxn ang="0">
                    <a:pos x="15" y="16"/>
                  </a:cxn>
                  <a:cxn ang="0">
                    <a:pos x="18" y="15"/>
                  </a:cxn>
                  <a:cxn ang="0">
                    <a:pos x="21" y="10"/>
                  </a:cxn>
                  <a:cxn ang="0">
                    <a:pos x="24" y="6"/>
                  </a:cxn>
                  <a:cxn ang="0">
                    <a:pos x="29" y="3"/>
                  </a:cxn>
                  <a:cxn ang="0">
                    <a:pos x="33" y="3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41" y="3"/>
                  </a:cxn>
                  <a:cxn ang="0">
                    <a:pos x="44" y="4"/>
                  </a:cxn>
                  <a:cxn ang="0">
                    <a:pos x="47" y="6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0" y="16"/>
                  </a:cxn>
                  <a:cxn ang="0">
                    <a:pos x="51" y="22"/>
                  </a:cxn>
                  <a:cxn ang="0">
                    <a:pos x="53" y="22"/>
                  </a:cxn>
                  <a:cxn ang="0">
                    <a:pos x="56" y="24"/>
                  </a:cxn>
                  <a:cxn ang="0">
                    <a:pos x="53" y="25"/>
                  </a:cxn>
                  <a:cxn ang="0">
                    <a:pos x="51" y="25"/>
                  </a:cxn>
                  <a:cxn ang="0">
                    <a:pos x="51" y="27"/>
                  </a:cxn>
                </a:cxnLst>
                <a:rect l="0" t="0" r="r" b="b"/>
                <a:pathLst>
                  <a:path w="56" h="47">
                    <a:moveTo>
                      <a:pt x="51" y="25"/>
                    </a:moveTo>
                    <a:lnTo>
                      <a:pt x="50" y="25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1" y="41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3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1" y="27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435"/>
              <p:cNvSpPr>
                <a:spLocks noEditPoints="1"/>
              </p:cNvSpPr>
              <p:nvPr/>
            </p:nvSpPr>
            <p:spPr bwMode="auto">
              <a:xfrm>
                <a:off x="2975" y="3304"/>
                <a:ext cx="59" cy="37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58" y="9"/>
                  </a:cxn>
                  <a:cxn ang="0">
                    <a:pos x="56" y="12"/>
                  </a:cxn>
                  <a:cxn ang="0">
                    <a:pos x="56" y="17"/>
                  </a:cxn>
                  <a:cxn ang="0">
                    <a:pos x="53" y="19"/>
                  </a:cxn>
                  <a:cxn ang="0">
                    <a:pos x="50" y="20"/>
                  </a:cxn>
                  <a:cxn ang="0">
                    <a:pos x="55" y="23"/>
                  </a:cxn>
                  <a:cxn ang="0">
                    <a:pos x="56" y="23"/>
                  </a:cxn>
                  <a:cxn ang="0">
                    <a:pos x="56" y="28"/>
                  </a:cxn>
                  <a:cxn ang="0">
                    <a:pos x="53" y="29"/>
                  </a:cxn>
                  <a:cxn ang="0">
                    <a:pos x="47" y="31"/>
                  </a:cxn>
                  <a:cxn ang="0">
                    <a:pos x="44" y="32"/>
                  </a:cxn>
                  <a:cxn ang="0">
                    <a:pos x="40" y="32"/>
                  </a:cxn>
                  <a:cxn ang="0">
                    <a:pos x="37" y="37"/>
                  </a:cxn>
                  <a:cxn ang="0">
                    <a:pos x="29" y="37"/>
                  </a:cxn>
                  <a:cxn ang="0">
                    <a:pos x="27" y="34"/>
                  </a:cxn>
                  <a:cxn ang="0">
                    <a:pos x="24" y="32"/>
                  </a:cxn>
                  <a:cxn ang="0">
                    <a:pos x="21" y="31"/>
                  </a:cxn>
                  <a:cxn ang="0">
                    <a:pos x="17" y="34"/>
                  </a:cxn>
                  <a:cxn ang="0">
                    <a:pos x="14" y="35"/>
                  </a:cxn>
                  <a:cxn ang="0">
                    <a:pos x="11" y="34"/>
                  </a:cxn>
                  <a:cxn ang="0">
                    <a:pos x="6" y="31"/>
                  </a:cxn>
                  <a:cxn ang="0">
                    <a:pos x="2" y="28"/>
                  </a:cxn>
                  <a:cxn ang="0">
                    <a:pos x="2" y="23"/>
                  </a:cxn>
                  <a:cxn ang="0">
                    <a:pos x="3" y="20"/>
                  </a:cxn>
                  <a:cxn ang="0">
                    <a:pos x="3" y="19"/>
                  </a:cxn>
                  <a:cxn ang="0">
                    <a:pos x="2" y="16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5" y="20"/>
                  </a:cxn>
                  <a:cxn ang="0">
                    <a:pos x="8" y="19"/>
                  </a:cxn>
                  <a:cxn ang="0">
                    <a:pos x="9" y="16"/>
                  </a:cxn>
                  <a:cxn ang="0">
                    <a:pos x="11" y="12"/>
                  </a:cxn>
                  <a:cxn ang="0">
                    <a:pos x="12" y="12"/>
                  </a:cxn>
                  <a:cxn ang="0">
                    <a:pos x="14" y="12"/>
                  </a:cxn>
                  <a:cxn ang="0">
                    <a:pos x="14" y="11"/>
                  </a:cxn>
                  <a:cxn ang="0">
                    <a:pos x="17" y="9"/>
                  </a:cxn>
                  <a:cxn ang="0">
                    <a:pos x="21" y="6"/>
                  </a:cxn>
                  <a:cxn ang="0">
                    <a:pos x="24" y="5"/>
                  </a:cxn>
                  <a:cxn ang="0">
                    <a:pos x="26" y="2"/>
                  </a:cxn>
                  <a:cxn ang="0">
                    <a:pos x="27" y="5"/>
                  </a:cxn>
                  <a:cxn ang="0">
                    <a:pos x="30" y="6"/>
                  </a:cxn>
                  <a:cxn ang="0">
                    <a:pos x="35" y="6"/>
                  </a:cxn>
                  <a:cxn ang="0">
                    <a:pos x="38" y="5"/>
                  </a:cxn>
                  <a:cxn ang="0">
                    <a:pos x="44" y="3"/>
                  </a:cxn>
                  <a:cxn ang="0">
                    <a:pos x="50" y="2"/>
                  </a:cxn>
                  <a:cxn ang="0">
                    <a:pos x="53" y="3"/>
                  </a:cxn>
                  <a:cxn ang="0">
                    <a:pos x="43" y="17"/>
                  </a:cxn>
                  <a:cxn ang="0">
                    <a:pos x="44" y="20"/>
                  </a:cxn>
                  <a:cxn ang="0">
                    <a:pos x="49" y="20"/>
                  </a:cxn>
                  <a:cxn ang="0">
                    <a:pos x="52" y="19"/>
                  </a:cxn>
                  <a:cxn ang="0">
                    <a:pos x="53" y="16"/>
                  </a:cxn>
                  <a:cxn ang="0">
                    <a:pos x="52" y="12"/>
                  </a:cxn>
                  <a:cxn ang="0">
                    <a:pos x="53" y="9"/>
                  </a:cxn>
                  <a:cxn ang="0">
                    <a:pos x="46" y="9"/>
                  </a:cxn>
                  <a:cxn ang="0">
                    <a:pos x="46" y="8"/>
                  </a:cxn>
                  <a:cxn ang="0">
                    <a:pos x="41" y="11"/>
                  </a:cxn>
                  <a:cxn ang="0">
                    <a:pos x="43" y="17"/>
                  </a:cxn>
                </a:cxnLst>
                <a:rect l="0" t="0" r="r" b="b"/>
                <a:pathLst>
                  <a:path w="59" h="37">
                    <a:moveTo>
                      <a:pt x="56" y="3"/>
                    </a:moveTo>
                    <a:lnTo>
                      <a:pt x="58" y="3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6" y="3"/>
                    </a:lnTo>
                    <a:close/>
                    <a:moveTo>
                      <a:pt x="43" y="17"/>
                    </a:moveTo>
                    <a:lnTo>
                      <a:pt x="43" y="19"/>
                    </a:lnTo>
                    <a:lnTo>
                      <a:pt x="44" y="19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3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Freeform 436"/>
              <p:cNvSpPr>
                <a:spLocks/>
              </p:cNvSpPr>
              <p:nvPr/>
            </p:nvSpPr>
            <p:spPr bwMode="auto">
              <a:xfrm>
                <a:off x="2974" y="3282"/>
                <a:ext cx="28" cy="31"/>
              </a:xfrm>
              <a:custGeom>
                <a:avLst/>
                <a:gdLst/>
                <a:ahLst/>
                <a:cxnLst>
                  <a:cxn ang="0">
                    <a:pos x="27" y="19"/>
                  </a:cxn>
                  <a:cxn ang="0">
                    <a:pos x="24" y="21"/>
                  </a:cxn>
                  <a:cxn ang="0">
                    <a:pos x="25" y="21"/>
                  </a:cxn>
                  <a:cxn ang="0">
                    <a:pos x="25" y="22"/>
                  </a:cxn>
                  <a:cxn ang="0">
                    <a:pos x="27" y="25"/>
                  </a:cxn>
                  <a:cxn ang="0">
                    <a:pos x="27" y="24"/>
                  </a:cxn>
                  <a:cxn ang="0">
                    <a:pos x="25" y="24"/>
                  </a:cxn>
                  <a:cxn ang="0">
                    <a:pos x="25" y="25"/>
                  </a:cxn>
                  <a:cxn ang="0">
                    <a:pos x="24" y="28"/>
                  </a:cxn>
                  <a:cxn ang="0">
                    <a:pos x="22" y="28"/>
                  </a:cxn>
                  <a:cxn ang="0">
                    <a:pos x="21" y="31"/>
                  </a:cxn>
                  <a:cxn ang="0">
                    <a:pos x="16" y="31"/>
                  </a:cxn>
                  <a:cxn ang="0">
                    <a:pos x="13" y="30"/>
                  </a:cxn>
                  <a:cxn ang="0">
                    <a:pos x="13" y="31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2" y="21"/>
                  </a:cxn>
                  <a:cxn ang="0">
                    <a:pos x="12" y="19"/>
                  </a:cxn>
                  <a:cxn ang="0">
                    <a:pos x="10" y="16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10" y="16"/>
                  </a:cxn>
                  <a:cxn ang="0">
                    <a:pos x="12" y="19"/>
                  </a:cxn>
                  <a:cxn ang="0">
                    <a:pos x="15" y="21"/>
                  </a:cxn>
                  <a:cxn ang="0">
                    <a:pos x="18" y="22"/>
                  </a:cxn>
                  <a:cxn ang="0">
                    <a:pos x="19" y="22"/>
                  </a:cxn>
                  <a:cxn ang="0">
                    <a:pos x="22" y="21"/>
                  </a:cxn>
                  <a:cxn ang="0">
                    <a:pos x="19" y="22"/>
                  </a:cxn>
                  <a:cxn ang="0">
                    <a:pos x="16" y="21"/>
                  </a:cxn>
                  <a:cxn ang="0">
                    <a:pos x="12" y="19"/>
                  </a:cxn>
                  <a:cxn ang="0">
                    <a:pos x="10" y="16"/>
                  </a:cxn>
                  <a:cxn ang="0">
                    <a:pos x="9" y="13"/>
                  </a:cxn>
                  <a:cxn ang="0">
                    <a:pos x="9" y="12"/>
                  </a:cxn>
                  <a:cxn ang="0">
                    <a:pos x="6" y="13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7" y="3"/>
                  </a:cxn>
                  <a:cxn ang="0">
                    <a:pos x="9" y="7"/>
                  </a:cxn>
                  <a:cxn ang="0">
                    <a:pos x="12" y="6"/>
                  </a:cxn>
                  <a:cxn ang="0">
                    <a:pos x="16" y="7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21" y="10"/>
                  </a:cxn>
                  <a:cxn ang="0">
                    <a:pos x="24" y="12"/>
                  </a:cxn>
                  <a:cxn ang="0">
                    <a:pos x="25" y="12"/>
                  </a:cxn>
                  <a:cxn ang="0">
                    <a:pos x="28" y="13"/>
                  </a:cxn>
                  <a:cxn ang="0">
                    <a:pos x="28" y="15"/>
                  </a:cxn>
                </a:cxnLst>
                <a:rect l="0" t="0" r="r" b="b"/>
                <a:pathLst>
                  <a:path w="28" h="31">
                    <a:moveTo>
                      <a:pt x="28" y="18"/>
                    </a:move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437"/>
              <p:cNvSpPr>
                <a:spLocks/>
              </p:cNvSpPr>
              <p:nvPr/>
            </p:nvSpPr>
            <p:spPr bwMode="auto">
              <a:xfrm>
                <a:off x="2980" y="3253"/>
                <a:ext cx="57" cy="56"/>
              </a:xfrm>
              <a:custGeom>
                <a:avLst/>
                <a:gdLst/>
                <a:ahLst/>
                <a:cxnLst>
                  <a:cxn ang="0">
                    <a:pos x="42" y="53"/>
                  </a:cxn>
                  <a:cxn ang="0">
                    <a:pos x="38" y="54"/>
                  </a:cxn>
                  <a:cxn ang="0">
                    <a:pos x="35" y="51"/>
                  </a:cxn>
                  <a:cxn ang="0">
                    <a:pos x="30" y="50"/>
                  </a:cxn>
                  <a:cxn ang="0">
                    <a:pos x="33" y="47"/>
                  </a:cxn>
                  <a:cxn ang="0">
                    <a:pos x="30" y="44"/>
                  </a:cxn>
                  <a:cxn ang="0">
                    <a:pos x="27" y="44"/>
                  </a:cxn>
                  <a:cxn ang="0">
                    <a:pos x="29" y="39"/>
                  </a:cxn>
                  <a:cxn ang="0">
                    <a:pos x="27" y="38"/>
                  </a:cxn>
                  <a:cxn ang="0">
                    <a:pos x="25" y="36"/>
                  </a:cxn>
                  <a:cxn ang="0">
                    <a:pos x="22" y="39"/>
                  </a:cxn>
                  <a:cxn ang="0">
                    <a:pos x="19" y="39"/>
                  </a:cxn>
                  <a:cxn ang="0">
                    <a:pos x="16" y="39"/>
                  </a:cxn>
                  <a:cxn ang="0">
                    <a:pos x="12" y="38"/>
                  </a:cxn>
                  <a:cxn ang="0">
                    <a:pos x="12" y="35"/>
                  </a:cxn>
                  <a:cxn ang="0">
                    <a:pos x="7" y="35"/>
                  </a:cxn>
                  <a:cxn ang="0">
                    <a:pos x="3" y="36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1" y="27"/>
                  </a:cxn>
                  <a:cxn ang="0">
                    <a:pos x="3" y="23"/>
                  </a:cxn>
                  <a:cxn ang="0">
                    <a:pos x="6" y="18"/>
                  </a:cxn>
                  <a:cxn ang="0">
                    <a:pos x="9" y="14"/>
                  </a:cxn>
                  <a:cxn ang="0">
                    <a:pos x="12" y="11"/>
                  </a:cxn>
                  <a:cxn ang="0">
                    <a:pos x="15" y="11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9" y="0"/>
                  </a:cxn>
                  <a:cxn ang="0">
                    <a:pos x="22" y="3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32" y="6"/>
                  </a:cxn>
                  <a:cxn ang="0">
                    <a:pos x="35" y="6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8" y="9"/>
                  </a:cxn>
                  <a:cxn ang="0">
                    <a:pos x="39" y="11"/>
                  </a:cxn>
                  <a:cxn ang="0">
                    <a:pos x="38" y="15"/>
                  </a:cxn>
                  <a:cxn ang="0">
                    <a:pos x="39" y="17"/>
                  </a:cxn>
                  <a:cxn ang="0">
                    <a:pos x="41" y="18"/>
                  </a:cxn>
                  <a:cxn ang="0">
                    <a:pos x="44" y="18"/>
                  </a:cxn>
                  <a:cxn ang="0">
                    <a:pos x="47" y="18"/>
                  </a:cxn>
                  <a:cxn ang="0">
                    <a:pos x="50" y="18"/>
                  </a:cxn>
                  <a:cxn ang="0">
                    <a:pos x="51" y="20"/>
                  </a:cxn>
                  <a:cxn ang="0">
                    <a:pos x="54" y="20"/>
                  </a:cxn>
                  <a:cxn ang="0">
                    <a:pos x="54" y="21"/>
                  </a:cxn>
                  <a:cxn ang="0">
                    <a:pos x="57" y="24"/>
                  </a:cxn>
                  <a:cxn ang="0">
                    <a:pos x="56" y="29"/>
                  </a:cxn>
                  <a:cxn ang="0">
                    <a:pos x="57" y="33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50" y="41"/>
                  </a:cxn>
                  <a:cxn ang="0">
                    <a:pos x="51" y="42"/>
                  </a:cxn>
                  <a:cxn ang="0">
                    <a:pos x="51" y="42"/>
                  </a:cxn>
                  <a:cxn ang="0">
                    <a:pos x="51" y="45"/>
                  </a:cxn>
                  <a:cxn ang="0">
                    <a:pos x="53" y="50"/>
                  </a:cxn>
                  <a:cxn ang="0">
                    <a:pos x="51" y="54"/>
                  </a:cxn>
                  <a:cxn ang="0">
                    <a:pos x="48" y="54"/>
                  </a:cxn>
                  <a:cxn ang="0">
                    <a:pos x="45" y="51"/>
                  </a:cxn>
                </a:cxnLst>
                <a:rect l="0" t="0" r="r" b="b"/>
                <a:pathLst>
                  <a:path w="57" h="56">
                    <a:moveTo>
                      <a:pt x="45" y="51"/>
                    </a:move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32" y="47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1" y="18"/>
                    </a:lnTo>
                    <a:lnTo>
                      <a:pt x="53" y="18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3" y="53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5" y="53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Freeform 438"/>
              <p:cNvSpPr>
                <a:spLocks/>
              </p:cNvSpPr>
              <p:nvPr/>
            </p:nvSpPr>
            <p:spPr bwMode="auto">
              <a:xfrm>
                <a:off x="3090" y="3250"/>
                <a:ext cx="36" cy="4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6"/>
                  </a:cxn>
                  <a:cxn ang="0">
                    <a:pos x="24" y="9"/>
                  </a:cxn>
                  <a:cxn ang="0">
                    <a:pos x="25" y="9"/>
                  </a:cxn>
                  <a:cxn ang="0">
                    <a:pos x="27" y="12"/>
                  </a:cxn>
                  <a:cxn ang="0">
                    <a:pos x="27" y="15"/>
                  </a:cxn>
                  <a:cxn ang="0">
                    <a:pos x="27" y="17"/>
                  </a:cxn>
                  <a:cxn ang="0">
                    <a:pos x="25" y="17"/>
                  </a:cxn>
                  <a:cxn ang="0">
                    <a:pos x="24" y="20"/>
                  </a:cxn>
                  <a:cxn ang="0">
                    <a:pos x="24" y="24"/>
                  </a:cxn>
                  <a:cxn ang="0">
                    <a:pos x="25" y="27"/>
                  </a:cxn>
                  <a:cxn ang="0">
                    <a:pos x="30" y="26"/>
                  </a:cxn>
                  <a:cxn ang="0">
                    <a:pos x="31" y="29"/>
                  </a:cxn>
                  <a:cxn ang="0">
                    <a:pos x="33" y="32"/>
                  </a:cxn>
                  <a:cxn ang="0">
                    <a:pos x="34" y="35"/>
                  </a:cxn>
                  <a:cxn ang="0">
                    <a:pos x="36" y="38"/>
                  </a:cxn>
                  <a:cxn ang="0">
                    <a:pos x="33" y="39"/>
                  </a:cxn>
                  <a:cxn ang="0">
                    <a:pos x="31" y="39"/>
                  </a:cxn>
                  <a:cxn ang="0">
                    <a:pos x="28" y="41"/>
                  </a:cxn>
                  <a:cxn ang="0">
                    <a:pos x="24" y="41"/>
                  </a:cxn>
                  <a:cxn ang="0">
                    <a:pos x="21" y="42"/>
                  </a:cxn>
                  <a:cxn ang="0">
                    <a:pos x="21" y="44"/>
                  </a:cxn>
                  <a:cxn ang="0">
                    <a:pos x="18" y="45"/>
                  </a:cxn>
                  <a:cxn ang="0">
                    <a:pos x="13" y="45"/>
                  </a:cxn>
                  <a:cxn ang="0">
                    <a:pos x="9" y="45"/>
                  </a:cxn>
                  <a:cxn ang="0">
                    <a:pos x="7" y="42"/>
                  </a:cxn>
                  <a:cxn ang="0">
                    <a:pos x="4" y="41"/>
                  </a:cxn>
                  <a:cxn ang="0">
                    <a:pos x="3" y="41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4" y="35"/>
                  </a:cxn>
                  <a:cxn ang="0">
                    <a:pos x="3" y="32"/>
                  </a:cxn>
                  <a:cxn ang="0">
                    <a:pos x="3" y="30"/>
                  </a:cxn>
                  <a:cxn ang="0">
                    <a:pos x="0" y="29"/>
                  </a:cxn>
                  <a:cxn ang="0">
                    <a:pos x="1" y="29"/>
                  </a:cxn>
                  <a:cxn ang="0">
                    <a:pos x="3" y="26"/>
                  </a:cxn>
                  <a:cxn ang="0">
                    <a:pos x="6" y="24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3" y="20"/>
                  </a:cxn>
                  <a:cxn ang="0">
                    <a:pos x="4" y="17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0" y="11"/>
                  </a:cxn>
                  <a:cxn ang="0">
                    <a:pos x="9" y="8"/>
                  </a:cxn>
                  <a:cxn ang="0">
                    <a:pos x="12" y="5"/>
                  </a:cxn>
                  <a:cxn ang="0">
                    <a:pos x="15" y="6"/>
                  </a:cxn>
                  <a:cxn ang="0">
                    <a:pos x="19" y="6"/>
                  </a:cxn>
                  <a:cxn ang="0">
                    <a:pos x="21" y="3"/>
                  </a:cxn>
                  <a:cxn ang="0">
                    <a:pos x="22" y="0"/>
                  </a:cxn>
                </a:cxnLst>
                <a:rect l="0" t="0" r="r" b="b"/>
                <a:pathLst>
                  <a:path w="36" h="45">
                    <a:moveTo>
                      <a:pt x="24" y="0"/>
                    </a:moveTo>
                    <a:lnTo>
                      <a:pt x="24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439"/>
              <p:cNvSpPr>
                <a:spLocks/>
              </p:cNvSpPr>
              <p:nvPr/>
            </p:nvSpPr>
            <p:spPr bwMode="auto">
              <a:xfrm>
                <a:off x="3207" y="3320"/>
                <a:ext cx="33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4" y="4"/>
                  </a:cxn>
                  <a:cxn ang="0">
                    <a:pos x="26" y="6"/>
                  </a:cxn>
                  <a:cxn ang="0">
                    <a:pos x="29" y="6"/>
                  </a:cxn>
                  <a:cxn ang="0">
                    <a:pos x="30" y="7"/>
                  </a:cxn>
                  <a:cxn ang="0">
                    <a:pos x="32" y="9"/>
                  </a:cxn>
                  <a:cxn ang="0">
                    <a:pos x="33" y="10"/>
                  </a:cxn>
                  <a:cxn ang="0">
                    <a:pos x="30" y="10"/>
                  </a:cxn>
                  <a:cxn ang="0">
                    <a:pos x="29" y="12"/>
                  </a:cxn>
                  <a:cxn ang="0">
                    <a:pos x="30" y="13"/>
                  </a:cxn>
                  <a:cxn ang="0">
                    <a:pos x="29" y="15"/>
                  </a:cxn>
                  <a:cxn ang="0">
                    <a:pos x="27" y="16"/>
                  </a:cxn>
                  <a:cxn ang="0">
                    <a:pos x="29" y="18"/>
                  </a:cxn>
                  <a:cxn ang="0">
                    <a:pos x="29" y="18"/>
                  </a:cxn>
                  <a:cxn ang="0">
                    <a:pos x="27" y="19"/>
                  </a:cxn>
                  <a:cxn ang="0">
                    <a:pos x="27" y="22"/>
                  </a:cxn>
                  <a:cxn ang="0">
                    <a:pos x="27" y="25"/>
                  </a:cxn>
                  <a:cxn ang="0">
                    <a:pos x="26" y="28"/>
                  </a:cxn>
                  <a:cxn ang="0">
                    <a:pos x="24" y="30"/>
                  </a:cxn>
                  <a:cxn ang="0">
                    <a:pos x="23" y="33"/>
                  </a:cxn>
                  <a:cxn ang="0">
                    <a:pos x="21" y="34"/>
                  </a:cxn>
                  <a:cxn ang="0">
                    <a:pos x="20" y="33"/>
                  </a:cxn>
                  <a:cxn ang="0">
                    <a:pos x="18" y="34"/>
                  </a:cxn>
                  <a:cxn ang="0">
                    <a:pos x="15" y="34"/>
                  </a:cxn>
                  <a:cxn ang="0">
                    <a:pos x="14" y="36"/>
                  </a:cxn>
                  <a:cxn ang="0">
                    <a:pos x="11" y="36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6" y="39"/>
                  </a:cxn>
                  <a:cxn ang="0">
                    <a:pos x="3" y="39"/>
                  </a:cxn>
                  <a:cxn ang="0">
                    <a:pos x="3" y="36"/>
                  </a:cxn>
                  <a:cxn ang="0">
                    <a:pos x="3" y="33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3" y="30"/>
                  </a:cxn>
                  <a:cxn ang="0">
                    <a:pos x="5" y="28"/>
                  </a:cxn>
                  <a:cxn ang="0">
                    <a:pos x="3" y="27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3" y="24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1"/>
                  </a:cxn>
                </a:cxnLst>
                <a:rect l="0" t="0" r="r" b="b"/>
                <a:pathLst>
                  <a:path w="33" h="39">
                    <a:moveTo>
                      <a:pt x="9" y="1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440"/>
              <p:cNvSpPr>
                <a:spLocks/>
              </p:cNvSpPr>
              <p:nvPr/>
            </p:nvSpPr>
            <p:spPr bwMode="auto">
              <a:xfrm>
                <a:off x="3230" y="3297"/>
                <a:ext cx="28" cy="30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6" y="21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4" y="13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0" y="3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5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3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27" y="6"/>
                  </a:cxn>
                  <a:cxn ang="0">
                    <a:pos x="27" y="9"/>
                  </a:cxn>
                  <a:cxn ang="0">
                    <a:pos x="28" y="10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4" y="9"/>
                  </a:cxn>
                  <a:cxn ang="0">
                    <a:pos x="21" y="9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21" y="16"/>
                  </a:cxn>
                  <a:cxn ang="0">
                    <a:pos x="22" y="18"/>
                  </a:cxn>
                  <a:cxn ang="0">
                    <a:pos x="21" y="19"/>
                  </a:cxn>
                  <a:cxn ang="0">
                    <a:pos x="18" y="21"/>
                  </a:cxn>
                  <a:cxn ang="0">
                    <a:pos x="16" y="23"/>
                  </a:cxn>
                  <a:cxn ang="0">
                    <a:pos x="13" y="23"/>
                  </a:cxn>
                  <a:cxn ang="0">
                    <a:pos x="13" y="26"/>
                  </a:cxn>
                  <a:cxn ang="0">
                    <a:pos x="12" y="27"/>
                  </a:cxn>
                  <a:cxn ang="0">
                    <a:pos x="10" y="29"/>
                  </a:cxn>
                  <a:cxn ang="0">
                    <a:pos x="7" y="30"/>
                  </a:cxn>
                  <a:cxn ang="0">
                    <a:pos x="6" y="29"/>
                  </a:cxn>
                  <a:cxn ang="0">
                    <a:pos x="3" y="29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rect l="0" t="0" r="r" b="b"/>
                <a:pathLst>
                  <a:path w="28" h="30">
                    <a:moveTo>
                      <a:pt x="0" y="26"/>
                    </a:move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441"/>
              <p:cNvSpPr>
                <a:spLocks/>
              </p:cNvSpPr>
              <p:nvPr/>
            </p:nvSpPr>
            <p:spPr bwMode="auto">
              <a:xfrm>
                <a:off x="3260" y="3301"/>
                <a:ext cx="21" cy="2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0" y="14"/>
                  </a:cxn>
                  <a:cxn ang="0">
                    <a:pos x="21" y="15"/>
                  </a:cxn>
                  <a:cxn ang="0">
                    <a:pos x="20" y="17"/>
                  </a:cxn>
                  <a:cxn ang="0">
                    <a:pos x="20" y="17"/>
                  </a:cxn>
                  <a:cxn ang="0">
                    <a:pos x="21" y="19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22"/>
                  </a:cxn>
                  <a:cxn ang="0">
                    <a:pos x="17" y="23"/>
                  </a:cxn>
                  <a:cxn ang="0">
                    <a:pos x="15" y="25"/>
                  </a:cxn>
                  <a:cxn ang="0">
                    <a:pos x="14" y="23"/>
                  </a:cxn>
                  <a:cxn ang="0">
                    <a:pos x="12" y="22"/>
                  </a:cxn>
                  <a:cxn ang="0">
                    <a:pos x="11" y="23"/>
                  </a:cxn>
                  <a:cxn ang="0">
                    <a:pos x="9" y="22"/>
                  </a:cxn>
                  <a:cxn ang="0">
                    <a:pos x="9" y="19"/>
                  </a:cxn>
                  <a:cxn ang="0">
                    <a:pos x="7" y="20"/>
                  </a:cxn>
                  <a:cxn ang="0">
                    <a:pos x="6" y="19"/>
                  </a:cxn>
                  <a:cxn ang="0">
                    <a:pos x="4" y="17"/>
                  </a:cxn>
                  <a:cxn ang="0">
                    <a:pos x="3" y="15"/>
                  </a:cxn>
                  <a:cxn ang="0">
                    <a:pos x="1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11" y="2"/>
                  </a:cxn>
                  <a:cxn ang="0">
                    <a:pos x="12" y="3"/>
                  </a:cxn>
                </a:cxnLst>
                <a:rect l="0" t="0" r="r" b="b"/>
                <a:pathLst>
                  <a:path w="21" h="25">
                    <a:moveTo>
                      <a:pt x="12" y="3"/>
                    </a:move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Freeform 442"/>
              <p:cNvSpPr>
                <a:spLocks/>
              </p:cNvSpPr>
              <p:nvPr/>
            </p:nvSpPr>
            <p:spPr bwMode="auto">
              <a:xfrm>
                <a:off x="3227" y="3274"/>
                <a:ext cx="45" cy="42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22" y="35"/>
                  </a:cxn>
                  <a:cxn ang="0">
                    <a:pos x="24" y="32"/>
                  </a:cxn>
                  <a:cxn ang="0">
                    <a:pos x="27" y="33"/>
                  </a:cxn>
                  <a:cxn ang="0">
                    <a:pos x="30" y="35"/>
                  </a:cxn>
                  <a:cxn ang="0">
                    <a:pos x="30" y="33"/>
                  </a:cxn>
                  <a:cxn ang="0">
                    <a:pos x="30" y="29"/>
                  </a:cxn>
                  <a:cxn ang="0">
                    <a:pos x="28" y="29"/>
                  </a:cxn>
                  <a:cxn ang="0">
                    <a:pos x="27" y="26"/>
                  </a:cxn>
                  <a:cxn ang="0">
                    <a:pos x="25" y="26"/>
                  </a:cxn>
                  <a:cxn ang="0">
                    <a:pos x="22" y="23"/>
                  </a:cxn>
                  <a:cxn ang="0">
                    <a:pos x="19" y="24"/>
                  </a:cxn>
                  <a:cxn ang="0">
                    <a:pos x="16" y="26"/>
                  </a:cxn>
                  <a:cxn ang="0">
                    <a:pos x="13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9" y="27"/>
                  </a:cxn>
                  <a:cxn ang="0">
                    <a:pos x="4" y="29"/>
                  </a:cxn>
                  <a:cxn ang="0">
                    <a:pos x="4" y="24"/>
                  </a:cxn>
                  <a:cxn ang="0">
                    <a:pos x="4" y="23"/>
                  </a:cxn>
                  <a:cxn ang="0">
                    <a:pos x="4" y="18"/>
                  </a:cxn>
                  <a:cxn ang="0">
                    <a:pos x="6" y="18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15" y="0"/>
                  </a:cxn>
                  <a:cxn ang="0">
                    <a:pos x="19" y="0"/>
                  </a:cxn>
                  <a:cxn ang="0">
                    <a:pos x="21" y="3"/>
                  </a:cxn>
                  <a:cxn ang="0">
                    <a:pos x="22" y="3"/>
                  </a:cxn>
                  <a:cxn ang="0">
                    <a:pos x="22" y="8"/>
                  </a:cxn>
                  <a:cxn ang="0">
                    <a:pos x="21" y="11"/>
                  </a:cxn>
                  <a:cxn ang="0">
                    <a:pos x="22" y="14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18"/>
                  </a:cxn>
                  <a:cxn ang="0">
                    <a:pos x="28" y="17"/>
                  </a:cxn>
                  <a:cxn ang="0">
                    <a:pos x="31" y="15"/>
                  </a:cxn>
                  <a:cxn ang="0">
                    <a:pos x="34" y="17"/>
                  </a:cxn>
                  <a:cxn ang="0">
                    <a:pos x="36" y="17"/>
                  </a:cxn>
                  <a:cxn ang="0">
                    <a:pos x="39" y="18"/>
                  </a:cxn>
                  <a:cxn ang="0">
                    <a:pos x="42" y="18"/>
                  </a:cxn>
                  <a:cxn ang="0">
                    <a:pos x="45" y="20"/>
                  </a:cxn>
                  <a:cxn ang="0">
                    <a:pos x="44" y="23"/>
                  </a:cxn>
                  <a:cxn ang="0">
                    <a:pos x="44" y="24"/>
                  </a:cxn>
                  <a:cxn ang="0">
                    <a:pos x="45" y="29"/>
                  </a:cxn>
                  <a:cxn ang="0">
                    <a:pos x="44" y="29"/>
                  </a:cxn>
                  <a:cxn ang="0">
                    <a:pos x="40" y="27"/>
                  </a:cxn>
                  <a:cxn ang="0">
                    <a:pos x="37" y="29"/>
                  </a:cxn>
                  <a:cxn ang="0">
                    <a:pos x="34" y="30"/>
                  </a:cxn>
                  <a:cxn ang="0">
                    <a:pos x="34" y="35"/>
                  </a:cxn>
                  <a:cxn ang="0">
                    <a:pos x="33" y="38"/>
                  </a:cxn>
                  <a:cxn ang="0">
                    <a:pos x="31" y="41"/>
                  </a:cxn>
                  <a:cxn ang="0">
                    <a:pos x="31" y="42"/>
                  </a:cxn>
                  <a:cxn ang="0">
                    <a:pos x="28" y="41"/>
                  </a:cxn>
                </a:cxnLst>
                <a:rect l="0" t="0" r="r" b="b"/>
                <a:pathLst>
                  <a:path w="45" h="42">
                    <a:moveTo>
                      <a:pt x="25" y="41"/>
                    </a:moveTo>
                    <a:lnTo>
                      <a:pt x="25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6" y="29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443"/>
              <p:cNvSpPr>
                <a:spLocks/>
              </p:cNvSpPr>
              <p:nvPr/>
            </p:nvSpPr>
            <p:spPr bwMode="auto">
              <a:xfrm>
                <a:off x="3248" y="3261"/>
                <a:ext cx="30" cy="3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3" y="7"/>
                  </a:cxn>
                  <a:cxn ang="0">
                    <a:pos x="16" y="9"/>
                  </a:cxn>
                  <a:cxn ang="0">
                    <a:pos x="19" y="9"/>
                  </a:cxn>
                  <a:cxn ang="0">
                    <a:pos x="23" y="7"/>
                  </a:cxn>
                  <a:cxn ang="0">
                    <a:pos x="24" y="7"/>
                  </a:cxn>
                  <a:cxn ang="0">
                    <a:pos x="27" y="9"/>
                  </a:cxn>
                  <a:cxn ang="0">
                    <a:pos x="29" y="12"/>
                  </a:cxn>
                  <a:cxn ang="0">
                    <a:pos x="30" y="15"/>
                  </a:cxn>
                  <a:cxn ang="0">
                    <a:pos x="29" y="18"/>
                  </a:cxn>
                  <a:cxn ang="0">
                    <a:pos x="27" y="21"/>
                  </a:cxn>
                  <a:cxn ang="0">
                    <a:pos x="29" y="24"/>
                  </a:cxn>
                  <a:cxn ang="0">
                    <a:pos x="30" y="27"/>
                  </a:cxn>
                  <a:cxn ang="0">
                    <a:pos x="29" y="30"/>
                  </a:cxn>
                  <a:cxn ang="0">
                    <a:pos x="29" y="31"/>
                  </a:cxn>
                  <a:cxn ang="0">
                    <a:pos x="26" y="33"/>
                  </a:cxn>
                  <a:cxn ang="0">
                    <a:pos x="23" y="31"/>
                  </a:cxn>
                  <a:cxn ang="0">
                    <a:pos x="24" y="28"/>
                  </a:cxn>
                  <a:cxn ang="0">
                    <a:pos x="21" y="27"/>
                  </a:cxn>
                  <a:cxn ang="0">
                    <a:pos x="18" y="25"/>
                  </a:cxn>
                  <a:cxn ang="0">
                    <a:pos x="18" y="22"/>
                  </a:cxn>
                  <a:cxn ang="0">
                    <a:pos x="15" y="24"/>
                  </a:cxn>
                  <a:cxn ang="0">
                    <a:pos x="13" y="24"/>
                  </a:cxn>
                  <a:cxn ang="0">
                    <a:pos x="10" y="22"/>
                  </a:cxn>
                  <a:cxn ang="0">
                    <a:pos x="7" y="21"/>
                  </a:cxn>
                  <a:cxn ang="0">
                    <a:pos x="6" y="24"/>
                  </a:cxn>
                  <a:cxn ang="0">
                    <a:pos x="6" y="28"/>
                  </a:cxn>
                  <a:cxn ang="0">
                    <a:pos x="7" y="28"/>
                  </a:cxn>
                  <a:cxn ang="0">
                    <a:pos x="9" y="31"/>
                  </a:cxn>
                  <a:cxn ang="0">
                    <a:pos x="6" y="33"/>
                  </a:cxn>
                  <a:cxn ang="0">
                    <a:pos x="3" y="31"/>
                  </a:cxn>
                  <a:cxn ang="0">
                    <a:pos x="1" y="28"/>
                  </a:cxn>
                  <a:cxn ang="0">
                    <a:pos x="0" y="25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2" y="4"/>
                  </a:cxn>
                </a:cxnLst>
                <a:rect l="0" t="0" r="r" b="b"/>
                <a:pathLst>
                  <a:path w="30" h="33">
                    <a:moveTo>
                      <a:pt x="12" y="4"/>
                    </a:moveTo>
                    <a:lnTo>
                      <a:pt x="10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444"/>
              <p:cNvSpPr>
                <a:spLocks/>
              </p:cNvSpPr>
              <p:nvPr/>
            </p:nvSpPr>
            <p:spPr bwMode="auto">
              <a:xfrm>
                <a:off x="3213" y="3229"/>
                <a:ext cx="39" cy="53"/>
              </a:xfrm>
              <a:custGeom>
                <a:avLst/>
                <a:gdLst/>
                <a:ahLst/>
                <a:cxnLst>
                  <a:cxn ang="0">
                    <a:pos x="14" y="51"/>
                  </a:cxn>
                  <a:cxn ang="0">
                    <a:pos x="12" y="48"/>
                  </a:cxn>
                  <a:cxn ang="0">
                    <a:pos x="9" y="50"/>
                  </a:cxn>
                  <a:cxn ang="0">
                    <a:pos x="8" y="53"/>
                  </a:cxn>
                  <a:cxn ang="0">
                    <a:pos x="6" y="50"/>
                  </a:cxn>
                  <a:cxn ang="0">
                    <a:pos x="3" y="48"/>
                  </a:cxn>
                  <a:cxn ang="0">
                    <a:pos x="2" y="45"/>
                  </a:cxn>
                  <a:cxn ang="0">
                    <a:pos x="3" y="42"/>
                  </a:cxn>
                  <a:cxn ang="0">
                    <a:pos x="5" y="39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2" y="29"/>
                  </a:cxn>
                  <a:cxn ang="0">
                    <a:pos x="3" y="29"/>
                  </a:cxn>
                  <a:cxn ang="0">
                    <a:pos x="3" y="27"/>
                  </a:cxn>
                  <a:cxn ang="0">
                    <a:pos x="5" y="24"/>
                  </a:cxn>
                  <a:cxn ang="0">
                    <a:pos x="8" y="26"/>
                  </a:cxn>
                  <a:cxn ang="0">
                    <a:pos x="11" y="24"/>
                  </a:cxn>
                  <a:cxn ang="0">
                    <a:pos x="8" y="23"/>
                  </a:cxn>
                  <a:cxn ang="0">
                    <a:pos x="9" y="23"/>
                  </a:cxn>
                  <a:cxn ang="0">
                    <a:pos x="8" y="20"/>
                  </a:cxn>
                  <a:cxn ang="0">
                    <a:pos x="9" y="17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5" y="11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2" y="5"/>
                  </a:cxn>
                  <a:cxn ang="0">
                    <a:pos x="15" y="3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3" y="3"/>
                  </a:cxn>
                  <a:cxn ang="0">
                    <a:pos x="24" y="3"/>
                  </a:cxn>
                  <a:cxn ang="0">
                    <a:pos x="26" y="6"/>
                  </a:cxn>
                  <a:cxn ang="0">
                    <a:pos x="27" y="9"/>
                  </a:cxn>
                  <a:cxn ang="0">
                    <a:pos x="29" y="12"/>
                  </a:cxn>
                  <a:cxn ang="0">
                    <a:pos x="29" y="17"/>
                  </a:cxn>
                  <a:cxn ang="0">
                    <a:pos x="27" y="17"/>
                  </a:cxn>
                  <a:cxn ang="0">
                    <a:pos x="26" y="20"/>
                  </a:cxn>
                  <a:cxn ang="0">
                    <a:pos x="29" y="21"/>
                  </a:cxn>
                  <a:cxn ang="0">
                    <a:pos x="32" y="23"/>
                  </a:cxn>
                  <a:cxn ang="0">
                    <a:pos x="33" y="26"/>
                  </a:cxn>
                  <a:cxn ang="0">
                    <a:pos x="35" y="27"/>
                  </a:cxn>
                  <a:cxn ang="0">
                    <a:pos x="35" y="32"/>
                  </a:cxn>
                  <a:cxn ang="0">
                    <a:pos x="36" y="35"/>
                  </a:cxn>
                  <a:cxn ang="0">
                    <a:pos x="38" y="35"/>
                  </a:cxn>
                  <a:cxn ang="0">
                    <a:pos x="38" y="39"/>
                  </a:cxn>
                  <a:cxn ang="0">
                    <a:pos x="39" y="42"/>
                  </a:cxn>
                  <a:cxn ang="0">
                    <a:pos x="38" y="42"/>
                  </a:cxn>
                  <a:cxn ang="0">
                    <a:pos x="38" y="47"/>
                  </a:cxn>
                  <a:cxn ang="0">
                    <a:pos x="35" y="48"/>
                  </a:cxn>
                  <a:cxn ang="0">
                    <a:pos x="33" y="48"/>
                  </a:cxn>
                  <a:cxn ang="0">
                    <a:pos x="32" y="45"/>
                  </a:cxn>
                  <a:cxn ang="0">
                    <a:pos x="29" y="47"/>
                  </a:cxn>
                  <a:cxn ang="0">
                    <a:pos x="24" y="47"/>
                  </a:cxn>
                  <a:cxn ang="0">
                    <a:pos x="23" y="50"/>
                  </a:cxn>
                  <a:cxn ang="0">
                    <a:pos x="21" y="50"/>
                  </a:cxn>
                  <a:cxn ang="0">
                    <a:pos x="18" y="51"/>
                  </a:cxn>
                  <a:cxn ang="0">
                    <a:pos x="15" y="53"/>
                  </a:cxn>
                </a:cxnLst>
                <a:rect l="0" t="0" r="r" b="b"/>
                <a:pathLst>
                  <a:path w="39" h="53">
                    <a:moveTo>
                      <a:pt x="15" y="53"/>
                    </a:moveTo>
                    <a:lnTo>
                      <a:pt x="15" y="51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5" y="26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29" y="45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20" y="51"/>
                    </a:lnTo>
                    <a:lnTo>
                      <a:pt x="18" y="51"/>
                    </a:lnTo>
                    <a:lnTo>
                      <a:pt x="17" y="51"/>
                    </a:lnTo>
                    <a:lnTo>
                      <a:pt x="15" y="51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445"/>
              <p:cNvSpPr>
                <a:spLocks/>
              </p:cNvSpPr>
              <p:nvPr/>
            </p:nvSpPr>
            <p:spPr bwMode="auto">
              <a:xfrm>
                <a:off x="3239" y="3232"/>
                <a:ext cx="35" cy="39"/>
              </a:xfrm>
              <a:custGeom>
                <a:avLst/>
                <a:gdLst/>
                <a:ahLst/>
                <a:cxnLst>
                  <a:cxn ang="0">
                    <a:pos x="21" y="30"/>
                  </a:cxn>
                  <a:cxn ang="0">
                    <a:pos x="19" y="30"/>
                  </a:cxn>
                  <a:cxn ang="0">
                    <a:pos x="16" y="29"/>
                  </a:cxn>
                  <a:cxn ang="0">
                    <a:pos x="16" y="33"/>
                  </a:cxn>
                  <a:cxn ang="0">
                    <a:pos x="12" y="35"/>
                  </a:cxn>
                  <a:cxn ang="0">
                    <a:pos x="10" y="32"/>
                  </a:cxn>
                  <a:cxn ang="0">
                    <a:pos x="10" y="30"/>
                  </a:cxn>
                  <a:cxn ang="0">
                    <a:pos x="9" y="27"/>
                  </a:cxn>
                  <a:cxn ang="0">
                    <a:pos x="9" y="23"/>
                  </a:cxn>
                  <a:cxn ang="0">
                    <a:pos x="7" y="21"/>
                  </a:cxn>
                  <a:cxn ang="0">
                    <a:pos x="4" y="20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1" y="15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1" y="3"/>
                  </a:cxn>
                  <a:cxn ang="0">
                    <a:pos x="24" y="5"/>
                  </a:cxn>
                  <a:cxn ang="0">
                    <a:pos x="25" y="8"/>
                  </a:cxn>
                  <a:cxn ang="0">
                    <a:pos x="27" y="8"/>
                  </a:cxn>
                  <a:cxn ang="0">
                    <a:pos x="28" y="8"/>
                  </a:cxn>
                  <a:cxn ang="0">
                    <a:pos x="27" y="11"/>
                  </a:cxn>
                  <a:cxn ang="0">
                    <a:pos x="28" y="14"/>
                  </a:cxn>
                  <a:cxn ang="0">
                    <a:pos x="30" y="17"/>
                  </a:cxn>
                  <a:cxn ang="0">
                    <a:pos x="30" y="18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8"/>
                  </a:cxn>
                  <a:cxn ang="0">
                    <a:pos x="33" y="21"/>
                  </a:cxn>
                  <a:cxn ang="0">
                    <a:pos x="33" y="23"/>
                  </a:cxn>
                  <a:cxn ang="0">
                    <a:pos x="32" y="23"/>
                  </a:cxn>
                  <a:cxn ang="0">
                    <a:pos x="32" y="24"/>
                  </a:cxn>
                  <a:cxn ang="0">
                    <a:pos x="32" y="26"/>
                  </a:cxn>
                  <a:cxn ang="0">
                    <a:pos x="30" y="29"/>
                  </a:cxn>
                  <a:cxn ang="0">
                    <a:pos x="32" y="32"/>
                  </a:cxn>
                  <a:cxn ang="0">
                    <a:pos x="33" y="35"/>
                  </a:cxn>
                  <a:cxn ang="0">
                    <a:pos x="32" y="38"/>
                  </a:cxn>
                  <a:cxn ang="0">
                    <a:pos x="27" y="38"/>
                  </a:cxn>
                  <a:cxn ang="0">
                    <a:pos x="24" y="38"/>
                  </a:cxn>
                  <a:cxn ang="0">
                    <a:pos x="21" y="36"/>
                  </a:cxn>
                  <a:cxn ang="0">
                    <a:pos x="19" y="33"/>
                  </a:cxn>
                </a:cxnLst>
                <a:rect l="0" t="0" r="r" b="b"/>
                <a:pathLst>
                  <a:path w="35" h="39">
                    <a:moveTo>
                      <a:pt x="21" y="33"/>
                    </a:moveTo>
                    <a:lnTo>
                      <a:pt x="21" y="32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Freeform 446"/>
              <p:cNvSpPr>
                <a:spLocks/>
              </p:cNvSpPr>
              <p:nvPr/>
            </p:nvSpPr>
            <p:spPr bwMode="auto">
              <a:xfrm>
                <a:off x="3240" y="3213"/>
                <a:ext cx="47" cy="39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43" y="16"/>
                  </a:cxn>
                  <a:cxn ang="0">
                    <a:pos x="44" y="19"/>
                  </a:cxn>
                  <a:cxn ang="0">
                    <a:pos x="46" y="22"/>
                  </a:cxn>
                  <a:cxn ang="0">
                    <a:pos x="44" y="25"/>
                  </a:cxn>
                  <a:cxn ang="0">
                    <a:pos x="43" y="28"/>
                  </a:cxn>
                  <a:cxn ang="0">
                    <a:pos x="43" y="30"/>
                  </a:cxn>
                  <a:cxn ang="0">
                    <a:pos x="41" y="33"/>
                  </a:cxn>
                  <a:cxn ang="0">
                    <a:pos x="38" y="34"/>
                  </a:cxn>
                  <a:cxn ang="0">
                    <a:pos x="35" y="33"/>
                  </a:cxn>
                  <a:cxn ang="0">
                    <a:pos x="32" y="34"/>
                  </a:cxn>
                  <a:cxn ang="0">
                    <a:pos x="31" y="37"/>
                  </a:cxn>
                  <a:cxn ang="0">
                    <a:pos x="29" y="37"/>
                  </a:cxn>
                  <a:cxn ang="0">
                    <a:pos x="27" y="37"/>
                  </a:cxn>
                  <a:cxn ang="0">
                    <a:pos x="29" y="34"/>
                  </a:cxn>
                  <a:cxn ang="0">
                    <a:pos x="26" y="33"/>
                  </a:cxn>
                  <a:cxn ang="0">
                    <a:pos x="27" y="30"/>
                  </a:cxn>
                  <a:cxn ang="0">
                    <a:pos x="26" y="27"/>
                  </a:cxn>
                  <a:cxn ang="0">
                    <a:pos x="26" y="25"/>
                  </a:cxn>
                  <a:cxn ang="0">
                    <a:pos x="24" y="25"/>
                  </a:cxn>
                  <a:cxn ang="0">
                    <a:pos x="23" y="22"/>
                  </a:cxn>
                  <a:cxn ang="0">
                    <a:pos x="20" y="24"/>
                  </a:cxn>
                  <a:cxn ang="0">
                    <a:pos x="17" y="22"/>
                  </a:cxn>
                  <a:cxn ang="0">
                    <a:pos x="14" y="21"/>
                  </a:cxn>
                  <a:cxn ang="0">
                    <a:pos x="11" y="19"/>
                  </a:cxn>
                  <a:cxn ang="0">
                    <a:pos x="11" y="18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9" y="12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6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7" y="9"/>
                  </a:cxn>
                  <a:cxn ang="0">
                    <a:pos x="20" y="10"/>
                  </a:cxn>
                  <a:cxn ang="0">
                    <a:pos x="21" y="10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6" y="7"/>
                  </a:cxn>
                  <a:cxn ang="0">
                    <a:pos x="27" y="7"/>
                  </a:cxn>
                  <a:cxn ang="0">
                    <a:pos x="29" y="9"/>
                  </a:cxn>
                  <a:cxn ang="0">
                    <a:pos x="32" y="10"/>
                  </a:cxn>
                  <a:cxn ang="0">
                    <a:pos x="34" y="7"/>
                  </a:cxn>
                  <a:cxn ang="0">
                    <a:pos x="34" y="6"/>
                  </a:cxn>
                  <a:cxn ang="0">
                    <a:pos x="35" y="3"/>
                  </a:cxn>
                  <a:cxn ang="0">
                    <a:pos x="38" y="1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3" y="1"/>
                  </a:cxn>
                  <a:cxn ang="0">
                    <a:pos x="46" y="3"/>
                  </a:cxn>
                  <a:cxn ang="0">
                    <a:pos x="46" y="4"/>
                  </a:cxn>
                  <a:cxn ang="0">
                    <a:pos x="44" y="7"/>
                  </a:cxn>
                  <a:cxn ang="0">
                    <a:pos x="44" y="9"/>
                  </a:cxn>
                  <a:cxn ang="0">
                    <a:pos x="46" y="12"/>
                  </a:cxn>
                </a:cxnLst>
                <a:rect l="0" t="0" r="r" b="b"/>
                <a:pathLst>
                  <a:path w="47" h="39">
                    <a:moveTo>
                      <a:pt x="46" y="12"/>
                    </a:moveTo>
                    <a:lnTo>
                      <a:pt x="46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447"/>
              <p:cNvSpPr>
                <a:spLocks/>
              </p:cNvSpPr>
              <p:nvPr/>
            </p:nvSpPr>
            <p:spPr bwMode="auto">
              <a:xfrm>
                <a:off x="3013" y="3085"/>
                <a:ext cx="42" cy="30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5" y="18"/>
                  </a:cxn>
                  <a:cxn ang="0">
                    <a:pos x="3" y="15"/>
                  </a:cxn>
                  <a:cxn ang="0">
                    <a:pos x="8" y="15"/>
                  </a:cxn>
                  <a:cxn ang="0">
                    <a:pos x="11" y="13"/>
                  </a:cxn>
                  <a:cxn ang="0">
                    <a:pos x="12" y="15"/>
                  </a:cxn>
                  <a:cxn ang="0">
                    <a:pos x="15" y="13"/>
                  </a:cxn>
                  <a:cxn ang="0">
                    <a:pos x="12" y="12"/>
                  </a:cxn>
                  <a:cxn ang="0">
                    <a:pos x="9" y="10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7" y="3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1" y="3"/>
                  </a:cxn>
                  <a:cxn ang="0">
                    <a:pos x="26" y="3"/>
                  </a:cxn>
                  <a:cxn ang="0">
                    <a:pos x="29" y="4"/>
                  </a:cxn>
                  <a:cxn ang="0">
                    <a:pos x="32" y="6"/>
                  </a:cxn>
                  <a:cxn ang="0">
                    <a:pos x="36" y="6"/>
                  </a:cxn>
                  <a:cxn ang="0">
                    <a:pos x="38" y="9"/>
                  </a:cxn>
                  <a:cxn ang="0">
                    <a:pos x="39" y="9"/>
                  </a:cxn>
                  <a:cxn ang="0">
                    <a:pos x="42" y="10"/>
                  </a:cxn>
                  <a:cxn ang="0">
                    <a:pos x="41" y="13"/>
                  </a:cxn>
                  <a:cxn ang="0">
                    <a:pos x="42" y="15"/>
                  </a:cxn>
                  <a:cxn ang="0">
                    <a:pos x="42" y="19"/>
                  </a:cxn>
                  <a:cxn ang="0">
                    <a:pos x="41" y="22"/>
                  </a:cxn>
                  <a:cxn ang="0">
                    <a:pos x="39" y="25"/>
                  </a:cxn>
                  <a:cxn ang="0">
                    <a:pos x="36" y="27"/>
                  </a:cxn>
                  <a:cxn ang="0">
                    <a:pos x="36" y="28"/>
                  </a:cxn>
                  <a:cxn ang="0">
                    <a:pos x="33" y="27"/>
                  </a:cxn>
                  <a:cxn ang="0">
                    <a:pos x="32" y="24"/>
                  </a:cxn>
                  <a:cxn ang="0">
                    <a:pos x="30" y="21"/>
                  </a:cxn>
                  <a:cxn ang="0">
                    <a:pos x="27" y="19"/>
                  </a:cxn>
                  <a:cxn ang="0">
                    <a:pos x="26" y="19"/>
                  </a:cxn>
                  <a:cxn ang="0">
                    <a:pos x="26" y="24"/>
                  </a:cxn>
                  <a:cxn ang="0">
                    <a:pos x="23" y="25"/>
                  </a:cxn>
                  <a:cxn ang="0">
                    <a:pos x="24" y="28"/>
                  </a:cxn>
                  <a:cxn ang="0">
                    <a:pos x="21" y="27"/>
                  </a:cxn>
                  <a:cxn ang="0">
                    <a:pos x="18" y="28"/>
                  </a:cxn>
                  <a:cxn ang="0">
                    <a:pos x="18" y="24"/>
                  </a:cxn>
                  <a:cxn ang="0">
                    <a:pos x="17" y="24"/>
                  </a:cxn>
                  <a:cxn ang="0">
                    <a:pos x="15" y="27"/>
                  </a:cxn>
                  <a:cxn ang="0">
                    <a:pos x="15" y="28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9" y="30"/>
                  </a:cxn>
                  <a:cxn ang="0">
                    <a:pos x="9" y="28"/>
                  </a:cxn>
                  <a:cxn ang="0">
                    <a:pos x="6" y="27"/>
                  </a:cxn>
                  <a:cxn ang="0">
                    <a:pos x="3" y="28"/>
                  </a:cxn>
                  <a:cxn ang="0">
                    <a:pos x="2" y="28"/>
                  </a:cxn>
                  <a:cxn ang="0">
                    <a:pos x="2" y="27"/>
                  </a:cxn>
                  <a:cxn ang="0">
                    <a:pos x="2" y="25"/>
                  </a:cxn>
                  <a:cxn ang="0">
                    <a:pos x="3" y="22"/>
                  </a:cxn>
                </a:cxnLst>
                <a:rect l="0" t="0" r="r" b="b"/>
                <a:pathLst>
                  <a:path w="42" h="30">
                    <a:moveTo>
                      <a:pt x="3" y="21"/>
                    </a:moveTo>
                    <a:lnTo>
                      <a:pt x="5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Freeform 448"/>
              <p:cNvSpPr>
                <a:spLocks/>
              </p:cNvSpPr>
              <p:nvPr/>
            </p:nvSpPr>
            <p:spPr bwMode="auto">
              <a:xfrm>
                <a:off x="3049" y="3086"/>
                <a:ext cx="44" cy="36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12" y="35"/>
                  </a:cxn>
                  <a:cxn ang="0">
                    <a:pos x="12" y="33"/>
                  </a:cxn>
                  <a:cxn ang="0">
                    <a:pos x="11" y="30"/>
                  </a:cxn>
                  <a:cxn ang="0">
                    <a:pos x="8" y="29"/>
                  </a:cxn>
                  <a:cxn ang="0">
                    <a:pos x="8" y="27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5" y="20"/>
                  </a:cxn>
                  <a:cxn ang="0">
                    <a:pos x="6" y="17"/>
                  </a:cxn>
                  <a:cxn ang="0">
                    <a:pos x="5" y="14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8" y="3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8" y="2"/>
                  </a:cxn>
                  <a:cxn ang="0">
                    <a:pos x="20" y="5"/>
                  </a:cxn>
                  <a:cxn ang="0">
                    <a:pos x="21" y="5"/>
                  </a:cxn>
                  <a:cxn ang="0">
                    <a:pos x="24" y="6"/>
                  </a:cxn>
                  <a:cxn ang="0">
                    <a:pos x="23" y="9"/>
                  </a:cxn>
                  <a:cxn ang="0">
                    <a:pos x="21" y="9"/>
                  </a:cxn>
                  <a:cxn ang="0">
                    <a:pos x="20" y="12"/>
                  </a:cxn>
                  <a:cxn ang="0">
                    <a:pos x="23" y="14"/>
                  </a:cxn>
                  <a:cxn ang="0">
                    <a:pos x="24" y="14"/>
                  </a:cxn>
                  <a:cxn ang="0">
                    <a:pos x="27" y="12"/>
                  </a:cxn>
                  <a:cxn ang="0">
                    <a:pos x="29" y="12"/>
                  </a:cxn>
                  <a:cxn ang="0">
                    <a:pos x="32" y="14"/>
                  </a:cxn>
                  <a:cxn ang="0">
                    <a:pos x="33" y="11"/>
                  </a:cxn>
                  <a:cxn ang="0">
                    <a:pos x="36" y="9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42" y="11"/>
                  </a:cxn>
                  <a:cxn ang="0">
                    <a:pos x="42" y="12"/>
                  </a:cxn>
                  <a:cxn ang="0">
                    <a:pos x="41" y="15"/>
                  </a:cxn>
                  <a:cxn ang="0">
                    <a:pos x="41" y="17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39" y="23"/>
                  </a:cxn>
                  <a:cxn ang="0">
                    <a:pos x="41" y="26"/>
                  </a:cxn>
                  <a:cxn ang="0">
                    <a:pos x="42" y="29"/>
                  </a:cxn>
                  <a:cxn ang="0">
                    <a:pos x="42" y="27"/>
                  </a:cxn>
                  <a:cxn ang="0">
                    <a:pos x="39" y="29"/>
                  </a:cxn>
                  <a:cxn ang="0">
                    <a:pos x="38" y="29"/>
                  </a:cxn>
                  <a:cxn ang="0">
                    <a:pos x="35" y="27"/>
                  </a:cxn>
                  <a:cxn ang="0">
                    <a:pos x="30" y="27"/>
                  </a:cxn>
                  <a:cxn ang="0">
                    <a:pos x="27" y="29"/>
                  </a:cxn>
                  <a:cxn ang="0">
                    <a:pos x="26" y="32"/>
                  </a:cxn>
                  <a:cxn ang="0">
                    <a:pos x="24" y="35"/>
                  </a:cxn>
                  <a:cxn ang="0">
                    <a:pos x="23" y="35"/>
                  </a:cxn>
                  <a:cxn ang="0">
                    <a:pos x="20" y="36"/>
                  </a:cxn>
                  <a:cxn ang="0">
                    <a:pos x="17" y="35"/>
                  </a:cxn>
                </a:cxnLst>
                <a:rect l="0" t="0" r="r" b="b"/>
                <a:pathLst>
                  <a:path w="44" h="36">
                    <a:moveTo>
                      <a:pt x="17" y="35"/>
                    </a:moveTo>
                    <a:lnTo>
                      <a:pt x="15" y="35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449"/>
              <p:cNvSpPr>
                <a:spLocks/>
              </p:cNvSpPr>
              <p:nvPr/>
            </p:nvSpPr>
            <p:spPr bwMode="auto">
              <a:xfrm>
                <a:off x="3046" y="3062"/>
                <a:ext cx="24" cy="2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4"/>
                  </a:cxn>
                  <a:cxn ang="0">
                    <a:pos x="15" y="6"/>
                  </a:cxn>
                  <a:cxn ang="0">
                    <a:pos x="17" y="7"/>
                  </a:cxn>
                  <a:cxn ang="0">
                    <a:pos x="18" y="9"/>
                  </a:cxn>
                  <a:cxn ang="0">
                    <a:pos x="18" y="12"/>
                  </a:cxn>
                  <a:cxn ang="0">
                    <a:pos x="17" y="13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5" y="21"/>
                  </a:cxn>
                  <a:cxn ang="0">
                    <a:pos x="18" y="21"/>
                  </a:cxn>
                  <a:cxn ang="0">
                    <a:pos x="20" y="20"/>
                  </a:cxn>
                  <a:cxn ang="0">
                    <a:pos x="21" y="18"/>
                  </a:cxn>
                  <a:cxn ang="0">
                    <a:pos x="23" y="16"/>
                  </a:cxn>
                  <a:cxn ang="0">
                    <a:pos x="24" y="18"/>
                  </a:cxn>
                  <a:cxn ang="0">
                    <a:pos x="24" y="21"/>
                  </a:cxn>
                  <a:cxn ang="0">
                    <a:pos x="24" y="24"/>
                  </a:cxn>
                  <a:cxn ang="0">
                    <a:pos x="24" y="26"/>
                  </a:cxn>
                  <a:cxn ang="0">
                    <a:pos x="24" y="26"/>
                  </a:cxn>
                  <a:cxn ang="0">
                    <a:pos x="23" y="27"/>
                  </a:cxn>
                  <a:cxn ang="0">
                    <a:pos x="23" y="27"/>
                  </a:cxn>
                  <a:cxn ang="0">
                    <a:pos x="21" y="29"/>
                  </a:cxn>
                  <a:cxn ang="0">
                    <a:pos x="21" y="26"/>
                  </a:cxn>
                  <a:cxn ang="0">
                    <a:pos x="18" y="26"/>
                  </a:cxn>
                  <a:cxn ang="0">
                    <a:pos x="18" y="29"/>
                  </a:cxn>
                  <a:cxn ang="0">
                    <a:pos x="18" y="29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4" y="27"/>
                  </a:cxn>
                  <a:cxn ang="0">
                    <a:pos x="14" y="24"/>
                  </a:cxn>
                  <a:cxn ang="0">
                    <a:pos x="12" y="26"/>
                  </a:cxn>
                  <a:cxn ang="0">
                    <a:pos x="11" y="27"/>
                  </a:cxn>
                  <a:cxn ang="0">
                    <a:pos x="8" y="27"/>
                  </a:cxn>
                  <a:cxn ang="0">
                    <a:pos x="6" y="29"/>
                  </a:cxn>
                  <a:cxn ang="0">
                    <a:pos x="5" y="27"/>
                  </a:cxn>
                  <a:cxn ang="0">
                    <a:pos x="3" y="26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8" y="6"/>
                  </a:cxn>
                  <a:cxn ang="0">
                    <a:pos x="8" y="3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2" y="3"/>
                  </a:cxn>
                  <a:cxn ang="0">
                    <a:pos x="14" y="1"/>
                  </a:cxn>
                  <a:cxn ang="0">
                    <a:pos x="15" y="0"/>
                  </a:cxn>
                </a:cxnLst>
                <a:rect l="0" t="0" r="r" b="b"/>
                <a:pathLst>
                  <a:path w="24" h="29">
                    <a:moveTo>
                      <a:pt x="15" y="1"/>
                    </a:moveTo>
                    <a:lnTo>
                      <a:pt x="17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450"/>
              <p:cNvSpPr>
                <a:spLocks/>
              </p:cNvSpPr>
              <p:nvPr/>
            </p:nvSpPr>
            <p:spPr bwMode="auto">
              <a:xfrm>
                <a:off x="3088" y="3071"/>
                <a:ext cx="38" cy="36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5" y="26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5" y="21"/>
                  </a:cxn>
                  <a:cxn ang="0">
                    <a:pos x="8" y="20"/>
                  </a:cxn>
                  <a:cxn ang="0">
                    <a:pos x="9" y="17"/>
                  </a:cxn>
                  <a:cxn ang="0">
                    <a:pos x="11" y="14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5" y="14"/>
                  </a:cxn>
                  <a:cxn ang="0">
                    <a:pos x="15" y="12"/>
                  </a:cxn>
                  <a:cxn ang="0">
                    <a:pos x="17" y="9"/>
                  </a:cxn>
                  <a:cxn ang="0">
                    <a:pos x="15" y="6"/>
                  </a:cxn>
                  <a:cxn ang="0">
                    <a:pos x="17" y="3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0" y="4"/>
                  </a:cxn>
                  <a:cxn ang="0">
                    <a:pos x="21" y="7"/>
                  </a:cxn>
                  <a:cxn ang="0">
                    <a:pos x="23" y="11"/>
                  </a:cxn>
                  <a:cxn ang="0">
                    <a:pos x="24" y="14"/>
                  </a:cxn>
                  <a:cxn ang="0">
                    <a:pos x="26" y="14"/>
                  </a:cxn>
                  <a:cxn ang="0">
                    <a:pos x="27" y="17"/>
                  </a:cxn>
                  <a:cxn ang="0">
                    <a:pos x="27" y="18"/>
                  </a:cxn>
                  <a:cxn ang="0">
                    <a:pos x="29" y="17"/>
                  </a:cxn>
                  <a:cxn ang="0">
                    <a:pos x="30" y="17"/>
                  </a:cxn>
                  <a:cxn ang="0">
                    <a:pos x="32" y="14"/>
                  </a:cxn>
                  <a:cxn ang="0">
                    <a:pos x="35" y="12"/>
                  </a:cxn>
                  <a:cxn ang="0">
                    <a:pos x="36" y="12"/>
                  </a:cxn>
                  <a:cxn ang="0">
                    <a:pos x="38" y="15"/>
                  </a:cxn>
                  <a:cxn ang="0">
                    <a:pos x="35" y="17"/>
                  </a:cxn>
                  <a:cxn ang="0">
                    <a:pos x="35" y="18"/>
                  </a:cxn>
                  <a:cxn ang="0">
                    <a:pos x="35" y="20"/>
                  </a:cxn>
                  <a:cxn ang="0">
                    <a:pos x="36" y="23"/>
                  </a:cxn>
                  <a:cxn ang="0">
                    <a:pos x="36" y="27"/>
                  </a:cxn>
                  <a:cxn ang="0">
                    <a:pos x="35" y="30"/>
                  </a:cxn>
                  <a:cxn ang="0">
                    <a:pos x="35" y="32"/>
                  </a:cxn>
                  <a:cxn ang="0">
                    <a:pos x="32" y="33"/>
                  </a:cxn>
                  <a:cxn ang="0">
                    <a:pos x="29" y="35"/>
                  </a:cxn>
                  <a:cxn ang="0">
                    <a:pos x="26" y="33"/>
                  </a:cxn>
                  <a:cxn ang="0">
                    <a:pos x="24" y="36"/>
                  </a:cxn>
                  <a:cxn ang="0">
                    <a:pos x="21" y="35"/>
                  </a:cxn>
                  <a:cxn ang="0">
                    <a:pos x="20" y="32"/>
                  </a:cxn>
                  <a:cxn ang="0">
                    <a:pos x="18" y="35"/>
                  </a:cxn>
                  <a:cxn ang="0">
                    <a:pos x="15" y="33"/>
                  </a:cxn>
                  <a:cxn ang="0">
                    <a:pos x="14" y="33"/>
                  </a:cxn>
                  <a:cxn ang="0">
                    <a:pos x="12" y="36"/>
                  </a:cxn>
                  <a:cxn ang="0">
                    <a:pos x="9" y="33"/>
                  </a:cxn>
                  <a:cxn ang="0">
                    <a:pos x="5" y="33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2" y="32"/>
                  </a:cxn>
                </a:cxnLst>
                <a:rect l="0" t="0" r="r" b="b"/>
                <a:pathLst>
                  <a:path w="38" h="36">
                    <a:moveTo>
                      <a:pt x="2" y="30"/>
                    </a:moveTo>
                    <a:lnTo>
                      <a:pt x="2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451"/>
              <p:cNvSpPr>
                <a:spLocks/>
              </p:cNvSpPr>
              <p:nvPr/>
            </p:nvSpPr>
            <p:spPr bwMode="auto">
              <a:xfrm>
                <a:off x="3069" y="3051"/>
                <a:ext cx="37" cy="50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36" y="12"/>
                  </a:cxn>
                  <a:cxn ang="0">
                    <a:pos x="36" y="17"/>
                  </a:cxn>
                  <a:cxn ang="0">
                    <a:pos x="36" y="18"/>
                  </a:cxn>
                  <a:cxn ang="0">
                    <a:pos x="36" y="20"/>
                  </a:cxn>
                  <a:cxn ang="0">
                    <a:pos x="34" y="20"/>
                  </a:cxn>
                  <a:cxn ang="0">
                    <a:pos x="31" y="21"/>
                  </a:cxn>
                  <a:cxn ang="0">
                    <a:pos x="31" y="23"/>
                  </a:cxn>
                  <a:cxn ang="0">
                    <a:pos x="36" y="23"/>
                  </a:cxn>
                  <a:cxn ang="0">
                    <a:pos x="34" y="26"/>
                  </a:cxn>
                  <a:cxn ang="0">
                    <a:pos x="36" y="29"/>
                  </a:cxn>
                  <a:cxn ang="0">
                    <a:pos x="34" y="32"/>
                  </a:cxn>
                  <a:cxn ang="0">
                    <a:pos x="34" y="34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30" y="34"/>
                  </a:cxn>
                  <a:cxn ang="0">
                    <a:pos x="28" y="37"/>
                  </a:cxn>
                  <a:cxn ang="0">
                    <a:pos x="27" y="40"/>
                  </a:cxn>
                  <a:cxn ang="0">
                    <a:pos x="24" y="41"/>
                  </a:cxn>
                  <a:cxn ang="0">
                    <a:pos x="22" y="44"/>
                  </a:cxn>
                  <a:cxn ang="0">
                    <a:pos x="21" y="44"/>
                  </a:cxn>
                  <a:cxn ang="0">
                    <a:pos x="19" y="44"/>
                  </a:cxn>
                  <a:cxn ang="0">
                    <a:pos x="18" y="44"/>
                  </a:cxn>
                  <a:cxn ang="0">
                    <a:pos x="13" y="44"/>
                  </a:cxn>
                  <a:cxn ang="0">
                    <a:pos x="12" y="47"/>
                  </a:cxn>
                  <a:cxn ang="0">
                    <a:pos x="10" y="47"/>
                  </a:cxn>
                  <a:cxn ang="0">
                    <a:pos x="9" y="47"/>
                  </a:cxn>
                  <a:cxn ang="0">
                    <a:pos x="6" y="49"/>
                  </a:cxn>
                  <a:cxn ang="0">
                    <a:pos x="3" y="50"/>
                  </a:cxn>
                  <a:cxn ang="0">
                    <a:pos x="1" y="47"/>
                  </a:cxn>
                  <a:cxn ang="0">
                    <a:pos x="0" y="44"/>
                  </a:cxn>
                  <a:cxn ang="0">
                    <a:pos x="1" y="44"/>
                  </a:cxn>
                  <a:cxn ang="0">
                    <a:pos x="4" y="43"/>
                  </a:cxn>
                  <a:cxn ang="0">
                    <a:pos x="3" y="40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1" y="35"/>
                  </a:cxn>
                  <a:cxn ang="0">
                    <a:pos x="3" y="32"/>
                  </a:cxn>
                  <a:cxn ang="0">
                    <a:pos x="6" y="31"/>
                  </a:cxn>
                  <a:cxn ang="0">
                    <a:pos x="7" y="27"/>
                  </a:cxn>
                  <a:cxn ang="0">
                    <a:pos x="10" y="26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9" y="17"/>
                  </a:cxn>
                  <a:cxn ang="0">
                    <a:pos x="10" y="17"/>
                  </a:cxn>
                  <a:cxn ang="0">
                    <a:pos x="12" y="17"/>
                  </a:cxn>
                  <a:cxn ang="0">
                    <a:pos x="13" y="14"/>
                  </a:cxn>
                  <a:cxn ang="0">
                    <a:pos x="16" y="12"/>
                  </a:cxn>
                  <a:cxn ang="0">
                    <a:pos x="19" y="8"/>
                  </a:cxn>
                  <a:cxn ang="0">
                    <a:pos x="21" y="5"/>
                  </a:cxn>
                  <a:cxn ang="0">
                    <a:pos x="22" y="2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1" y="3"/>
                  </a:cxn>
                  <a:cxn ang="0">
                    <a:pos x="33" y="6"/>
                  </a:cxn>
                  <a:cxn ang="0">
                    <a:pos x="33" y="8"/>
                  </a:cxn>
                </a:cxnLst>
                <a:rect l="0" t="0" r="r" b="b"/>
                <a:pathLst>
                  <a:path w="37" h="50">
                    <a:moveTo>
                      <a:pt x="34" y="9"/>
                    </a:moveTo>
                    <a:lnTo>
                      <a:pt x="34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452"/>
              <p:cNvSpPr>
                <a:spLocks/>
              </p:cNvSpPr>
              <p:nvPr/>
            </p:nvSpPr>
            <p:spPr bwMode="auto">
              <a:xfrm>
                <a:off x="3061" y="3036"/>
                <a:ext cx="27" cy="29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3" y="24"/>
                  </a:cxn>
                  <a:cxn ang="0">
                    <a:pos x="5" y="23"/>
                  </a:cxn>
                  <a:cxn ang="0">
                    <a:pos x="3" y="21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3" y="17"/>
                  </a:cxn>
                  <a:cxn ang="0">
                    <a:pos x="5" y="15"/>
                  </a:cxn>
                  <a:cxn ang="0">
                    <a:pos x="3" y="12"/>
                  </a:cxn>
                  <a:cxn ang="0">
                    <a:pos x="6" y="12"/>
                  </a:cxn>
                  <a:cxn ang="0">
                    <a:pos x="8" y="14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9" y="9"/>
                  </a:cxn>
                  <a:cxn ang="0">
                    <a:pos x="11" y="8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5" y="6"/>
                  </a:cxn>
                  <a:cxn ang="0">
                    <a:pos x="17" y="5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1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1" y="6"/>
                  </a:cxn>
                  <a:cxn ang="0">
                    <a:pos x="23" y="8"/>
                  </a:cxn>
                  <a:cxn ang="0">
                    <a:pos x="23" y="8"/>
                  </a:cxn>
                  <a:cxn ang="0">
                    <a:pos x="21" y="9"/>
                  </a:cxn>
                  <a:cxn ang="0">
                    <a:pos x="23" y="11"/>
                  </a:cxn>
                  <a:cxn ang="0">
                    <a:pos x="24" y="12"/>
                  </a:cxn>
                  <a:cxn ang="0">
                    <a:pos x="26" y="14"/>
                  </a:cxn>
                  <a:cxn ang="0">
                    <a:pos x="27" y="15"/>
                  </a:cxn>
                  <a:cxn ang="0">
                    <a:pos x="26" y="17"/>
                  </a:cxn>
                  <a:cxn ang="0">
                    <a:pos x="27" y="18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4" y="27"/>
                  </a:cxn>
                  <a:cxn ang="0">
                    <a:pos x="21" y="27"/>
                  </a:cxn>
                  <a:cxn ang="0">
                    <a:pos x="21" y="27"/>
                  </a:cxn>
                  <a:cxn ang="0">
                    <a:pos x="20" y="26"/>
                  </a:cxn>
                  <a:cxn ang="0">
                    <a:pos x="17" y="26"/>
                  </a:cxn>
                  <a:cxn ang="0">
                    <a:pos x="15" y="24"/>
                  </a:cxn>
                  <a:cxn ang="0">
                    <a:pos x="14" y="26"/>
                  </a:cxn>
                  <a:cxn ang="0">
                    <a:pos x="12" y="24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8" y="24"/>
                  </a:cxn>
                  <a:cxn ang="0">
                    <a:pos x="5" y="27"/>
                  </a:cxn>
                </a:cxnLst>
                <a:rect l="0" t="0" r="r" b="b"/>
                <a:pathLst>
                  <a:path w="27" h="29">
                    <a:moveTo>
                      <a:pt x="5" y="27"/>
                    </a:move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6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453"/>
              <p:cNvSpPr>
                <a:spLocks/>
              </p:cNvSpPr>
              <p:nvPr/>
            </p:nvSpPr>
            <p:spPr bwMode="auto">
              <a:xfrm>
                <a:off x="3064" y="3015"/>
                <a:ext cx="20" cy="2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2" y="17"/>
                  </a:cxn>
                  <a:cxn ang="0">
                    <a:pos x="3" y="15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0" y="8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4" y="18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2" y="23"/>
                  </a:cxn>
                  <a:cxn ang="0">
                    <a:pos x="14" y="24"/>
                  </a:cxn>
                  <a:cxn ang="0">
                    <a:pos x="12" y="26"/>
                  </a:cxn>
                  <a:cxn ang="0">
                    <a:pos x="14" y="27"/>
                  </a:cxn>
                  <a:cxn ang="0">
                    <a:pos x="12" y="29"/>
                  </a:cxn>
                  <a:cxn ang="0">
                    <a:pos x="9" y="29"/>
                  </a:cxn>
                  <a:cxn ang="0">
                    <a:pos x="9" y="26"/>
                  </a:cxn>
                  <a:cxn ang="0">
                    <a:pos x="8" y="24"/>
                  </a:cxn>
                  <a:cxn ang="0">
                    <a:pos x="6" y="23"/>
                  </a:cxn>
                  <a:cxn ang="0">
                    <a:pos x="5" y="21"/>
                  </a:cxn>
                  <a:cxn ang="0">
                    <a:pos x="3" y="23"/>
                  </a:cxn>
                  <a:cxn ang="0">
                    <a:pos x="2" y="21"/>
                  </a:cxn>
                </a:cxnLst>
                <a:rect l="0" t="0" r="r" b="b"/>
                <a:pathLst>
                  <a:path w="20" h="29">
                    <a:moveTo>
                      <a:pt x="2" y="21"/>
                    </a:moveTo>
                    <a:lnTo>
                      <a:pt x="0" y="21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8" y="14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454"/>
              <p:cNvSpPr>
                <a:spLocks/>
              </p:cNvSpPr>
              <p:nvPr/>
            </p:nvSpPr>
            <p:spPr bwMode="auto">
              <a:xfrm>
                <a:off x="3078" y="3008"/>
                <a:ext cx="48" cy="48"/>
              </a:xfrm>
              <a:custGeom>
                <a:avLst/>
                <a:gdLst/>
                <a:ahLst/>
                <a:cxnLst>
                  <a:cxn ang="0">
                    <a:pos x="37" y="34"/>
                  </a:cxn>
                  <a:cxn ang="0">
                    <a:pos x="31" y="34"/>
                  </a:cxn>
                  <a:cxn ang="0">
                    <a:pos x="30" y="33"/>
                  </a:cxn>
                  <a:cxn ang="0">
                    <a:pos x="30" y="36"/>
                  </a:cxn>
                  <a:cxn ang="0">
                    <a:pos x="30" y="39"/>
                  </a:cxn>
                  <a:cxn ang="0">
                    <a:pos x="33" y="42"/>
                  </a:cxn>
                  <a:cxn ang="0">
                    <a:pos x="34" y="43"/>
                  </a:cxn>
                  <a:cxn ang="0">
                    <a:pos x="33" y="48"/>
                  </a:cxn>
                  <a:cxn ang="0">
                    <a:pos x="30" y="48"/>
                  </a:cxn>
                  <a:cxn ang="0">
                    <a:pos x="28" y="46"/>
                  </a:cxn>
                  <a:cxn ang="0">
                    <a:pos x="22" y="46"/>
                  </a:cxn>
                  <a:cxn ang="0">
                    <a:pos x="21" y="45"/>
                  </a:cxn>
                  <a:cxn ang="0">
                    <a:pos x="16" y="43"/>
                  </a:cxn>
                  <a:cxn ang="0">
                    <a:pos x="12" y="45"/>
                  </a:cxn>
                  <a:cxn ang="0">
                    <a:pos x="10" y="46"/>
                  </a:cxn>
                  <a:cxn ang="0">
                    <a:pos x="10" y="43"/>
                  </a:cxn>
                  <a:cxn ang="0">
                    <a:pos x="7" y="40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4" y="31"/>
                  </a:cxn>
                  <a:cxn ang="0">
                    <a:pos x="0" y="30"/>
                  </a:cxn>
                  <a:cxn ang="0">
                    <a:pos x="1" y="25"/>
                  </a:cxn>
                  <a:cxn ang="0">
                    <a:pos x="3" y="24"/>
                  </a:cxn>
                  <a:cxn ang="0">
                    <a:pos x="3" y="21"/>
                  </a:cxn>
                  <a:cxn ang="0">
                    <a:pos x="3" y="18"/>
                  </a:cxn>
                  <a:cxn ang="0">
                    <a:pos x="6" y="13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3" y="4"/>
                  </a:cxn>
                  <a:cxn ang="0">
                    <a:pos x="18" y="3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9" y="10"/>
                  </a:cxn>
                  <a:cxn ang="0">
                    <a:pos x="21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5" y="13"/>
                  </a:cxn>
                  <a:cxn ang="0">
                    <a:pos x="31" y="15"/>
                  </a:cxn>
                  <a:cxn ang="0">
                    <a:pos x="34" y="18"/>
                  </a:cxn>
                  <a:cxn ang="0">
                    <a:pos x="37" y="18"/>
                  </a:cxn>
                  <a:cxn ang="0">
                    <a:pos x="39" y="22"/>
                  </a:cxn>
                  <a:cxn ang="0">
                    <a:pos x="40" y="22"/>
                  </a:cxn>
                  <a:cxn ang="0">
                    <a:pos x="43" y="22"/>
                  </a:cxn>
                  <a:cxn ang="0">
                    <a:pos x="45" y="24"/>
                  </a:cxn>
                  <a:cxn ang="0">
                    <a:pos x="48" y="24"/>
                  </a:cxn>
                  <a:cxn ang="0">
                    <a:pos x="46" y="28"/>
                  </a:cxn>
                  <a:cxn ang="0">
                    <a:pos x="43" y="31"/>
                  </a:cxn>
                </a:cxnLst>
                <a:rect l="0" t="0" r="r" b="b"/>
                <a:pathLst>
                  <a:path w="48" h="48">
                    <a:moveTo>
                      <a:pt x="40" y="33"/>
                    </a:moveTo>
                    <a:lnTo>
                      <a:pt x="39" y="33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4" y="43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455"/>
              <p:cNvSpPr>
                <a:spLocks/>
              </p:cNvSpPr>
              <p:nvPr/>
            </p:nvSpPr>
            <p:spPr bwMode="auto">
              <a:xfrm>
                <a:off x="3100" y="3098"/>
                <a:ext cx="52" cy="3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3" y="3"/>
                  </a:cxn>
                  <a:cxn ang="0">
                    <a:pos x="35" y="2"/>
                  </a:cxn>
                  <a:cxn ang="0">
                    <a:pos x="36" y="3"/>
                  </a:cxn>
                  <a:cxn ang="0">
                    <a:pos x="43" y="3"/>
                  </a:cxn>
                  <a:cxn ang="0">
                    <a:pos x="43" y="6"/>
                  </a:cxn>
                  <a:cxn ang="0">
                    <a:pos x="43" y="6"/>
                  </a:cxn>
                  <a:cxn ang="0">
                    <a:pos x="44" y="9"/>
                  </a:cxn>
                  <a:cxn ang="0">
                    <a:pos x="46" y="11"/>
                  </a:cxn>
                  <a:cxn ang="0">
                    <a:pos x="49" y="14"/>
                  </a:cxn>
                  <a:cxn ang="0">
                    <a:pos x="52" y="17"/>
                  </a:cxn>
                  <a:cxn ang="0">
                    <a:pos x="49" y="20"/>
                  </a:cxn>
                  <a:cxn ang="0">
                    <a:pos x="46" y="23"/>
                  </a:cxn>
                  <a:cxn ang="0">
                    <a:pos x="46" y="26"/>
                  </a:cxn>
                  <a:cxn ang="0">
                    <a:pos x="43" y="29"/>
                  </a:cxn>
                  <a:cxn ang="0">
                    <a:pos x="40" y="32"/>
                  </a:cxn>
                  <a:cxn ang="0">
                    <a:pos x="36" y="32"/>
                  </a:cxn>
                  <a:cxn ang="0">
                    <a:pos x="36" y="35"/>
                  </a:cxn>
                  <a:cxn ang="0">
                    <a:pos x="33" y="35"/>
                  </a:cxn>
                  <a:cxn ang="0">
                    <a:pos x="30" y="35"/>
                  </a:cxn>
                  <a:cxn ang="0">
                    <a:pos x="29" y="36"/>
                  </a:cxn>
                  <a:cxn ang="0">
                    <a:pos x="26" y="36"/>
                  </a:cxn>
                  <a:cxn ang="0">
                    <a:pos x="23" y="39"/>
                  </a:cxn>
                  <a:cxn ang="0">
                    <a:pos x="23" y="36"/>
                  </a:cxn>
                  <a:cxn ang="0">
                    <a:pos x="23" y="33"/>
                  </a:cxn>
                  <a:cxn ang="0">
                    <a:pos x="21" y="32"/>
                  </a:cxn>
                  <a:cxn ang="0">
                    <a:pos x="20" y="30"/>
                  </a:cxn>
                  <a:cxn ang="0">
                    <a:pos x="18" y="29"/>
                  </a:cxn>
                  <a:cxn ang="0">
                    <a:pos x="17" y="30"/>
                  </a:cxn>
                  <a:cxn ang="0">
                    <a:pos x="15" y="26"/>
                  </a:cxn>
                  <a:cxn ang="0">
                    <a:pos x="15" y="23"/>
                  </a:cxn>
                  <a:cxn ang="0">
                    <a:pos x="12" y="21"/>
                  </a:cxn>
                  <a:cxn ang="0">
                    <a:pos x="11" y="23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2" y="11"/>
                  </a:cxn>
                  <a:cxn ang="0">
                    <a:pos x="0" y="6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21" y="6"/>
                  </a:cxn>
                  <a:cxn ang="0">
                    <a:pos x="23" y="5"/>
                  </a:cxn>
                  <a:cxn ang="0">
                    <a:pos x="24" y="0"/>
                  </a:cxn>
                </a:cxnLst>
                <a:rect l="0" t="0" r="r" b="b"/>
                <a:pathLst>
                  <a:path w="52" h="39">
                    <a:moveTo>
                      <a:pt x="24" y="0"/>
                    </a:moveTo>
                    <a:lnTo>
                      <a:pt x="26" y="0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3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Freeform 456"/>
              <p:cNvSpPr>
                <a:spLocks/>
              </p:cNvSpPr>
              <p:nvPr/>
            </p:nvSpPr>
            <p:spPr bwMode="auto">
              <a:xfrm>
                <a:off x="3221" y="3139"/>
                <a:ext cx="39" cy="49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4" y="31"/>
                  </a:cxn>
                  <a:cxn ang="0">
                    <a:pos x="3" y="31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7" y="25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3" y="22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1" y="15"/>
                  </a:cxn>
                  <a:cxn ang="0">
                    <a:pos x="6" y="15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3" y="10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8" y="7"/>
                  </a:cxn>
                  <a:cxn ang="0">
                    <a:pos x="19" y="4"/>
                  </a:cxn>
                  <a:cxn ang="0">
                    <a:pos x="22" y="3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4" y="3"/>
                  </a:cxn>
                  <a:cxn ang="0">
                    <a:pos x="33" y="6"/>
                  </a:cxn>
                  <a:cxn ang="0">
                    <a:pos x="33" y="7"/>
                  </a:cxn>
                  <a:cxn ang="0">
                    <a:pos x="33" y="9"/>
                  </a:cxn>
                  <a:cxn ang="0">
                    <a:pos x="33" y="13"/>
                  </a:cxn>
                  <a:cxn ang="0">
                    <a:pos x="37" y="13"/>
                  </a:cxn>
                  <a:cxn ang="0">
                    <a:pos x="39" y="16"/>
                  </a:cxn>
                  <a:cxn ang="0">
                    <a:pos x="37" y="19"/>
                  </a:cxn>
                  <a:cxn ang="0">
                    <a:pos x="37" y="22"/>
                  </a:cxn>
                  <a:cxn ang="0">
                    <a:pos x="34" y="24"/>
                  </a:cxn>
                  <a:cxn ang="0">
                    <a:pos x="33" y="27"/>
                  </a:cxn>
                  <a:cxn ang="0">
                    <a:pos x="31" y="30"/>
                  </a:cxn>
                  <a:cxn ang="0">
                    <a:pos x="30" y="33"/>
                  </a:cxn>
                  <a:cxn ang="0">
                    <a:pos x="33" y="36"/>
                  </a:cxn>
                  <a:cxn ang="0">
                    <a:pos x="31" y="39"/>
                  </a:cxn>
                  <a:cxn ang="0">
                    <a:pos x="31" y="40"/>
                  </a:cxn>
                  <a:cxn ang="0">
                    <a:pos x="31" y="45"/>
                  </a:cxn>
                  <a:cxn ang="0">
                    <a:pos x="31" y="46"/>
                  </a:cxn>
                  <a:cxn ang="0">
                    <a:pos x="33" y="49"/>
                  </a:cxn>
                  <a:cxn ang="0">
                    <a:pos x="28" y="48"/>
                  </a:cxn>
                  <a:cxn ang="0">
                    <a:pos x="25" y="46"/>
                  </a:cxn>
                  <a:cxn ang="0">
                    <a:pos x="24" y="46"/>
                  </a:cxn>
                  <a:cxn ang="0">
                    <a:pos x="24" y="48"/>
                  </a:cxn>
                  <a:cxn ang="0">
                    <a:pos x="21" y="49"/>
                  </a:cxn>
                  <a:cxn ang="0">
                    <a:pos x="18" y="48"/>
                  </a:cxn>
                  <a:cxn ang="0">
                    <a:pos x="15" y="46"/>
                  </a:cxn>
                  <a:cxn ang="0">
                    <a:pos x="13" y="46"/>
                  </a:cxn>
                  <a:cxn ang="0">
                    <a:pos x="10" y="45"/>
                  </a:cxn>
                  <a:cxn ang="0">
                    <a:pos x="9" y="42"/>
                  </a:cxn>
                  <a:cxn ang="0">
                    <a:pos x="7" y="39"/>
                  </a:cxn>
                  <a:cxn ang="0">
                    <a:pos x="4" y="37"/>
                  </a:cxn>
                  <a:cxn ang="0">
                    <a:pos x="3" y="34"/>
                  </a:cxn>
                </a:cxnLst>
                <a:rect l="0" t="0" r="r" b="b"/>
                <a:pathLst>
                  <a:path w="39" h="49">
                    <a:moveTo>
                      <a:pt x="3" y="34"/>
                    </a:moveTo>
                    <a:lnTo>
                      <a:pt x="1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9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33" y="39"/>
                    </a:lnTo>
                    <a:lnTo>
                      <a:pt x="33" y="40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57"/>
              <p:cNvSpPr>
                <a:spLocks/>
              </p:cNvSpPr>
              <p:nvPr/>
            </p:nvSpPr>
            <p:spPr bwMode="auto">
              <a:xfrm>
                <a:off x="3209" y="3121"/>
                <a:ext cx="24" cy="21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19" y="1"/>
                  </a:cxn>
                  <a:cxn ang="0">
                    <a:pos x="22" y="1"/>
                  </a:cxn>
                  <a:cxn ang="0">
                    <a:pos x="22" y="4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1" y="9"/>
                  </a:cxn>
                  <a:cxn ang="0">
                    <a:pos x="18" y="9"/>
                  </a:cxn>
                  <a:cxn ang="0">
                    <a:pos x="18" y="12"/>
                  </a:cxn>
                  <a:cxn ang="0">
                    <a:pos x="19" y="13"/>
                  </a:cxn>
                  <a:cxn ang="0">
                    <a:pos x="18" y="15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3" y="19"/>
                  </a:cxn>
                  <a:cxn ang="0">
                    <a:pos x="12" y="18"/>
                  </a:cxn>
                  <a:cxn ang="0">
                    <a:pos x="10" y="19"/>
                  </a:cxn>
                  <a:cxn ang="0">
                    <a:pos x="9" y="19"/>
                  </a:cxn>
                  <a:cxn ang="0">
                    <a:pos x="7" y="18"/>
                  </a:cxn>
                  <a:cxn ang="0">
                    <a:pos x="6" y="16"/>
                  </a:cxn>
                  <a:cxn ang="0">
                    <a:pos x="3" y="16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4"/>
                  </a:cxn>
                </a:cxnLst>
                <a:rect l="0" t="0" r="r" b="b"/>
                <a:pathLst>
                  <a:path w="24" h="21">
                    <a:moveTo>
                      <a:pt x="1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58"/>
              <p:cNvSpPr>
                <a:spLocks/>
              </p:cNvSpPr>
              <p:nvPr/>
            </p:nvSpPr>
            <p:spPr bwMode="auto">
              <a:xfrm>
                <a:off x="3230" y="3103"/>
                <a:ext cx="27" cy="37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13" y="34"/>
                  </a:cxn>
                  <a:cxn ang="0">
                    <a:pos x="13" y="31"/>
                  </a:cxn>
                  <a:cxn ang="0">
                    <a:pos x="12" y="30"/>
                  </a:cxn>
                  <a:cxn ang="0">
                    <a:pos x="12" y="27"/>
                  </a:cxn>
                  <a:cxn ang="0">
                    <a:pos x="10" y="25"/>
                  </a:cxn>
                  <a:cxn ang="0">
                    <a:pos x="7" y="25"/>
                  </a:cxn>
                  <a:cxn ang="0">
                    <a:pos x="4" y="25"/>
                  </a:cxn>
                  <a:cxn ang="0">
                    <a:pos x="3" y="27"/>
                  </a:cxn>
                  <a:cxn ang="0">
                    <a:pos x="3" y="24"/>
                  </a:cxn>
                  <a:cxn ang="0">
                    <a:pos x="1" y="22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3"/>
                  </a:cxn>
                  <a:cxn ang="0">
                    <a:pos x="21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5" y="1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4" y="7"/>
                  </a:cxn>
                  <a:cxn ang="0">
                    <a:pos x="22" y="9"/>
                  </a:cxn>
                  <a:cxn ang="0">
                    <a:pos x="24" y="12"/>
                  </a:cxn>
                  <a:cxn ang="0">
                    <a:pos x="24" y="15"/>
                  </a:cxn>
                  <a:cxn ang="0">
                    <a:pos x="25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2" y="19"/>
                  </a:cxn>
                  <a:cxn ang="0">
                    <a:pos x="21" y="21"/>
                  </a:cxn>
                  <a:cxn ang="0">
                    <a:pos x="22" y="22"/>
                  </a:cxn>
                  <a:cxn ang="0">
                    <a:pos x="22" y="25"/>
                  </a:cxn>
                  <a:cxn ang="0">
                    <a:pos x="22" y="28"/>
                  </a:cxn>
                  <a:cxn ang="0">
                    <a:pos x="24" y="30"/>
                  </a:cxn>
                  <a:cxn ang="0">
                    <a:pos x="22" y="31"/>
                  </a:cxn>
                  <a:cxn ang="0">
                    <a:pos x="21" y="33"/>
                  </a:cxn>
                  <a:cxn ang="0">
                    <a:pos x="19" y="34"/>
                  </a:cxn>
                  <a:cxn ang="0">
                    <a:pos x="18" y="36"/>
                  </a:cxn>
                  <a:cxn ang="0">
                    <a:pos x="16" y="37"/>
                  </a:cxn>
                </a:cxnLst>
                <a:rect l="0" t="0" r="r" b="b"/>
                <a:pathLst>
                  <a:path w="27" h="37">
                    <a:moveTo>
                      <a:pt x="15" y="37"/>
                    </a:moveTo>
                    <a:lnTo>
                      <a:pt x="15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59"/>
              <p:cNvSpPr>
                <a:spLocks/>
              </p:cNvSpPr>
              <p:nvPr/>
            </p:nvSpPr>
            <p:spPr bwMode="auto">
              <a:xfrm>
                <a:off x="3123" y="3082"/>
                <a:ext cx="24" cy="22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1" y="3"/>
                  </a:cxn>
                  <a:cxn ang="0">
                    <a:pos x="23" y="4"/>
                  </a:cxn>
                  <a:cxn ang="0">
                    <a:pos x="23" y="7"/>
                  </a:cxn>
                  <a:cxn ang="0">
                    <a:pos x="24" y="9"/>
                  </a:cxn>
                  <a:cxn ang="0">
                    <a:pos x="24" y="12"/>
                  </a:cxn>
                  <a:cxn ang="0">
                    <a:pos x="23" y="15"/>
                  </a:cxn>
                  <a:cxn ang="0">
                    <a:pos x="23" y="15"/>
                  </a:cxn>
                  <a:cxn ang="0">
                    <a:pos x="24" y="16"/>
                  </a:cxn>
                  <a:cxn ang="0">
                    <a:pos x="23" y="18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0" y="18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20" y="21"/>
                  </a:cxn>
                  <a:cxn ang="0">
                    <a:pos x="18" y="19"/>
                  </a:cxn>
                  <a:cxn ang="0">
                    <a:pos x="15" y="19"/>
                  </a:cxn>
                  <a:cxn ang="0">
                    <a:pos x="13" y="21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0" y="21"/>
                  </a:cxn>
                  <a:cxn ang="0">
                    <a:pos x="10" y="22"/>
                  </a:cxn>
                  <a:cxn ang="0">
                    <a:pos x="7" y="22"/>
                  </a:cxn>
                  <a:cxn ang="0">
                    <a:pos x="7" y="19"/>
                  </a:cxn>
                  <a:cxn ang="0">
                    <a:pos x="6" y="18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1" y="16"/>
                  </a:cxn>
                </a:cxnLst>
                <a:rect l="0" t="0" r="r" b="b"/>
                <a:pathLst>
                  <a:path w="24" h="22">
                    <a:moveTo>
                      <a:pt x="1" y="16"/>
                    </a:move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60"/>
              <p:cNvSpPr>
                <a:spLocks/>
              </p:cNvSpPr>
              <p:nvPr/>
            </p:nvSpPr>
            <p:spPr bwMode="auto">
              <a:xfrm>
                <a:off x="3130" y="3063"/>
                <a:ext cx="22" cy="2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9" y="2"/>
                  </a:cxn>
                  <a:cxn ang="0">
                    <a:pos x="19" y="5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20" y="9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0" y="12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0" y="19"/>
                  </a:cxn>
                  <a:cxn ang="0">
                    <a:pos x="19" y="20"/>
                  </a:cxn>
                  <a:cxn ang="0">
                    <a:pos x="17" y="19"/>
                  </a:cxn>
                  <a:cxn ang="0">
                    <a:pos x="16" y="20"/>
                  </a:cxn>
                  <a:cxn ang="0">
                    <a:pos x="14" y="22"/>
                  </a:cxn>
                  <a:cxn ang="0">
                    <a:pos x="13" y="22"/>
                  </a:cxn>
                  <a:cxn ang="0">
                    <a:pos x="11" y="20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6" y="17"/>
                  </a:cxn>
                  <a:cxn ang="0">
                    <a:pos x="6" y="14"/>
                  </a:cxn>
                  <a:cxn ang="0">
                    <a:pos x="5" y="12"/>
                  </a:cxn>
                </a:cxnLst>
                <a:rect l="0" t="0" r="r" b="b"/>
                <a:pathLst>
                  <a:path w="22" h="2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Freeform 461"/>
              <p:cNvSpPr>
                <a:spLocks/>
              </p:cNvSpPr>
              <p:nvPr/>
            </p:nvSpPr>
            <p:spPr bwMode="auto">
              <a:xfrm>
                <a:off x="3159" y="3038"/>
                <a:ext cx="38" cy="37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6" y="16"/>
                  </a:cxn>
                  <a:cxn ang="0">
                    <a:pos x="9" y="15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11" y="12"/>
                  </a:cxn>
                  <a:cxn ang="0">
                    <a:pos x="11" y="7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14" y="6"/>
                  </a:cxn>
                  <a:cxn ang="0">
                    <a:pos x="15" y="3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1" y="4"/>
                  </a:cxn>
                  <a:cxn ang="0">
                    <a:pos x="18" y="6"/>
                  </a:cxn>
                  <a:cxn ang="0">
                    <a:pos x="17" y="7"/>
                  </a:cxn>
                  <a:cxn ang="0">
                    <a:pos x="20" y="9"/>
                  </a:cxn>
                  <a:cxn ang="0">
                    <a:pos x="23" y="10"/>
                  </a:cxn>
                  <a:cxn ang="0">
                    <a:pos x="23" y="12"/>
                  </a:cxn>
                  <a:cxn ang="0">
                    <a:pos x="23" y="16"/>
                  </a:cxn>
                  <a:cxn ang="0">
                    <a:pos x="26" y="18"/>
                  </a:cxn>
                  <a:cxn ang="0">
                    <a:pos x="27" y="18"/>
                  </a:cxn>
                  <a:cxn ang="0">
                    <a:pos x="27" y="22"/>
                  </a:cxn>
                  <a:cxn ang="0">
                    <a:pos x="30" y="21"/>
                  </a:cxn>
                  <a:cxn ang="0">
                    <a:pos x="32" y="21"/>
                  </a:cxn>
                  <a:cxn ang="0">
                    <a:pos x="32" y="22"/>
                  </a:cxn>
                  <a:cxn ang="0">
                    <a:pos x="32" y="21"/>
                  </a:cxn>
                  <a:cxn ang="0">
                    <a:pos x="33" y="22"/>
                  </a:cxn>
                  <a:cxn ang="0">
                    <a:pos x="35" y="22"/>
                  </a:cxn>
                  <a:cxn ang="0">
                    <a:pos x="35" y="24"/>
                  </a:cxn>
                  <a:cxn ang="0">
                    <a:pos x="38" y="22"/>
                  </a:cxn>
                  <a:cxn ang="0">
                    <a:pos x="36" y="25"/>
                  </a:cxn>
                  <a:cxn ang="0">
                    <a:pos x="33" y="27"/>
                  </a:cxn>
                  <a:cxn ang="0">
                    <a:pos x="29" y="25"/>
                  </a:cxn>
                  <a:cxn ang="0">
                    <a:pos x="27" y="28"/>
                  </a:cxn>
                  <a:cxn ang="0">
                    <a:pos x="26" y="28"/>
                  </a:cxn>
                  <a:cxn ang="0">
                    <a:pos x="23" y="30"/>
                  </a:cxn>
                  <a:cxn ang="0">
                    <a:pos x="18" y="30"/>
                  </a:cxn>
                  <a:cxn ang="0">
                    <a:pos x="17" y="27"/>
                  </a:cxn>
                  <a:cxn ang="0">
                    <a:pos x="15" y="24"/>
                  </a:cxn>
                  <a:cxn ang="0">
                    <a:pos x="12" y="27"/>
                  </a:cxn>
                  <a:cxn ang="0">
                    <a:pos x="11" y="30"/>
                  </a:cxn>
                  <a:cxn ang="0">
                    <a:pos x="8" y="33"/>
                  </a:cxn>
                  <a:cxn ang="0">
                    <a:pos x="6" y="36"/>
                  </a:cxn>
                  <a:cxn ang="0">
                    <a:pos x="3" y="37"/>
                  </a:cxn>
                  <a:cxn ang="0">
                    <a:pos x="3" y="36"/>
                  </a:cxn>
                  <a:cxn ang="0">
                    <a:pos x="3" y="31"/>
                  </a:cxn>
                  <a:cxn ang="0">
                    <a:pos x="2" y="28"/>
                  </a:cxn>
                  <a:cxn ang="0">
                    <a:pos x="0" y="25"/>
                  </a:cxn>
                  <a:cxn ang="0">
                    <a:pos x="2" y="22"/>
                  </a:cxn>
                  <a:cxn ang="0">
                    <a:pos x="3" y="22"/>
                  </a:cxn>
                  <a:cxn ang="0">
                    <a:pos x="8" y="22"/>
                  </a:cxn>
                </a:cxnLst>
                <a:rect l="0" t="0" r="r" b="b"/>
                <a:pathLst>
                  <a:path w="38" h="37">
                    <a:moveTo>
                      <a:pt x="9" y="21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6" name="Freeform 462"/>
              <p:cNvSpPr>
                <a:spLocks/>
              </p:cNvSpPr>
              <p:nvPr/>
            </p:nvSpPr>
            <p:spPr bwMode="auto">
              <a:xfrm>
                <a:off x="3218" y="3068"/>
                <a:ext cx="37" cy="39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1" y="20"/>
                  </a:cxn>
                  <a:cxn ang="0">
                    <a:pos x="34" y="18"/>
                  </a:cxn>
                  <a:cxn ang="0">
                    <a:pos x="36" y="21"/>
                  </a:cxn>
                  <a:cxn ang="0">
                    <a:pos x="37" y="24"/>
                  </a:cxn>
                  <a:cxn ang="0">
                    <a:pos x="37" y="26"/>
                  </a:cxn>
                  <a:cxn ang="0">
                    <a:pos x="36" y="29"/>
                  </a:cxn>
                  <a:cxn ang="0">
                    <a:pos x="37" y="32"/>
                  </a:cxn>
                  <a:cxn ang="0">
                    <a:pos x="36" y="35"/>
                  </a:cxn>
                  <a:cxn ang="0">
                    <a:pos x="34" y="38"/>
                  </a:cxn>
                  <a:cxn ang="0">
                    <a:pos x="30" y="38"/>
                  </a:cxn>
                  <a:cxn ang="0">
                    <a:pos x="27" y="36"/>
                  </a:cxn>
                  <a:cxn ang="0">
                    <a:pos x="24" y="35"/>
                  </a:cxn>
                  <a:cxn ang="0">
                    <a:pos x="22" y="38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5" y="38"/>
                  </a:cxn>
                  <a:cxn ang="0">
                    <a:pos x="15" y="36"/>
                  </a:cxn>
                  <a:cxn ang="0">
                    <a:pos x="12" y="35"/>
                  </a:cxn>
                  <a:cxn ang="0">
                    <a:pos x="9" y="33"/>
                  </a:cxn>
                  <a:cxn ang="0">
                    <a:pos x="9" y="29"/>
                  </a:cxn>
                  <a:cxn ang="0">
                    <a:pos x="4" y="29"/>
                  </a:cxn>
                  <a:cxn ang="0">
                    <a:pos x="1" y="27"/>
                  </a:cxn>
                  <a:cxn ang="0">
                    <a:pos x="1" y="23"/>
                  </a:cxn>
                  <a:cxn ang="0">
                    <a:pos x="4" y="21"/>
                  </a:cxn>
                  <a:cxn ang="0">
                    <a:pos x="3" y="18"/>
                  </a:cxn>
                  <a:cxn ang="0">
                    <a:pos x="0" y="17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0" y="9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18" y="12"/>
                  </a:cxn>
                  <a:cxn ang="0">
                    <a:pos x="21" y="14"/>
                  </a:cxn>
                  <a:cxn ang="0">
                    <a:pos x="24" y="15"/>
                  </a:cxn>
                  <a:cxn ang="0">
                    <a:pos x="27" y="12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0" y="14"/>
                  </a:cxn>
                </a:cxnLst>
                <a:rect l="0" t="0" r="r" b="b"/>
                <a:pathLst>
                  <a:path w="37" h="39">
                    <a:moveTo>
                      <a:pt x="31" y="15"/>
                    </a:moveTo>
                    <a:lnTo>
                      <a:pt x="31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6" y="29"/>
                    </a:lnTo>
                    <a:lnTo>
                      <a:pt x="36" y="30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463"/>
              <p:cNvSpPr>
                <a:spLocks/>
              </p:cNvSpPr>
              <p:nvPr/>
            </p:nvSpPr>
            <p:spPr bwMode="auto">
              <a:xfrm>
                <a:off x="3230" y="3060"/>
                <a:ext cx="28" cy="23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2" y="8"/>
                  </a:cxn>
                  <a:cxn ang="0">
                    <a:pos x="13" y="6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21" y="5"/>
                  </a:cxn>
                  <a:cxn ang="0">
                    <a:pos x="22" y="6"/>
                  </a:cxn>
                  <a:cxn ang="0">
                    <a:pos x="21" y="8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18" y="11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5" y="9"/>
                  </a:cxn>
                  <a:cxn ang="0">
                    <a:pos x="28" y="9"/>
                  </a:cxn>
                  <a:cxn ang="0">
                    <a:pos x="27" y="11"/>
                  </a:cxn>
                  <a:cxn ang="0">
                    <a:pos x="27" y="14"/>
                  </a:cxn>
                  <a:cxn ang="0">
                    <a:pos x="28" y="15"/>
                  </a:cxn>
                  <a:cxn ang="0">
                    <a:pos x="25" y="15"/>
                  </a:cxn>
                  <a:cxn ang="0">
                    <a:pos x="24" y="17"/>
                  </a:cxn>
                  <a:cxn ang="0">
                    <a:pos x="22" y="18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19" y="22"/>
                  </a:cxn>
                  <a:cxn ang="0">
                    <a:pos x="18" y="23"/>
                  </a:cxn>
                  <a:cxn ang="0">
                    <a:pos x="16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9" y="22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3" y="18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3" y="14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1" y="9"/>
                  </a:cxn>
                </a:cxnLst>
                <a:rect l="0" t="0" r="r" b="b"/>
                <a:pathLst>
                  <a:path w="28" h="23">
                    <a:moveTo>
                      <a:pt x="1" y="9"/>
                    </a:move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464"/>
              <p:cNvSpPr>
                <a:spLocks/>
              </p:cNvSpPr>
              <p:nvPr/>
            </p:nvSpPr>
            <p:spPr bwMode="auto">
              <a:xfrm>
                <a:off x="3227" y="3017"/>
                <a:ext cx="53" cy="51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6" y="16"/>
                  </a:cxn>
                  <a:cxn ang="0">
                    <a:pos x="6" y="13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13" y="3"/>
                  </a:cxn>
                  <a:cxn ang="0">
                    <a:pos x="18" y="1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33" y="1"/>
                  </a:cxn>
                  <a:cxn ang="0">
                    <a:pos x="37" y="3"/>
                  </a:cxn>
                  <a:cxn ang="0">
                    <a:pos x="39" y="7"/>
                  </a:cxn>
                  <a:cxn ang="0">
                    <a:pos x="44" y="9"/>
                  </a:cxn>
                  <a:cxn ang="0">
                    <a:pos x="48" y="10"/>
                  </a:cxn>
                  <a:cxn ang="0">
                    <a:pos x="51" y="10"/>
                  </a:cxn>
                  <a:cxn ang="0">
                    <a:pos x="53" y="15"/>
                  </a:cxn>
                  <a:cxn ang="0">
                    <a:pos x="50" y="18"/>
                  </a:cxn>
                  <a:cxn ang="0">
                    <a:pos x="45" y="19"/>
                  </a:cxn>
                  <a:cxn ang="0">
                    <a:pos x="42" y="19"/>
                  </a:cxn>
                  <a:cxn ang="0">
                    <a:pos x="42" y="22"/>
                  </a:cxn>
                  <a:cxn ang="0">
                    <a:pos x="42" y="25"/>
                  </a:cxn>
                  <a:cxn ang="0">
                    <a:pos x="40" y="24"/>
                  </a:cxn>
                  <a:cxn ang="0">
                    <a:pos x="39" y="28"/>
                  </a:cxn>
                  <a:cxn ang="0">
                    <a:pos x="37" y="30"/>
                  </a:cxn>
                  <a:cxn ang="0">
                    <a:pos x="36" y="31"/>
                  </a:cxn>
                  <a:cxn ang="0">
                    <a:pos x="36" y="34"/>
                  </a:cxn>
                  <a:cxn ang="0">
                    <a:pos x="36" y="34"/>
                  </a:cxn>
                  <a:cxn ang="0">
                    <a:pos x="33" y="37"/>
                  </a:cxn>
                  <a:cxn ang="0">
                    <a:pos x="31" y="36"/>
                  </a:cxn>
                  <a:cxn ang="0">
                    <a:pos x="30" y="37"/>
                  </a:cxn>
                  <a:cxn ang="0">
                    <a:pos x="25" y="39"/>
                  </a:cxn>
                  <a:cxn ang="0">
                    <a:pos x="22" y="42"/>
                  </a:cxn>
                  <a:cxn ang="0">
                    <a:pos x="19" y="45"/>
                  </a:cxn>
                  <a:cxn ang="0">
                    <a:pos x="16" y="48"/>
                  </a:cxn>
                  <a:cxn ang="0">
                    <a:pos x="16" y="51"/>
                  </a:cxn>
                  <a:cxn ang="0">
                    <a:pos x="13" y="48"/>
                  </a:cxn>
                  <a:cxn ang="0">
                    <a:pos x="10" y="45"/>
                  </a:cxn>
                  <a:cxn ang="0">
                    <a:pos x="9" y="40"/>
                  </a:cxn>
                  <a:cxn ang="0">
                    <a:pos x="7" y="39"/>
                  </a:cxn>
                  <a:cxn ang="0">
                    <a:pos x="6" y="37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1" y="36"/>
                  </a:cxn>
                  <a:cxn ang="0">
                    <a:pos x="1" y="36"/>
                  </a:cxn>
                  <a:cxn ang="0">
                    <a:pos x="3" y="31"/>
                  </a:cxn>
                  <a:cxn ang="0">
                    <a:pos x="3" y="28"/>
                  </a:cxn>
                </a:cxnLst>
                <a:rect l="0" t="0" r="r" b="b"/>
                <a:pathLst>
                  <a:path w="53" h="51">
                    <a:moveTo>
                      <a:pt x="3" y="24"/>
                    </a:move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465"/>
              <p:cNvSpPr>
                <a:spLocks/>
              </p:cNvSpPr>
              <p:nvPr/>
            </p:nvSpPr>
            <p:spPr bwMode="auto">
              <a:xfrm>
                <a:off x="3332" y="3300"/>
                <a:ext cx="33" cy="3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9" y="7"/>
                  </a:cxn>
                  <a:cxn ang="0">
                    <a:pos x="12" y="7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18" y="4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4" y="4"/>
                  </a:cxn>
                  <a:cxn ang="0">
                    <a:pos x="26" y="6"/>
                  </a:cxn>
                  <a:cxn ang="0">
                    <a:pos x="27" y="7"/>
                  </a:cxn>
                  <a:cxn ang="0">
                    <a:pos x="30" y="6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3" y="12"/>
                  </a:cxn>
                  <a:cxn ang="0">
                    <a:pos x="32" y="13"/>
                  </a:cxn>
                  <a:cxn ang="0">
                    <a:pos x="33" y="15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2" y="20"/>
                  </a:cxn>
                  <a:cxn ang="0">
                    <a:pos x="30" y="21"/>
                  </a:cxn>
                  <a:cxn ang="0">
                    <a:pos x="29" y="23"/>
                  </a:cxn>
                  <a:cxn ang="0">
                    <a:pos x="29" y="24"/>
                  </a:cxn>
                  <a:cxn ang="0">
                    <a:pos x="27" y="26"/>
                  </a:cxn>
                  <a:cxn ang="0">
                    <a:pos x="26" y="27"/>
                  </a:cxn>
                  <a:cxn ang="0">
                    <a:pos x="24" y="29"/>
                  </a:cxn>
                  <a:cxn ang="0">
                    <a:pos x="24" y="32"/>
                  </a:cxn>
                  <a:cxn ang="0">
                    <a:pos x="23" y="33"/>
                  </a:cxn>
                  <a:cxn ang="0">
                    <a:pos x="21" y="35"/>
                  </a:cxn>
                  <a:cxn ang="0">
                    <a:pos x="20" y="33"/>
                  </a:cxn>
                  <a:cxn ang="0">
                    <a:pos x="18" y="32"/>
                  </a:cxn>
                  <a:cxn ang="0">
                    <a:pos x="17" y="32"/>
                  </a:cxn>
                  <a:cxn ang="0">
                    <a:pos x="15" y="33"/>
                  </a:cxn>
                  <a:cxn ang="0">
                    <a:pos x="14" y="35"/>
                  </a:cxn>
                  <a:cxn ang="0">
                    <a:pos x="14" y="32"/>
                  </a:cxn>
                  <a:cxn ang="0">
                    <a:pos x="14" y="29"/>
                  </a:cxn>
                  <a:cxn ang="0">
                    <a:pos x="12" y="27"/>
                  </a:cxn>
                  <a:cxn ang="0">
                    <a:pos x="12" y="24"/>
                  </a:cxn>
                  <a:cxn ang="0">
                    <a:pos x="12" y="21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0" y="6"/>
                  </a:cxn>
                </a:cxnLst>
                <a:rect l="0" t="0" r="r" b="b"/>
                <a:pathLst>
                  <a:path w="33" h="35">
                    <a:moveTo>
                      <a:pt x="0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466"/>
              <p:cNvSpPr>
                <a:spLocks/>
              </p:cNvSpPr>
              <p:nvPr/>
            </p:nvSpPr>
            <p:spPr bwMode="auto">
              <a:xfrm>
                <a:off x="3271" y="3294"/>
                <a:ext cx="21" cy="2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6" y="16"/>
                  </a:cxn>
                  <a:cxn ang="0">
                    <a:pos x="4" y="15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6"/>
                  </a:cxn>
                  <a:cxn ang="0">
                    <a:pos x="10" y="9"/>
                  </a:cxn>
                  <a:cxn ang="0">
                    <a:pos x="12" y="10"/>
                  </a:cxn>
                  <a:cxn ang="0">
                    <a:pos x="13" y="12"/>
                  </a:cxn>
                  <a:cxn ang="0">
                    <a:pos x="15" y="10"/>
                  </a:cxn>
                  <a:cxn ang="0">
                    <a:pos x="16" y="12"/>
                  </a:cxn>
                  <a:cxn ang="0">
                    <a:pos x="18" y="13"/>
                  </a:cxn>
                  <a:cxn ang="0">
                    <a:pos x="19" y="12"/>
                  </a:cxn>
                  <a:cxn ang="0">
                    <a:pos x="21" y="13"/>
                  </a:cxn>
                  <a:cxn ang="0">
                    <a:pos x="19" y="15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5" y="19"/>
                  </a:cxn>
                  <a:cxn ang="0">
                    <a:pos x="13" y="21"/>
                  </a:cxn>
                  <a:cxn ang="0">
                    <a:pos x="13" y="21"/>
                  </a:cxn>
                  <a:cxn ang="0">
                    <a:pos x="12" y="19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9" y="19"/>
                  </a:cxn>
                  <a:cxn ang="0">
                    <a:pos x="7" y="21"/>
                  </a:cxn>
                </a:cxnLst>
                <a:rect l="0" t="0" r="r" b="b"/>
                <a:pathLst>
                  <a:path w="21" h="22">
                    <a:moveTo>
                      <a:pt x="7" y="19"/>
                    </a:moveTo>
                    <a:lnTo>
                      <a:pt x="7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467"/>
              <p:cNvSpPr>
                <a:spLocks/>
              </p:cNvSpPr>
              <p:nvPr/>
            </p:nvSpPr>
            <p:spPr bwMode="auto">
              <a:xfrm>
                <a:off x="3290" y="3291"/>
                <a:ext cx="23" cy="22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9" y="12"/>
                  </a:cxn>
                  <a:cxn ang="0">
                    <a:pos x="11" y="10"/>
                  </a:cxn>
                  <a:cxn ang="0">
                    <a:pos x="12" y="9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4"/>
                  </a:cxn>
                  <a:cxn ang="0">
                    <a:pos x="12" y="3"/>
                  </a:cxn>
                  <a:cxn ang="0">
                    <a:pos x="14" y="1"/>
                  </a:cxn>
                  <a:cxn ang="0">
                    <a:pos x="15" y="3"/>
                  </a:cxn>
                  <a:cxn ang="0">
                    <a:pos x="17" y="4"/>
                  </a:cxn>
                  <a:cxn ang="0">
                    <a:pos x="20" y="4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3" y="4"/>
                  </a:cxn>
                  <a:cxn ang="0">
                    <a:pos x="21" y="6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3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2" y="16"/>
                  </a:cxn>
                  <a:cxn ang="0">
                    <a:pos x="12" y="19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8" y="21"/>
                  </a:cxn>
                  <a:cxn ang="0">
                    <a:pos x="6" y="19"/>
                  </a:cxn>
                  <a:cxn ang="0">
                    <a:pos x="5" y="18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12" y="7"/>
                  </a:cxn>
                  <a:cxn ang="0">
                    <a:pos x="11" y="10"/>
                  </a:cxn>
                  <a:cxn ang="0">
                    <a:pos x="9" y="12"/>
                  </a:cxn>
                </a:cxnLst>
                <a:rect l="0" t="0" r="r" b="b"/>
                <a:pathLst>
                  <a:path w="23" h="22">
                    <a:moveTo>
                      <a:pt x="9" y="13"/>
                    </a:moveTo>
                    <a:lnTo>
                      <a:pt x="11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468"/>
              <p:cNvSpPr>
                <a:spLocks/>
              </p:cNvSpPr>
              <p:nvPr/>
            </p:nvSpPr>
            <p:spPr bwMode="auto">
              <a:xfrm>
                <a:off x="3275" y="3261"/>
                <a:ext cx="17" cy="39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14" y="6"/>
                  </a:cxn>
                  <a:cxn ang="0">
                    <a:pos x="14" y="9"/>
                  </a:cxn>
                  <a:cxn ang="0">
                    <a:pos x="15" y="10"/>
                  </a:cxn>
                  <a:cxn ang="0">
                    <a:pos x="15" y="13"/>
                  </a:cxn>
                  <a:cxn ang="0">
                    <a:pos x="17" y="15"/>
                  </a:cxn>
                  <a:cxn ang="0">
                    <a:pos x="17" y="18"/>
                  </a:cxn>
                  <a:cxn ang="0">
                    <a:pos x="14" y="18"/>
                  </a:cxn>
                  <a:cxn ang="0">
                    <a:pos x="12" y="19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14" y="21"/>
                  </a:cxn>
                  <a:cxn ang="0">
                    <a:pos x="15" y="22"/>
                  </a:cxn>
                  <a:cxn ang="0">
                    <a:pos x="17" y="24"/>
                  </a:cxn>
                  <a:cxn ang="0">
                    <a:pos x="15" y="25"/>
                  </a:cxn>
                  <a:cxn ang="0">
                    <a:pos x="14" y="27"/>
                  </a:cxn>
                  <a:cxn ang="0">
                    <a:pos x="12" y="28"/>
                  </a:cxn>
                  <a:cxn ang="0">
                    <a:pos x="12" y="31"/>
                  </a:cxn>
                  <a:cxn ang="0">
                    <a:pos x="11" y="33"/>
                  </a:cxn>
                  <a:cxn ang="0">
                    <a:pos x="11" y="36"/>
                  </a:cxn>
                  <a:cxn ang="0">
                    <a:pos x="9" y="39"/>
                  </a:cxn>
                  <a:cxn ang="0">
                    <a:pos x="8" y="37"/>
                  </a:cxn>
                  <a:cxn ang="0">
                    <a:pos x="5" y="37"/>
                  </a:cxn>
                  <a:cxn ang="0">
                    <a:pos x="3" y="36"/>
                  </a:cxn>
                  <a:cxn ang="0">
                    <a:pos x="2" y="34"/>
                  </a:cxn>
                  <a:cxn ang="0">
                    <a:pos x="0" y="33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2" y="28"/>
                  </a:cxn>
                  <a:cxn ang="0">
                    <a:pos x="3" y="27"/>
                  </a:cxn>
                  <a:cxn ang="0">
                    <a:pos x="2" y="25"/>
                  </a:cxn>
                  <a:cxn ang="0">
                    <a:pos x="2" y="22"/>
                  </a:cxn>
                  <a:cxn ang="0">
                    <a:pos x="0" y="21"/>
                  </a:cxn>
                  <a:cxn ang="0">
                    <a:pos x="2" y="19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2" y="13"/>
                  </a:cxn>
                </a:cxnLst>
                <a:rect l="0" t="0" r="r" b="b"/>
                <a:pathLst>
                  <a:path w="17" h="39">
                    <a:moveTo>
                      <a:pt x="2" y="12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469"/>
              <p:cNvSpPr>
                <a:spLocks/>
              </p:cNvSpPr>
              <p:nvPr/>
            </p:nvSpPr>
            <p:spPr bwMode="auto">
              <a:xfrm>
                <a:off x="3371" y="3315"/>
                <a:ext cx="46" cy="44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32" y="6"/>
                  </a:cxn>
                  <a:cxn ang="0">
                    <a:pos x="35" y="9"/>
                  </a:cxn>
                  <a:cxn ang="0">
                    <a:pos x="35" y="11"/>
                  </a:cxn>
                  <a:cxn ang="0">
                    <a:pos x="37" y="15"/>
                  </a:cxn>
                  <a:cxn ang="0">
                    <a:pos x="40" y="15"/>
                  </a:cxn>
                  <a:cxn ang="0">
                    <a:pos x="38" y="14"/>
                  </a:cxn>
                  <a:cxn ang="0">
                    <a:pos x="37" y="15"/>
                  </a:cxn>
                  <a:cxn ang="0">
                    <a:pos x="37" y="12"/>
                  </a:cxn>
                  <a:cxn ang="0">
                    <a:pos x="35" y="11"/>
                  </a:cxn>
                  <a:cxn ang="0">
                    <a:pos x="35" y="11"/>
                  </a:cxn>
                  <a:cxn ang="0">
                    <a:pos x="37" y="9"/>
                  </a:cxn>
                  <a:cxn ang="0">
                    <a:pos x="35" y="8"/>
                  </a:cxn>
                  <a:cxn ang="0">
                    <a:pos x="35" y="5"/>
                  </a:cxn>
                  <a:cxn ang="0">
                    <a:pos x="35" y="1"/>
                  </a:cxn>
                  <a:cxn ang="0">
                    <a:pos x="37" y="0"/>
                  </a:cxn>
                  <a:cxn ang="0">
                    <a:pos x="40" y="3"/>
                  </a:cxn>
                  <a:cxn ang="0">
                    <a:pos x="43" y="6"/>
                  </a:cxn>
                  <a:cxn ang="0">
                    <a:pos x="46" y="9"/>
                  </a:cxn>
                  <a:cxn ang="0">
                    <a:pos x="43" y="12"/>
                  </a:cxn>
                  <a:cxn ang="0">
                    <a:pos x="41" y="17"/>
                  </a:cxn>
                  <a:cxn ang="0">
                    <a:pos x="38" y="21"/>
                  </a:cxn>
                  <a:cxn ang="0">
                    <a:pos x="32" y="21"/>
                  </a:cxn>
                  <a:cxn ang="0">
                    <a:pos x="31" y="26"/>
                  </a:cxn>
                  <a:cxn ang="0">
                    <a:pos x="27" y="29"/>
                  </a:cxn>
                  <a:cxn ang="0">
                    <a:pos x="27" y="32"/>
                  </a:cxn>
                  <a:cxn ang="0">
                    <a:pos x="27" y="32"/>
                  </a:cxn>
                  <a:cxn ang="0">
                    <a:pos x="29" y="36"/>
                  </a:cxn>
                  <a:cxn ang="0">
                    <a:pos x="26" y="36"/>
                  </a:cxn>
                  <a:cxn ang="0">
                    <a:pos x="24" y="38"/>
                  </a:cxn>
                  <a:cxn ang="0">
                    <a:pos x="23" y="39"/>
                  </a:cxn>
                  <a:cxn ang="0">
                    <a:pos x="20" y="39"/>
                  </a:cxn>
                  <a:cxn ang="0">
                    <a:pos x="18" y="38"/>
                  </a:cxn>
                  <a:cxn ang="0">
                    <a:pos x="14" y="39"/>
                  </a:cxn>
                  <a:cxn ang="0">
                    <a:pos x="14" y="39"/>
                  </a:cxn>
                  <a:cxn ang="0">
                    <a:pos x="12" y="44"/>
                  </a:cxn>
                  <a:cxn ang="0">
                    <a:pos x="8" y="42"/>
                  </a:cxn>
                  <a:cxn ang="0">
                    <a:pos x="5" y="42"/>
                  </a:cxn>
                  <a:cxn ang="0">
                    <a:pos x="8" y="39"/>
                  </a:cxn>
                  <a:cxn ang="0">
                    <a:pos x="5" y="36"/>
                  </a:cxn>
                  <a:cxn ang="0">
                    <a:pos x="2" y="33"/>
                  </a:cxn>
                  <a:cxn ang="0">
                    <a:pos x="0" y="30"/>
                  </a:cxn>
                  <a:cxn ang="0">
                    <a:pos x="5" y="29"/>
                  </a:cxn>
                  <a:cxn ang="0">
                    <a:pos x="8" y="29"/>
                  </a:cxn>
                  <a:cxn ang="0">
                    <a:pos x="9" y="24"/>
                  </a:cxn>
                  <a:cxn ang="0">
                    <a:pos x="8" y="20"/>
                  </a:cxn>
                  <a:cxn ang="0">
                    <a:pos x="8" y="17"/>
                  </a:cxn>
                  <a:cxn ang="0">
                    <a:pos x="9" y="12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0" y="11"/>
                  </a:cxn>
                  <a:cxn ang="0">
                    <a:pos x="24" y="8"/>
                  </a:cxn>
                  <a:cxn ang="0">
                    <a:pos x="26" y="6"/>
                  </a:cxn>
                  <a:cxn ang="0">
                    <a:pos x="27" y="5"/>
                  </a:cxn>
                </a:cxnLst>
                <a:rect l="0" t="0" r="r" b="b"/>
                <a:pathLst>
                  <a:path w="46" h="44">
                    <a:moveTo>
                      <a:pt x="27" y="3"/>
                    </a:moveTo>
                    <a:lnTo>
                      <a:pt x="27" y="5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470"/>
              <p:cNvSpPr>
                <a:spLocks/>
              </p:cNvSpPr>
              <p:nvPr/>
            </p:nvSpPr>
            <p:spPr bwMode="auto">
              <a:xfrm>
                <a:off x="3385" y="3295"/>
                <a:ext cx="26" cy="31"/>
              </a:xfrm>
              <a:custGeom>
                <a:avLst/>
                <a:gdLst/>
                <a:ahLst/>
                <a:cxnLst>
                  <a:cxn ang="0">
                    <a:pos x="13" y="25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9" y="29"/>
                  </a:cxn>
                  <a:cxn ang="0">
                    <a:pos x="6" y="31"/>
                  </a:cxn>
                  <a:cxn ang="0">
                    <a:pos x="6" y="28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4" y="20"/>
                  </a:cxn>
                  <a:cxn ang="0">
                    <a:pos x="4" y="17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4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3" y="3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26" y="8"/>
                  </a:cxn>
                  <a:cxn ang="0">
                    <a:pos x="24" y="9"/>
                  </a:cxn>
                  <a:cxn ang="0">
                    <a:pos x="24" y="9"/>
                  </a:cxn>
                  <a:cxn ang="0">
                    <a:pos x="23" y="11"/>
                  </a:cxn>
                  <a:cxn ang="0">
                    <a:pos x="23" y="12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20" y="15"/>
                  </a:cxn>
                  <a:cxn ang="0">
                    <a:pos x="18" y="17"/>
                  </a:cxn>
                  <a:cxn ang="0">
                    <a:pos x="17" y="18"/>
                  </a:cxn>
                  <a:cxn ang="0">
                    <a:pos x="15" y="20"/>
                  </a:cxn>
                  <a:cxn ang="0">
                    <a:pos x="15" y="23"/>
                  </a:cxn>
                </a:cxnLst>
                <a:rect l="0" t="0" r="r" b="b"/>
                <a:pathLst>
                  <a:path w="26" h="31">
                    <a:moveTo>
                      <a:pt x="13" y="23"/>
                    </a:moveTo>
                    <a:lnTo>
                      <a:pt x="13" y="25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471"/>
              <p:cNvSpPr>
                <a:spLocks/>
              </p:cNvSpPr>
              <p:nvPr/>
            </p:nvSpPr>
            <p:spPr bwMode="auto">
              <a:xfrm>
                <a:off x="3361" y="3258"/>
                <a:ext cx="27" cy="33"/>
              </a:xfrm>
              <a:custGeom>
                <a:avLst/>
                <a:gdLst/>
                <a:ahLst/>
                <a:cxnLst>
                  <a:cxn ang="0">
                    <a:pos x="4" y="27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7" y="15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3" y="16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1" y="9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2" y="1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6" y="6"/>
                  </a:cxn>
                  <a:cxn ang="0">
                    <a:pos x="18" y="7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21" y="10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4" y="13"/>
                  </a:cxn>
                  <a:cxn ang="0">
                    <a:pos x="24" y="16"/>
                  </a:cxn>
                  <a:cxn ang="0">
                    <a:pos x="25" y="18"/>
                  </a:cxn>
                  <a:cxn ang="0">
                    <a:pos x="27" y="19"/>
                  </a:cxn>
                  <a:cxn ang="0">
                    <a:pos x="25" y="21"/>
                  </a:cxn>
                  <a:cxn ang="0">
                    <a:pos x="22" y="21"/>
                  </a:cxn>
                  <a:cxn ang="0">
                    <a:pos x="21" y="22"/>
                  </a:cxn>
                  <a:cxn ang="0">
                    <a:pos x="18" y="22"/>
                  </a:cxn>
                  <a:cxn ang="0">
                    <a:pos x="18" y="25"/>
                  </a:cxn>
                  <a:cxn ang="0">
                    <a:pos x="16" y="24"/>
                  </a:cxn>
                  <a:cxn ang="0">
                    <a:pos x="15" y="25"/>
                  </a:cxn>
                  <a:cxn ang="0">
                    <a:pos x="15" y="28"/>
                  </a:cxn>
                  <a:cxn ang="0">
                    <a:pos x="12" y="28"/>
                  </a:cxn>
                  <a:cxn ang="0">
                    <a:pos x="15" y="28"/>
                  </a:cxn>
                  <a:cxn ang="0">
                    <a:pos x="13" y="30"/>
                  </a:cxn>
                  <a:cxn ang="0">
                    <a:pos x="12" y="31"/>
                  </a:cxn>
                  <a:cxn ang="0">
                    <a:pos x="10" y="30"/>
                  </a:cxn>
                  <a:cxn ang="0">
                    <a:pos x="9" y="31"/>
                  </a:cxn>
                  <a:cxn ang="0">
                    <a:pos x="7" y="33"/>
                  </a:cxn>
                  <a:cxn ang="0">
                    <a:pos x="7" y="30"/>
                  </a:cxn>
                  <a:cxn ang="0">
                    <a:pos x="6" y="28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6" y="28"/>
                  </a:cxn>
                  <a:cxn ang="0">
                    <a:pos x="4" y="27"/>
                  </a:cxn>
                </a:cxnLst>
                <a:rect l="0" t="0" r="r" b="b"/>
                <a:pathLst>
                  <a:path w="27" h="33">
                    <a:moveTo>
                      <a:pt x="3" y="27"/>
                    </a:moveTo>
                    <a:lnTo>
                      <a:pt x="4" y="27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472"/>
              <p:cNvSpPr>
                <a:spLocks/>
              </p:cNvSpPr>
              <p:nvPr/>
            </p:nvSpPr>
            <p:spPr bwMode="auto">
              <a:xfrm>
                <a:off x="3371" y="3273"/>
                <a:ext cx="46" cy="24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43" y="9"/>
                  </a:cxn>
                  <a:cxn ang="0">
                    <a:pos x="46" y="10"/>
                  </a:cxn>
                  <a:cxn ang="0">
                    <a:pos x="43" y="12"/>
                  </a:cxn>
                  <a:cxn ang="0">
                    <a:pos x="41" y="12"/>
                  </a:cxn>
                  <a:cxn ang="0">
                    <a:pos x="37" y="12"/>
                  </a:cxn>
                  <a:cxn ang="0">
                    <a:pos x="34" y="12"/>
                  </a:cxn>
                  <a:cxn ang="0">
                    <a:pos x="34" y="13"/>
                  </a:cxn>
                  <a:cxn ang="0">
                    <a:pos x="32" y="13"/>
                  </a:cxn>
                  <a:cxn ang="0">
                    <a:pos x="31" y="13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29" y="24"/>
                  </a:cxn>
                  <a:cxn ang="0">
                    <a:pos x="24" y="24"/>
                  </a:cxn>
                  <a:cxn ang="0">
                    <a:pos x="23" y="24"/>
                  </a:cxn>
                  <a:cxn ang="0">
                    <a:pos x="18" y="24"/>
                  </a:cxn>
                  <a:cxn ang="0">
                    <a:pos x="18" y="22"/>
                  </a:cxn>
                  <a:cxn ang="0">
                    <a:pos x="17" y="19"/>
                  </a:cxn>
                  <a:cxn ang="0">
                    <a:pos x="14" y="19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3" y="19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5" y="9"/>
                  </a:cxn>
                  <a:cxn ang="0">
                    <a:pos x="8" y="10"/>
                  </a:cxn>
                  <a:cxn ang="0">
                    <a:pos x="9" y="7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5" y="3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6" y="1"/>
                  </a:cxn>
                  <a:cxn ang="0">
                    <a:pos x="29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5" y="3"/>
                  </a:cxn>
                  <a:cxn ang="0">
                    <a:pos x="38" y="4"/>
                  </a:cxn>
                  <a:cxn ang="0">
                    <a:pos x="40" y="4"/>
                  </a:cxn>
                  <a:cxn ang="0">
                    <a:pos x="40" y="6"/>
                  </a:cxn>
                </a:cxnLst>
                <a:rect l="0" t="0" r="r" b="b"/>
                <a:pathLst>
                  <a:path w="46" h="24">
                    <a:moveTo>
                      <a:pt x="40" y="7"/>
                    </a:moveTo>
                    <a:lnTo>
                      <a:pt x="40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473"/>
              <p:cNvSpPr>
                <a:spLocks/>
              </p:cNvSpPr>
              <p:nvPr/>
            </p:nvSpPr>
            <p:spPr bwMode="auto">
              <a:xfrm>
                <a:off x="3398" y="3289"/>
                <a:ext cx="4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4" y="2"/>
                  </a:cxn>
                  <a:cxn ang="0">
                    <a:pos x="37" y="3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38" y="3"/>
                  </a:cxn>
                  <a:cxn ang="0">
                    <a:pos x="38" y="2"/>
                  </a:cxn>
                  <a:cxn ang="0">
                    <a:pos x="41" y="3"/>
                  </a:cxn>
                  <a:cxn ang="0">
                    <a:pos x="44" y="5"/>
                  </a:cxn>
                  <a:cxn ang="0">
                    <a:pos x="44" y="9"/>
                  </a:cxn>
                  <a:cxn ang="0">
                    <a:pos x="41" y="11"/>
                  </a:cxn>
                  <a:cxn ang="0">
                    <a:pos x="37" y="11"/>
                  </a:cxn>
                  <a:cxn ang="0">
                    <a:pos x="37" y="9"/>
                  </a:cxn>
                  <a:cxn ang="0">
                    <a:pos x="37" y="8"/>
                  </a:cxn>
                  <a:cxn ang="0">
                    <a:pos x="37" y="9"/>
                  </a:cxn>
                  <a:cxn ang="0">
                    <a:pos x="34" y="8"/>
                  </a:cxn>
                  <a:cxn ang="0">
                    <a:pos x="34" y="9"/>
                  </a:cxn>
                  <a:cxn ang="0">
                    <a:pos x="32" y="9"/>
                  </a:cxn>
                  <a:cxn ang="0">
                    <a:pos x="32" y="8"/>
                  </a:cxn>
                  <a:cxn ang="0">
                    <a:pos x="32" y="9"/>
                  </a:cxn>
                  <a:cxn ang="0">
                    <a:pos x="31" y="9"/>
                  </a:cxn>
                  <a:cxn ang="0">
                    <a:pos x="31" y="11"/>
                  </a:cxn>
                  <a:cxn ang="0">
                    <a:pos x="29" y="14"/>
                  </a:cxn>
                  <a:cxn ang="0">
                    <a:pos x="29" y="12"/>
                  </a:cxn>
                  <a:cxn ang="0">
                    <a:pos x="31" y="12"/>
                  </a:cxn>
                  <a:cxn ang="0">
                    <a:pos x="29" y="15"/>
                  </a:cxn>
                  <a:cxn ang="0">
                    <a:pos x="25" y="15"/>
                  </a:cxn>
                  <a:cxn ang="0">
                    <a:pos x="22" y="17"/>
                  </a:cxn>
                  <a:cxn ang="0">
                    <a:pos x="20" y="17"/>
                  </a:cxn>
                  <a:cxn ang="0">
                    <a:pos x="19" y="17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6" y="21"/>
                  </a:cxn>
                  <a:cxn ang="0">
                    <a:pos x="14" y="21"/>
                  </a:cxn>
                  <a:cxn ang="0">
                    <a:pos x="14" y="20"/>
                  </a:cxn>
                  <a:cxn ang="0">
                    <a:pos x="13" y="23"/>
                  </a:cxn>
                  <a:cxn ang="0">
                    <a:pos x="10" y="24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8" y="31"/>
                  </a:cxn>
                  <a:cxn ang="0">
                    <a:pos x="8" y="32"/>
                  </a:cxn>
                  <a:cxn ang="0">
                    <a:pos x="5" y="31"/>
                  </a:cxn>
                  <a:cxn ang="0">
                    <a:pos x="2" y="32"/>
                  </a:cxn>
                  <a:cxn ang="0">
                    <a:pos x="0" y="29"/>
                  </a:cxn>
                  <a:cxn ang="0">
                    <a:pos x="2" y="26"/>
                  </a:cxn>
                  <a:cxn ang="0">
                    <a:pos x="4" y="23"/>
                  </a:cxn>
                  <a:cxn ang="0">
                    <a:pos x="7" y="21"/>
                  </a:cxn>
                  <a:cxn ang="0">
                    <a:pos x="7" y="20"/>
                  </a:cxn>
                  <a:cxn ang="0">
                    <a:pos x="10" y="18"/>
                  </a:cxn>
                  <a:cxn ang="0">
                    <a:pos x="11" y="17"/>
                  </a:cxn>
                  <a:cxn ang="0">
                    <a:pos x="11" y="15"/>
                  </a:cxn>
                  <a:cxn ang="0">
                    <a:pos x="13" y="12"/>
                  </a:cxn>
                  <a:cxn ang="0">
                    <a:pos x="13" y="11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7" y="5"/>
                  </a:cxn>
                  <a:cxn ang="0">
                    <a:pos x="8" y="5"/>
                  </a:cxn>
                </a:cxnLst>
                <a:rect l="0" t="0" r="r" b="b"/>
                <a:pathLst>
                  <a:path w="44" h="32">
                    <a:moveTo>
                      <a:pt x="8" y="2"/>
                    </a:moveTo>
                    <a:lnTo>
                      <a:pt x="10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474"/>
              <p:cNvSpPr>
                <a:spLocks/>
              </p:cNvSpPr>
              <p:nvPr/>
            </p:nvSpPr>
            <p:spPr bwMode="auto">
              <a:xfrm>
                <a:off x="3269" y="3237"/>
                <a:ext cx="24" cy="31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4" y="6"/>
                  </a:cxn>
                  <a:cxn ang="0">
                    <a:pos x="12" y="4"/>
                  </a:cxn>
                  <a:cxn ang="0">
                    <a:pos x="14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23" y="9"/>
                  </a:cxn>
                  <a:cxn ang="0">
                    <a:pos x="21" y="10"/>
                  </a:cxn>
                  <a:cxn ang="0">
                    <a:pos x="21" y="10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17" y="12"/>
                  </a:cxn>
                  <a:cxn ang="0">
                    <a:pos x="15" y="13"/>
                  </a:cxn>
                  <a:cxn ang="0">
                    <a:pos x="15" y="16"/>
                  </a:cxn>
                  <a:cxn ang="0">
                    <a:pos x="14" y="15"/>
                  </a:cxn>
                  <a:cxn ang="0">
                    <a:pos x="14" y="18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3" y="22"/>
                  </a:cxn>
                  <a:cxn ang="0">
                    <a:pos x="24" y="24"/>
                  </a:cxn>
                  <a:cxn ang="0">
                    <a:pos x="24" y="27"/>
                  </a:cxn>
                  <a:cxn ang="0">
                    <a:pos x="21" y="27"/>
                  </a:cxn>
                  <a:cxn ang="0">
                    <a:pos x="20" y="28"/>
                  </a:cxn>
                  <a:cxn ang="0">
                    <a:pos x="17" y="28"/>
                  </a:cxn>
                  <a:cxn ang="0">
                    <a:pos x="15" y="27"/>
                  </a:cxn>
                  <a:cxn ang="0">
                    <a:pos x="14" y="28"/>
                  </a:cxn>
                  <a:cxn ang="0">
                    <a:pos x="11" y="28"/>
                  </a:cxn>
                  <a:cxn ang="0">
                    <a:pos x="9" y="27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28"/>
                  </a:cxn>
                  <a:cxn ang="0">
                    <a:pos x="6" y="31"/>
                  </a:cxn>
                  <a:cxn ang="0">
                    <a:pos x="3" y="31"/>
                  </a:cxn>
                </a:cxnLst>
                <a:rect l="0" t="0" r="r" b="b"/>
                <a:pathLst>
                  <a:path w="24" h="31">
                    <a:moveTo>
                      <a:pt x="3" y="30"/>
                    </a:moveTo>
                    <a:lnTo>
                      <a:pt x="3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475"/>
              <p:cNvSpPr>
                <a:spLocks/>
              </p:cNvSpPr>
              <p:nvPr/>
            </p:nvSpPr>
            <p:spPr bwMode="auto">
              <a:xfrm>
                <a:off x="3290" y="3238"/>
                <a:ext cx="30" cy="24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2" y="6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3" y="5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29" y="8"/>
                  </a:cxn>
                  <a:cxn ang="0">
                    <a:pos x="30" y="9"/>
                  </a:cxn>
                  <a:cxn ang="0">
                    <a:pos x="30" y="12"/>
                  </a:cxn>
                  <a:cxn ang="0">
                    <a:pos x="29" y="14"/>
                  </a:cxn>
                  <a:cxn ang="0">
                    <a:pos x="27" y="15"/>
                  </a:cxn>
                  <a:cxn ang="0">
                    <a:pos x="24" y="15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1" y="15"/>
                  </a:cxn>
                  <a:cxn ang="0">
                    <a:pos x="20" y="14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8" y="18"/>
                  </a:cxn>
                  <a:cxn ang="0">
                    <a:pos x="17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9" y="21"/>
                  </a:cxn>
                  <a:cxn ang="0">
                    <a:pos x="8" y="23"/>
                  </a:cxn>
                  <a:cxn ang="0">
                    <a:pos x="6" y="24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2" y="11"/>
                  </a:cxn>
                </a:cxnLst>
                <a:rect l="0" t="0" r="r" b="b"/>
                <a:pathLst>
                  <a:path w="30" h="24">
                    <a:moveTo>
                      <a:pt x="2" y="9"/>
                    </a:move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476"/>
              <p:cNvSpPr>
                <a:spLocks/>
              </p:cNvSpPr>
              <p:nvPr/>
            </p:nvSpPr>
            <p:spPr bwMode="auto">
              <a:xfrm>
                <a:off x="3283" y="3214"/>
                <a:ext cx="27" cy="35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1" y="21"/>
                  </a:cxn>
                  <a:cxn ang="0">
                    <a:pos x="1" y="18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3" y="0"/>
                  </a:cxn>
                  <a:cxn ang="0">
                    <a:pos x="15" y="2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22" y="3"/>
                  </a:cxn>
                  <a:cxn ang="0">
                    <a:pos x="24" y="5"/>
                  </a:cxn>
                  <a:cxn ang="0">
                    <a:pos x="25" y="6"/>
                  </a:cxn>
                  <a:cxn ang="0">
                    <a:pos x="25" y="9"/>
                  </a:cxn>
                  <a:cxn ang="0">
                    <a:pos x="22" y="9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1" y="14"/>
                  </a:cxn>
                  <a:cxn ang="0">
                    <a:pos x="21" y="17"/>
                  </a:cxn>
                  <a:cxn ang="0">
                    <a:pos x="22" y="18"/>
                  </a:cxn>
                  <a:cxn ang="0">
                    <a:pos x="24" y="20"/>
                  </a:cxn>
                  <a:cxn ang="0">
                    <a:pos x="25" y="21"/>
                  </a:cxn>
                  <a:cxn ang="0">
                    <a:pos x="27" y="23"/>
                  </a:cxn>
                  <a:cxn ang="0">
                    <a:pos x="25" y="24"/>
                  </a:cxn>
                  <a:cxn ang="0">
                    <a:pos x="24" y="26"/>
                  </a:cxn>
                  <a:cxn ang="0">
                    <a:pos x="22" y="24"/>
                  </a:cxn>
                  <a:cxn ang="0">
                    <a:pos x="21" y="26"/>
                  </a:cxn>
                  <a:cxn ang="0">
                    <a:pos x="21" y="26"/>
                  </a:cxn>
                  <a:cxn ang="0">
                    <a:pos x="22" y="27"/>
                  </a:cxn>
                  <a:cxn ang="0">
                    <a:pos x="21" y="29"/>
                  </a:cxn>
                  <a:cxn ang="0">
                    <a:pos x="19" y="30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18" y="33"/>
                  </a:cxn>
                  <a:cxn ang="0">
                    <a:pos x="18" y="33"/>
                  </a:cxn>
                  <a:cxn ang="0">
                    <a:pos x="15" y="33"/>
                  </a:cxn>
                  <a:cxn ang="0">
                    <a:pos x="13" y="32"/>
                  </a:cxn>
                  <a:cxn ang="0">
                    <a:pos x="13" y="32"/>
                  </a:cxn>
                  <a:cxn ang="0">
                    <a:pos x="13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2" y="35"/>
                  </a:cxn>
                  <a:cxn ang="0">
                    <a:pos x="10" y="33"/>
                  </a:cxn>
                  <a:cxn ang="0">
                    <a:pos x="9" y="35"/>
                  </a:cxn>
                  <a:cxn ang="0">
                    <a:pos x="9" y="32"/>
                  </a:cxn>
                  <a:cxn ang="0">
                    <a:pos x="7" y="30"/>
                  </a:cxn>
                  <a:cxn ang="0">
                    <a:pos x="4" y="30"/>
                  </a:cxn>
                  <a:cxn ang="0">
                    <a:pos x="4" y="27"/>
                  </a:cxn>
                  <a:cxn ang="0">
                    <a:pos x="3" y="26"/>
                  </a:cxn>
                  <a:cxn ang="0">
                    <a:pos x="1" y="24"/>
                  </a:cxn>
                </a:cxnLst>
                <a:rect l="0" t="0" r="r" b="b"/>
                <a:pathLst>
                  <a:path w="27" h="35">
                    <a:moveTo>
                      <a:pt x="1" y="23"/>
                    </a:moveTo>
                    <a:lnTo>
                      <a:pt x="1" y="21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477"/>
              <p:cNvSpPr>
                <a:spLocks/>
              </p:cNvSpPr>
              <p:nvPr/>
            </p:nvSpPr>
            <p:spPr bwMode="auto">
              <a:xfrm>
                <a:off x="3304" y="3211"/>
                <a:ext cx="25" cy="3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7" y="6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5" y="6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5" y="15"/>
                  </a:cxn>
                  <a:cxn ang="0">
                    <a:pos x="16" y="17"/>
                  </a:cxn>
                  <a:cxn ang="0">
                    <a:pos x="18" y="20"/>
                  </a:cxn>
                  <a:cxn ang="0">
                    <a:pos x="18" y="23"/>
                  </a:cxn>
                  <a:cxn ang="0">
                    <a:pos x="19" y="24"/>
                  </a:cxn>
                  <a:cxn ang="0">
                    <a:pos x="21" y="26"/>
                  </a:cxn>
                  <a:cxn ang="0">
                    <a:pos x="24" y="26"/>
                  </a:cxn>
                  <a:cxn ang="0">
                    <a:pos x="25" y="24"/>
                  </a:cxn>
                  <a:cxn ang="0">
                    <a:pos x="24" y="26"/>
                  </a:cxn>
                  <a:cxn ang="0">
                    <a:pos x="24" y="29"/>
                  </a:cxn>
                  <a:cxn ang="0">
                    <a:pos x="22" y="30"/>
                  </a:cxn>
                  <a:cxn ang="0">
                    <a:pos x="24" y="32"/>
                  </a:cxn>
                  <a:cxn ang="0">
                    <a:pos x="24" y="35"/>
                  </a:cxn>
                  <a:cxn ang="0">
                    <a:pos x="22" y="36"/>
                  </a:cxn>
                  <a:cxn ang="0">
                    <a:pos x="19" y="36"/>
                  </a:cxn>
                  <a:cxn ang="0">
                    <a:pos x="16" y="35"/>
                  </a:cxn>
                  <a:cxn ang="0">
                    <a:pos x="15" y="33"/>
                  </a:cxn>
                  <a:cxn ang="0">
                    <a:pos x="12" y="33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6" y="33"/>
                  </a:cxn>
                  <a:cxn ang="0">
                    <a:pos x="6" y="30"/>
                  </a:cxn>
                  <a:cxn ang="0">
                    <a:pos x="4" y="29"/>
                  </a:cxn>
                  <a:cxn ang="0">
                    <a:pos x="4" y="29"/>
                  </a:cxn>
                  <a:cxn ang="0">
                    <a:pos x="4" y="26"/>
                  </a:cxn>
                  <a:cxn ang="0">
                    <a:pos x="6" y="24"/>
                  </a:cxn>
                  <a:cxn ang="0">
                    <a:pos x="3" y="24"/>
                  </a:cxn>
                  <a:cxn ang="0">
                    <a:pos x="3" y="21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" y="12"/>
                  </a:cxn>
                  <a:cxn ang="0">
                    <a:pos x="4" y="11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0" y="6"/>
                  </a:cxn>
                </a:cxnLst>
                <a:rect l="0" t="0" r="r" b="b"/>
                <a:pathLst>
                  <a:path w="25" h="3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478"/>
              <p:cNvSpPr>
                <a:spLocks/>
              </p:cNvSpPr>
              <p:nvPr/>
            </p:nvSpPr>
            <p:spPr bwMode="auto">
              <a:xfrm>
                <a:off x="3317" y="3181"/>
                <a:ext cx="51" cy="57"/>
              </a:xfrm>
              <a:custGeom>
                <a:avLst/>
                <a:gdLst/>
                <a:ahLst/>
                <a:cxnLst>
                  <a:cxn ang="0">
                    <a:pos x="45" y="33"/>
                  </a:cxn>
                  <a:cxn ang="0">
                    <a:pos x="45" y="36"/>
                  </a:cxn>
                  <a:cxn ang="0">
                    <a:pos x="50" y="38"/>
                  </a:cxn>
                  <a:cxn ang="0">
                    <a:pos x="48" y="39"/>
                  </a:cxn>
                  <a:cxn ang="0">
                    <a:pos x="44" y="41"/>
                  </a:cxn>
                  <a:cxn ang="0">
                    <a:pos x="42" y="42"/>
                  </a:cxn>
                  <a:cxn ang="0">
                    <a:pos x="39" y="45"/>
                  </a:cxn>
                  <a:cxn ang="0">
                    <a:pos x="33" y="45"/>
                  </a:cxn>
                  <a:cxn ang="0">
                    <a:pos x="30" y="48"/>
                  </a:cxn>
                  <a:cxn ang="0">
                    <a:pos x="27" y="48"/>
                  </a:cxn>
                  <a:cxn ang="0">
                    <a:pos x="24" y="48"/>
                  </a:cxn>
                  <a:cxn ang="0">
                    <a:pos x="23" y="47"/>
                  </a:cxn>
                  <a:cxn ang="0">
                    <a:pos x="21" y="48"/>
                  </a:cxn>
                  <a:cxn ang="0">
                    <a:pos x="18" y="51"/>
                  </a:cxn>
                  <a:cxn ang="0">
                    <a:pos x="17" y="56"/>
                  </a:cxn>
                  <a:cxn ang="0">
                    <a:pos x="12" y="57"/>
                  </a:cxn>
                  <a:cxn ang="0">
                    <a:pos x="12" y="54"/>
                  </a:cxn>
                  <a:cxn ang="0">
                    <a:pos x="8" y="56"/>
                  </a:cxn>
                  <a:cxn ang="0">
                    <a:pos x="5" y="53"/>
                  </a:cxn>
                  <a:cxn ang="0">
                    <a:pos x="3" y="47"/>
                  </a:cxn>
                  <a:cxn ang="0">
                    <a:pos x="3" y="44"/>
                  </a:cxn>
                  <a:cxn ang="0">
                    <a:pos x="3" y="41"/>
                  </a:cxn>
                  <a:cxn ang="0">
                    <a:pos x="0" y="38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2"/>
                  </a:cxn>
                  <a:cxn ang="0">
                    <a:pos x="2" y="30"/>
                  </a:cxn>
                  <a:cxn ang="0">
                    <a:pos x="2" y="27"/>
                  </a:cxn>
                  <a:cxn ang="0">
                    <a:pos x="3" y="26"/>
                  </a:cxn>
                  <a:cxn ang="0">
                    <a:pos x="3" y="23"/>
                  </a:cxn>
                  <a:cxn ang="0">
                    <a:pos x="3" y="20"/>
                  </a:cxn>
                  <a:cxn ang="0">
                    <a:pos x="3" y="16"/>
                  </a:cxn>
                  <a:cxn ang="0">
                    <a:pos x="6" y="13"/>
                  </a:cxn>
                  <a:cxn ang="0">
                    <a:pos x="8" y="12"/>
                  </a:cxn>
                  <a:cxn ang="0">
                    <a:pos x="11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7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3" y="0"/>
                  </a:cxn>
                  <a:cxn ang="0">
                    <a:pos x="24" y="1"/>
                  </a:cxn>
                  <a:cxn ang="0">
                    <a:pos x="27" y="1"/>
                  </a:cxn>
                  <a:cxn ang="0">
                    <a:pos x="32" y="3"/>
                  </a:cxn>
                  <a:cxn ang="0">
                    <a:pos x="35" y="3"/>
                  </a:cxn>
                  <a:cxn ang="0">
                    <a:pos x="38" y="3"/>
                  </a:cxn>
                  <a:cxn ang="0">
                    <a:pos x="39" y="7"/>
                  </a:cxn>
                  <a:cxn ang="0">
                    <a:pos x="39" y="13"/>
                  </a:cxn>
                  <a:cxn ang="0">
                    <a:pos x="39" y="16"/>
                  </a:cxn>
                  <a:cxn ang="0">
                    <a:pos x="41" y="21"/>
                  </a:cxn>
                  <a:cxn ang="0">
                    <a:pos x="41" y="24"/>
                  </a:cxn>
                  <a:cxn ang="0">
                    <a:pos x="45" y="23"/>
                  </a:cxn>
                  <a:cxn ang="0">
                    <a:pos x="48" y="23"/>
                  </a:cxn>
                  <a:cxn ang="0">
                    <a:pos x="48" y="26"/>
                  </a:cxn>
                  <a:cxn ang="0">
                    <a:pos x="50" y="27"/>
                  </a:cxn>
                  <a:cxn ang="0">
                    <a:pos x="47" y="29"/>
                  </a:cxn>
                </a:cxnLst>
                <a:rect l="0" t="0" r="r" b="b"/>
                <a:pathLst>
                  <a:path w="51" h="57">
                    <a:moveTo>
                      <a:pt x="47" y="30"/>
                    </a:moveTo>
                    <a:lnTo>
                      <a:pt x="47" y="32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7" y="36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0" y="39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5" y="39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4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3" y="47"/>
                    </a:lnTo>
                    <a:lnTo>
                      <a:pt x="21" y="47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1" y="27"/>
                    </a:lnTo>
                    <a:lnTo>
                      <a:pt x="50" y="27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479"/>
              <p:cNvSpPr>
                <a:spLocks/>
              </p:cNvSpPr>
              <p:nvPr/>
            </p:nvSpPr>
            <p:spPr bwMode="auto">
              <a:xfrm>
                <a:off x="3365" y="3240"/>
                <a:ext cx="33" cy="3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2" y="22"/>
                  </a:cxn>
                  <a:cxn ang="0">
                    <a:pos x="11" y="21"/>
                  </a:cxn>
                  <a:cxn ang="0">
                    <a:pos x="9" y="19"/>
                  </a:cxn>
                  <a:cxn ang="0">
                    <a:pos x="8" y="18"/>
                  </a:cxn>
                  <a:cxn ang="0">
                    <a:pos x="6" y="19"/>
                  </a:cxn>
                  <a:cxn ang="0">
                    <a:pos x="5" y="21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5" y="12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9" y="10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11" y="6"/>
                  </a:cxn>
                  <a:cxn ang="0">
                    <a:pos x="12" y="4"/>
                  </a:cxn>
                  <a:cxn ang="0">
                    <a:pos x="14" y="6"/>
                  </a:cxn>
                  <a:cxn ang="0">
                    <a:pos x="17" y="6"/>
                  </a:cxn>
                  <a:cxn ang="0">
                    <a:pos x="18" y="7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1" y="1"/>
                  </a:cxn>
                  <a:cxn ang="0">
                    <a:pos x="23" y="1"/>
                  </a:cxn>
                  <a:cxn ang="0">
                    <a:pos x="23" y="4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29" y="4"/>
                  </a:cxn>
                  <a:cxn ang="0">
                    <a:pos x="30" y="6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3" y="9"/>
                  </a:cxn>
                  <a:cxn ang="0">
                    <a:pos x="32" y="10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0" y="15"/>
                  </a:cxn>
                  <a:cxn ang="0">
                    <a:pos x="29" y="16"/>
                  </a:cxn>
                  <a:cxn ang="0">
                    <a:pos x="29" y="19"/>
                  </a:cxn>
                  <a:cxn ang="0">
                    <a:pos x="29" y="19"/>
                  </a:cxn>
                  <a:cxn ang="0">
                    <a:pos x="29" y="22"/>
                  </a:cxn>
                  <a:cxn ang="0">
                    <a:pos x="29" y="25"/>
                  </a:cxn>
                  <a:cxn ang="0">
                    <a:pos x="30" y="27"/>
                  </a:cxn>
                  <a:cxn ang="0">
                    <a:pos x="29" y="28"/>
                  </a:cxn>
                  <a:cxn ang="0">
                    <a:pos x="29" y="31"/>
                  </a:cxn>
                  <a:cxn ang="0">
                    <a:pos x="27" y="33"/>
                  </a:cxn>
                  <a:cxn ang="0">
                    <a:pos x="24" y="33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7" y="28"/>
                  </a:cxn>
                  <a:cxn ang="0">
                    <a:pos x="14" y="28"/>
                  </a:cxn>
                  <a:cxn ang="0">
                    <a:pos x="15" y="27"/>
                  </a:cxn>
                  <a:cxn ang="0">
                    <a:pos x="14" y="25"/>
                  </a:cxn>
                  <a:cxn ang="0">
                    <a:pos x="12" y="24"/>
                  </a:cxn>
                </a:cxnLst>
                <a:rect l="0" t="0" r="r" b="b"/>
                <a:pathLst>
                  <a:path w="33" h="33">
                    <a:moveTo>
                      <a:pt x="12" y="24"/>
                    </a:moveTo>
                    <a:lnTo>
                      <a:pt x="12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480"/>
              <p:cNvSpPr>
                <a:spLocks/>
              </p:cNvSpPr>
              <p:nvPr/>
            </p:nvSpPr>
            <p:spPr bwMode="auto">
              <a:xfrm>
                <a:off x="3340" y="3219"/>
                <a:ext cx="48" cy="46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21"/>
                  </a:cxn>
                  <a:cxn ang="0">
                    <a:pos x="43" y="24"/>
                  </a:cxn>
                  <a:cxn ang="0">
                    <a:pos x="42" y="28"/>
                  </a:cxn>
                  <a:cxn ang="0">
                    <a:pos x="39" y="25"/>
                  </a:cxn>
                  <a:cxn ang="0">
                    <a:pos x="36" y="28"/>
                  </a:cxn>
                  <a:cxn ang="0">
                    <a:pos x="34" y="30"/>
                  </a:cxn>
                  <a:cxn ang="0">
                    <a:pos x="31" y="30"/>
                  </a:cxn>
                  <a:cxn ang="0">
                    <a:pos x="31" y="33"/>
                  </a:cxn>
                  <a:cxn ang="0">
                    <a:pos x="28" y="36"/>
                  </a:cxn>
                  <a:cxn ang="0">
                    <a:pos x="25" y="36"/>
                  </a:cxn>
                  <a:cxn ang="0">
                    <a:pos x="28" y="39"/>
                  </a:cxn>
                  <a:cxn ang="0">
                    <a:pos x="28" y="42"/>
                  </a:cxn>
                  <a:cxn ang="0">
                    <a:pos x="22" y="42"/>
                  </a:cxn>
                  <a:cxn ang="0">
                    <a:pos x="18" y="43"/>
                  </a:cxn>
                  <a:cxn ang="0">
                    <a:pos x="15" y="45"/>
                  </a:cxn>
                  <a:cxn ang="0">
                    <a:pos x="10" y="46"/>
                  </a:cxn>
                  <a:cxn ang="0">
                    <a:pos x="7" y="43"/>
                  </a:cxn>
                  <a:cxn ang="0">
                    <a:pos x="6" y="39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1" y="31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7" y="9"/>
                  </a:cxn>
                  <a:cxn ang="0">
                    <a:pos x="10" y="9"/>
                  </a:cxn>
                  <a:cxn ang="0">
                    <a:pos x="10" y="12"/>
                  </a:cxn>
                  <a:cxn ang="0">
                    <a:pos x="10" y="15"/>
                  </a:cxn>
                  <a:cxn ang="0">
                    <a:pos x="13" y="18"/>
                  </a:cxn>
                  <a:cxn ang="0">
                    <a:pos x="16" y="15"/>
                  </a:cxn>
                  <a:cxn ang="0">
                    <a:pos x="19" y="15"/>
                  </a:cxn>
                  <a:cxn ang="0">
                    <a:pos x="22" y="10"/>
                  </a:cxn>
                  <a:cxn ang="0">
                    <a:pos x="22" y="7"/>
                  </a:cxn>
                  <a:cxn ang="0">
                    <a:pos x="21" y="6"/>
                  </a:cxn>
                  <a:cxn ang="0">
                    <a:pos x="21" y="3"/>
                  </a:cxn>
                  <a:cxn ang="0">
                    <a:pos x="25" y="1"/>
                  </a:cxn>
                  <a:cxn ang="0">
                    <a:pos x="27" y="3"/>
                  </a:cxn>
                  <a:cxn ang="0">
                    <a:pos x="28" y="4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7" y="7"/>
                  </a:cxn>
                  <a:cxn ang="0">
                    <a:pos x="42" y="6"/>
                  </a:cxn>
                  <a:cxn ang="0">
                    <a:pos x="43" y="10"/>
                  </a:cxn>
                  <a:cxn ang="0">
                    <a:pos x="45" y="9"/>
                  </a:cxn>
                  <a:cxn ang="0">
                    <a:pos x="46" y="10"/>
                  </a:cxn>
                </a:cxnLst>
                <a:rect l="0" t="0" r="r" b="b"/>
                <a:pathLst>
                  <a:path w="48" h="46">
                    <a:moveTo>
                      <a:pt x="48" y="12"/>
                    </a:moveTo>
                    <a:lnTo>
                      <a:pt x="48" y="13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8" y="39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481"/>
              <p:cNvSpPr>
                <a:spLocks/>
              </p:cNvSpPr>
              <p:nvPr/>
            </p:nvSpPr>
            <p:spPr bwMode="auto">
              <a:xfrm>
                <a:off x="3386" y="3210"/>
                <a:ext cx="44" cy="51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22" y="49"/>
                  </a:cxn>
                  <a:cxn ang="0">
                    <a:pos x="17" y="48"/>
                  </a:cxn>
                  <a:cxn ang="0">
                    <a:pos x="17" y="45"/>
                  </a:cxn>
                  <a:cxn ang="0">
                    <a:pos x="12" y="43"/>
                  </a:cxn>
                  <a:cxn ang="0">
                    <a:pos x="11" y="42"/>
                  </a:cxn>
                  <a:cxn ang="0">
                    <a:pos x="11" y="39"/>
                  </a:cxn>
                  <a:cxn ang="0">
                    <a:pos x="9" y="37"/>
                  </a:cxn>
                  <a:cxn ang="0">
                    <a:pos x="6" y="34"/>
                  </a:cxn>
                  <a:cxn ang="0">
                    <a:pos x="3" y="34"/>
                  </a:cxn>
                  <a:cxn ang="0">
                    <a:pos x="0" y="30"/>
                  </a:cxn>
                  <a:cxn ang="0">
                    <a:pos x="2" y="25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2" y="4"/>
                  </a:cxn>
                  <a:cxn ang="0">
                    <a:pos x="17" y="4"/>
                  </a:cxn>
                  <a:cxn ang="0">
                    <a:pos x="22" y="3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9" y="13"/>
                  </a:cxn>
                  <a:cxn ang="0">
                    <a:pos x="31" y="18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5" y="25"/>
                  </a:cxn>
                  <a:cxn ang="0">
                    <a:pos x="38" y="28"/>
                  </a:cxn>
                  <a:cxn ang="0">
                    <a:pos x="38" y="31"/>
                  </a:cxn>
                  <a:cxn ang="0">
                    <a:pos x="38" y="37"/>
                  </a:cxn>
                  <a:cxn ang="0">
                    <a:pos x="41" y="40"/>
                  </a:cxn>
                  <a:cxn ang="0">
                    <a:pos x="41" y="46"/>
                  </a:cxn>
                  <a:cxn ang="0">
                    <a:pos x="43" y="46"/>
                  </a:cxn>
                  <a:cxn ang="0">
                    <a:pos x="43" y="46"/>
                  </a:cxn>
                  <a:cxn ang="0">
                    <a:pos x="40" y="46"/>
                  </a:cxn>
                  <a:cxn ang="0">
                    <a:pos x="38" y="48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8" y="48"/>
                  </a:cxn>
                  <a:cxn ang="0">
                    <a:pos x="35" y="48"/>
                  </a:cxn>
                  <a:cxn ang="0">
                    <a:pos x="32" y="51"/>
                  </a:cxn>
                  <a:cxn ang="0">
                    <a:pos x="29" y="51"/>
                  </a:cxn>
                </a:cxnLst>
                <a:rect l="0" t="0" r="r" b="b"/>
                <a:pathLst>
                  <a:path w="44" h="51">
                    <a:moveTo>
                      <a:pt x="29" y="49"/>
                    </a:moveTo>
                    <a:lnTo>
                      <a:pt x="29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5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5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7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9" y="51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482"/>
              <p:cNvSpPr>
                <a:spLocks/>
              </p:cNvSpPr>
              <p:nvPr/>
            </p:nvSpPr>
            <p:spPr bwMode="auto">
              <a:xfrm>
                <a:off x="3426" y="3301"/>
                <a:ext cx="57" cy="44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6" y="3"/>
                  </a:cxn>
                  <a:cxn ang="0">
                    <a:pos x="18" y="6"/>
                  </a:cxn>
                  <a:cxn ang="0">
                    <a:pos x="22" y="9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1" y="15"/>
                  </a:cxn>
                  <a:cxn ang="0">
                    <a:pos x="18" y="17"/>
                  </a:cxn>
                  <a:cxn ang="0">
                    <a:pos x="19" y="17"/>
                  </a:cxn>
                  <a:cxn ang="0">
                    <a:pos x="21" y="17"/>
                  </a:cxn>
                  <a:cxn ang="0">
                    <a:pos x="25" y="14"/>
                  </a:cxn>
                  <a:cxn ang="0">
                    <a:pos x="30" y="17"/>
                  </a:cxn>
                  <a:cxn ang="0">
                    <a:pos x="30" y="15"/>
                  </a:cxn>
                  <a:cxn ang="0">
                    <a:pos x="36" y="14"/>
                  </a:cxn>
                  <a:cxn ang="0">
                    <a:pos x="40" y="17"/>
                  </a:cxn>
                  <a:cxn ang="0">
                    <a:pos x="40" y="19"/>
                  </a:cxn>
                  <a:cxn ang="0">
                    <a:pos x="42" y="19"/>
                  </a:cxn>
                  <a:cxn ang="0">
                    <a:pos x="43" y="22"/>
                  </a:cxn>
                  <a:cxn ang="0">
                    <a:pos x="40" y="23"/>
                  </a:cxn>
                  <a:cxn ang="0">
                    <a:pos x="43" y="22"/>
                  </a:cxn>
                  <a:cxn ang="0">
                    <a:pos x="40" y="17"/>
                  </a:cxn>
                  <a:cxn ang="0">
                    <a:pos x="48" y="17"/>
                  </a:cxn>
                  <a:cxn ang="0">
                    <a:pos x="52" y="22"/>
                  </a:cxn>
                  <a:cxn ang="0">
                    <a:pos x="55" y="23"/>
                  </a:cxn>
                  <a:cxn ang="0">
                    <a:pos x="57" y="26"/>
                  </a:cxn>
                  <a:cxn ang="0">
                    <a:pos x="54" y="31"/>
                  </a:cxn>
                  <a:cxn ang="0">
                    <a:pos x="49" y="34"/>
                  </a:cxn>
                  <a:cxn ang="0">
                    <a:pos x="46" y="35"/>
                  </a:cxn>
                  <a:cxn ang="0">
                    <a:pos x="42" y="38"/>
                  </a:cxn>
                  <a:cxn ang="0">
                    <a:pos x="36" y="40"/>
                  </a:cxn>
                  <a:cxn ang="0">
                    <a:pos x="33" y="41"/>
                  </a:cxn>
                  <a:cxn ang="0">
                    <a:pos x="30" y="43"/>
                  </a:cxn>
                  <a:cxn ang="0">
                    <a:pos x="27" y="38"/>
                  </a:cxn>
                  <a:cxn ang="0">
                    <a:pos x="24" y="37"/>
                  </a:cxn>
                  <a:cxn ang="0">
                    <a:pos x="22" y="34"/>
                  </a:cxn>
                  <a:cxn ang="0">
                    <a:pos x="18" y="31"/>
                  </a:cxn>
                  <a:cxn ang="0">
                    <a:pos x="13" y="28"/>
                  </a:cxn>
                  <a:cxn ang="0">
                    <a:pos x="10" y="29"/>
                  </a:cxn>
                  <a:cxn ang="0">
                    <a:pos x="9" y="22"/>
                  </a:cxn>
                  <a:cxn ang="0">
                    <a:pos x="4" y="22"/>
                  </a:cxn>
                  <a:cxn ang="0">
                    <a:pos x="1" y="23"/>
                  </a:cxn>
                  <a:cxn ang="0">
                    <a:pos x="0" y="20"/>
                  </a:cxn>
                  <a:cxn ang="0">
                    <a:pos x="3" y="15"/>
                  </a:cxn>
                  <a:cxn ang="0">
                    <a:pos x="4" y="12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7" y="9"/>
                  </a:cxn>
                  <a:cxn ang="0">
                    <a:pos x="9" y="12"/>
                  </a:cxn>
                  <a:cxn ang="0">
                    <a:pos x="12" y="8"/>
                  </a:cxn>
                  <a:cxn ang="0">
                    <a:pos x="13" y="11"/>
                  </a:cxn>
                  <a:cxn ang="0">
                    <a:pos x="13" y="9"/>
                  </a:cxn>
                  <a:cxn ang="0">
                    <a:pos x="16" y="8"/>
                  </a:cxn>
                </a:cxnLst>
                <a:rect l="0" t="0" r="r" b="b"/>
                <a:pathLst>
                  <a:path w="57" h="44">
                    <a:moveTo>
                      <a:pt x="13" y="8"/>
                    </a:moveTo>
                    <a:lnTo>
                      <a:pt x="13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9" y="19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5" y="28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3" y="37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483"/>
              <p:cNvSpPr>
                <a:spLocks/>
              </p:cNvSpPr>
              <p:nvPr/>
            </p:nvSpPr>
            <p:spPr bwMode="auto">
              <a:xfrm>
                <a:off x="3474" y="3309"/>
                <a:ext cx="40" cy="44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7" y="1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7" y="1"/>
                  </a:cxn>
                  <a:cxn ang="0">
                    <a:pos x="34" y="3"/>
                  </a:cxn>
                  <a:cxn ang="0">
                    <a:pos x="36" y="6"/>
                  </a:cxn>
                  <a:cxn ang="0">
                    <a:pos x="37" y="9"/>
                  </a:cxn>
                  <a:cxn ang="0">
                    <a:pos x="40" y="11"/>
                  </a:cxn>
                  <a:cxn ang="0">
                    <a:pos x="39" y="11"/>
                  </a:cxn>
                  <a:cxn ang="0">
                    <a:pos x="36" y="12"/>
                  </a:cxn>
                  <a:cxn ang="0">
                    <a:pos x="36" y="14"/>
                  </a:cxn>
                  <a:cxn ang="0">
                    <a:pos x="36" y="15"/>
                  </a:cxn>
                  <a:cxn ang="0">
                    <a:pos x="34" y="18"/>
                  </a:cxn>
                  <a:cxn ang="0">
                    <a:pos x="34" y="20"/>
                  </a:cxn>
                  <a:cxn ang="0">
                    <a:pos x="36" y="20"/>
                  </a:cxn>
                  <a:cxn ang="0">
                    <a:pos x="34" y="23"/>
                  </a:cxn>
                  <a:cxn ang="0">
                    <a:pos x="34" y="24"/>
                  </a:cxn>
                  <a:cxn ang="0">
                    <a:pos x="34" y="26"/>
                  </a:cxn>
                  <a:cxn ang="0">
                    <a:pos x="34" y="27"/>
                  </a:cxn>
                  <a:cxn ang="0">
                    <a:pos x="36" y="27"/>
                  </a:cxn>
                  <a:cxn ang="0">
                    <a:pos x="34" y="30"/>
                  </a:cxn>
                  <a:cxn ang="0">
                    <a:pos x="33" y="33"/>
                  </a:cxn>
                  <a:cxn ang="0">
                    <a:pos x="36" y="35"/>
                  </a:cxn>
                  <a:cxn ang="0">
                    <a:pos x="37" y="38"/>
                  </a:cxn>
                  <a:cxn ang="0">
                    <a:pos x="36" y="41"/>
                  </a:cxn>
                  <a:cxn ang="0">
                    <a:pos x="33" y="42"/>
                  </a:cxn>
                  <a:cxn ang="0">
                    <a:pos x="30" y="42"/>
                  </a:cxn>
                  <a:cxn ang="0">
                    <a:pos x="28" y="42"/>
                  </a:cxn>
                  <a:cxn ang="0">
                    <a:pos x="27" y="42"/>
                  </a:cxn>
                  <a:cxn ang="0">
                    <a:pos x="24" y="41"/>
                  </a:cxn>
                  <a:cxn ang="0">
                    <a:pos x="21" y="42"/>
                  </a:cxn>
                  <a:cxn ang="0">
                    <a:pos x="18" y="41"/>
                  </a:cxn>
                  <a:cxn ang="0">
                    <a:pos x="15" y="39"/>
                  </a:cxn>
                  <a:cxn ang="0">
                    <a:pos x="15" y="44"/>
                  </a:cxn>
                  <a:cxn ang="0">
                    <a:pos x="13" y="44"/>
                  </a:cxn>
                  <a:cxn ang="0">
                    <a:pos x="9" y="44"/>
                  </a:cxn>
                  <a:cxn ang="0">
                    <a:pos x="6" y="42"/>
                  </a:cxn>
                  <a:cxn ang="0">
                    <a:pos x="7" y="39"/>
                  </a:cxn>
                  <a:cxn ang="0">
                    <a:pos x="7" y="38"/>
                  </a:cxn>
                  <a:cxn ang="0">
                    <a:pos x="6" y="35"/>
                  </a:cxn>
                  <a:cxn ang="0">
                    <a:pos x="6" y="30"/>
                  </a:cxn>
                  <a:cxn ang="0">
                    <a:pos x="6" y="27"/>
                  </a:cxn>
                  <a:cxn ang="0">
                    <a:pos x="3" y="26"/>
                  </a:cxn>
                  <a:cxn ang="0">
                    <a:pos x="4" y="23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9" y="15"/>
                  </a:cxn>
                  <a:cxn ang="0">
                    <a:pos x="6" y="14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19" y="1"/>
                  </a:cxn>
                </a:cxnLst>
                <a:rect l="0" t="0" r="r" b="b"/>
                <a:pathLst>
                  <a:path w="40" h="44">
                    <a:moveTo>
                      <a:pt x="19" y="1"/>
                    </a:move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4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1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484"/>
              <p:cNvSpPr>
                <a:spLocks/>
              </p:cNvSpPr>
              <p:nvPr/>
            </p:nvSpPr>
            <p:spPr bwMode="auto">
              <a:xfrm>
                <a:off x="3442" y="3297"/>
                <a:ext cx="32" cy="19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5" y="4"/>
                  </a:cxn>
                  <a:cxn ang="0">
                    <a:pos x="18" y="4"/>
                  </a:cxn>
                  <a:cxn ang="0">
                    <a:pos x="21" y="4"/>
                  </a:cxn>
                  <a:cxn ang="0">
                    <a:pos x="24" y="4"/>
                  </a:cxn>
                  <a:cxn ang="0">
                    <a:pos x="24" y="7"/>
                  </a:cxn>
                  <a:cxn ang="0">
                    <a:pos x="26" y="9"/>
                  </a:cxn>
                  <a:cxn ang="0">
                    <a:pos x="29" y="9"/>
                  </a:cxn>
                  <a:cxn ang="0">
                    <a:pos x="29" y="12"/>
                  </a:cxn>
                  <a:cxn ang="0">
                    <a:pos x="30" y="13"/>
                  </a:cxn>
                  <a:cxn ang="0">
                    <a:pos x="32" y="15"/>
                  </a:cxn>
                  <a:cxn ang="0">
                    <a:pos x="30" y="16"/>
                  </a:cxn>
                  <a:cxn ang="0">
                    <a:pos x="29" y="15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6" y="18"/>
                  </a:cxn>
                  <a:cxn ang="0">
                    <a:pos x="24" y="19"/>
                  </a:cxn>
                  <a:cxn ang="0">
                    <a:pos x="23" y="18"/>
                  </a:cxn>
                  <a:cxn ang="0">
                    <a:pos x="21" y="16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7" y="15"/>
                  </a:cxn>
                  <a:cxn ang="0">
                    <a:pos x="18" y="16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5" y="16"/>
                  </a:cxn>
                  <a:cxn ang="0">
                    <a:pos x="12" y="16"/>
                  </a:cxn>
                  <a:cxn ang="0">
                    <a:pos x="11" y="15"/>
                  </a:cxn>
                  <a:cxn ang="0">
                    <a:pos x="12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9" y="16"/>
                  </a:cxn>
                </a:cxnLst>
                <a:rect l="0" t="0" r="r" b="b"/>
                <a:pathLst>
                  <a:path w="32" h="19">
                    <a:moveTo>
                      <a:pt x="8" y="16"/>
                    </a:moveTo>
                    <a:lnTo>
                      <a:pt x="6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485"/>
              <p:cNvSpPr>
                <a:spLocks/>
              </p:cNvSpPr>
              <p:nvPr/>
            </p:nvSpPr>
            <p:spPr bwMode="auto">
              <a:xfrm>
                <a:off x="3427" y="3268"/>
                <a:ext cx="27" cy="12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26" y="8"/>
                  </a:cxn>
                  <a:cxn ang="0">
                    <a:pos x="27" y="8"/>
                  </a:cxn>
                  <a:cxn ang="0">
                    <a:pos x="26" y="8"/>
                  </a:cxn>
                  <a:cxn ang="0">
                    <a:pos x="26" y="9"/>
                  </a:cxn>
                  <a:cxn ang="0">
                    <a:pos x="24" y="9"/>
                  </a:cxn>
                  <a:cxn ang="0">
                    <a:pos x="24" y="11"/>
                  </a:cxn>
                  <a:cxn ang="0">
                    <a:pos x="23" y="11"/>
                  </a:cxn>
                  <a:cxn ang="0">
                    <a:pos x="23" y="12"/>
                  </a:cxn>
                  <a:cxn ang="0">
                    <a:pos x="21" y="12"/>
                  </a:cxn>
                  <a:cxn ang="0">
                    <a:pos x="20" y="11"/>
                  </a:cxn>
                  <a:cxn ang="0">
                    <a:pos x="18" y="11"/>
                  </a:cxn>
                  <a:cxn ang="0">
                    <a:pos x="17" y="11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7" y="5"/>
                  </a:cxn>
                  <a:cxn ang="0">
                    <a:pos x="18" y="5"/>
                  </a:cxn>
                  <a:cxn ang="0">
                    <a:pos x="20" y="5"/>
                  </a:cxn>
                  <a:cxn ang="0">
                    <a:pos x="20" y="6"/>
                  </a:cxn>
                  <a:cxn ang="0">
                    <a:pos x="21" y="6"/>
                  </a:cxn>
                  <a:cxn ang="0">
                    <a:pos x="21" y="5"/>
                  </a:cxn>
                  <a:cxn ang="0">
                    <a:pos x="23" y="5"/>
                  </a:cxn>
                  <a:cxn ang="0">
                    <a:pos x="23" y="6"/>
                  </a:cxn>
                  <a:cxn ang="0">
                    <a:pos x="23" y="8"/>
                  </a:cxn>
                  <a:cxn ang="0">
                    <a:pos x="24" y="8"/>
                  </a:cxn>
                </a:cxnLst>
                <a:rect l="0" t="0" r="r" b="b"/>
                <a:pathLst>
                  <a:path w="27" h="12">
                    <a:moveTo>
                      <a:pt x="24" y="8"/>
                    </a:moveTo>
                    <a:lnTo>
                      <a:pt x="26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486"/>
              <p:cNvSpPr>
                <a:spLocks/>
              </p:cNvSpPr>
              <p:nvPr/>
            </p:nvSpPr>
            <p:spPr bwMode="auto">
              <a:xfrm>
                <a:off x="3417" y="3255"/>
                <a:ext cx="43" cy="21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10" y="3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1" y="3"/>
                  </a:cxn>
                  <a:cxn ang="0">
                    <a:pos x="34" y="3"/>
                  </a:cxn>
                  <a:cxn ang="0">
                    <a:pos x="36" y="4"/>
                  </a:cxn>
                  <a:cxn ang="0">
                    <a:pos x="39" y="4"/>
                  </a:cxn>
                  <a:cxn ang="0">
                    <a:pos x="43" y="6"/>
                  </a:cxn>
                  <a:cxn ang="0">
                    <a:pos x="43" y="9"/>
                  </a:cxn>
                  <a:cxn ang="0">
                    <a:pos x="37" y="9"/>
                  </a:cxn>
                  <a:cxn ang="0">
                    <a:pos x="34" y="4"/>
                  </a:cxn>
                  <a:cxn ang="0">
                    <a:pos x="33" y="6"/>
                  </a:cxn>
                  <a:cxn ang="0">
                    <a:pos x="36" y="9"/>
                  </a:cxn>
                  <a:cxn ang="0">
                    <a:pos x="34" y="10"/>
                  </a:cxn>
                  <a:cxn ang="0">
                    <a:pos x="31" y="10"/>
                  </a:cxn>
                  <a:cxn ang="0">
                    <a:pos x="30" y="12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27" y="12"/>
                  </a:cxn>
                  <a:cxn ang="0">
                    <a:pos x="22" y="13"/>
                  </a:cxn>
                  <a:cxn ang="0">
                    <a:pos x="25" y="13"/>
                  </a:cxn>
                  <a:cxn ang="0">
                    <a:pos x="28" y="13"/>
                  </a:cxn>
                  <a:cxn ang="0">
                    <a:pos x="30" y="12"/>
                  </a:cxn>
                  <a:cxn ang="0">
                    <a:pos x="33" y="12"/>
                  </a:cxn>
                  <a:cxn ang="0">
                    <a:pos x="34" y="13"/>
                  </a:cxn>
                  <a:cxn ang="0">
                    <a:pos x="34" y="15"/>
                  </a:cxn>
                  <a:cxn ang="0">
                    <a:pos x="34" y="15"/>
                  </a:cxn>
                  <a:cxn ang="0">
                    <a:pos x="34" y="15"/>
                  </a:cxn>
                  <a:cxn ang="0">
                    <a:pos x="34" y="15"/>
                  </a:cxn>
                  <a:cxn ang="0">
                    <a:pos x="36" y="13"/>
                  </a:cxn>
                  <a:cxn ang="0">
                    <a:pos x="39" y="16"/>
                  </a:cxn>
                  <a:cxn ang="0">
                    <a:pos x="40" y="18"/>
                  </a:cxn>
                  <a:cxn ang="0">
                    <a:pos x="37" y="21"/>
                  </a:cxn>
                  <a:cxn ang="0">
                    <a:pos x="33" y="19"/>
                  </a:cxn>
                  <a:cxn ang="0">
                    <a:pos x="30" y="19"/>
                  </a:cxn>
                  <a:cxn ang="0">
                    <a:pos x="25" y="18"/>
                  </a:cxn>
                  <a:cxn ang="0">
                    <a:pos x="24" y="16"/>
                  </a:cxn>
                  <a:cxn ang="0">
                    <a:pos x="19" y="15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6" y="13"/>
                  </a:cxn>
                </a:cxnLst>
                <a:rect l="0" t="0" r="r" b="b"/>
                <a:pathLst>
                  <a:path w="43" h="21">
                    <a:moveTo>
                      <a:pt x="3" y="12"/>
                    </a:moveTo>
                    <a:lnTo>
                      <a:pt x="1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487"/>
              <p:cNvSpPr>
                <a:spLocks/>
              </p:cNvSpPr>
              <p:nvPr/>
            </p:nvSpPr>
            <p:spPr bwMode="auto">
              <a:xfrm>
                <a:off x="3508" y="3304"/>
                <a:ext cx="34" cy="2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5"/>
                  </a:cxn>
                  <a:cxn ang="0">
                    <a:pos x="9" y="5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1" y="2"/>
                  </a:cxn>
                  <a:cxn ang="0">
                    <a:pos x="32" y="3"/>
                  </a:cxn>
                  <a:cxn ang="0">
                    <a:pos x="34" y="5"/>
                  </a:cxn>
                  <a:cxn ang="0">
                    <a:pos x="32" y="8"/>
                  </a:cxn>
                  <a:cxn ang="0">
                    <a:pos x="32" y="11"/>
                  </a:cxn>
                  <a:cxn ang="0">
                    <a:pos x="31" y="12"/>
                  </a:cxn>
                  <a:cxn ang="0">
                    <a:pos x="31" y="16"/>
                  </a:cxn>
                  <a:cxn ang="0">
                    <a:pos x="29" y="14"/>
                  </a:cxn>
                  <a:cxn ang="0">
                    <a:pos x="29" y="14"/>
                  </a:cxn>
                  <a:cxn ang="0">
                    <a:pos x="29" y="14"/>
                  </a:cxn>
                  <a:cxn ang="0">
                    <a:pos x="31" y="16"/>
                  </a:cxn>
                  <a:cxn ang="0">
                    <a:pos x="28" y="16"/>
                  </a:cxn>
                  <a:cxn ang="0">
                    <a:pos x="25" y="16"/>
                  </a:cxn>
                  <a:cxn ang="0">
                    <a:pos x="23" y="14"/>
                  </a:cxn>
                  <a:cxn ang="0">
                    <a:pos x="21" y="16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20" y="20"/>
                  </a:cxn>
                  <a:cxn ang="0">
                    <a:pos x="18" y="19"/>
                  </a:cxn>
                  <a:cxn ang="0">
                    <a:pos x="17" y="17"/>
                  </a:cxn>
                  <a:cxn ang="0">
                    <a:pos x="14" y="17"/>
                  </a:cxn>
                  <a:cxn ang="0">
                    <a:pos x="11" y="17"/>
                  </a:cxn>
                  <a:cxn ang="0">
                    <a:pos x="8" y="17"/>
                  </a:cxn>
                  <a:cxn ang="0">
                    <a:pos x="6" y="16"/>
                  </a:cxn>
                  <a:cxn ang="0">
                    <a:pos x="5" y="14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2" y="5"/>
                  </a:cxn>
                </a:cxnLst>
                <a:rect l="0" t="0" r="r" b="b"/>
                <a:pathLst>
                  <a:path w="34" h="20">
                    <a:moveTo>
                      <a:pt x="2" y="5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488"/>
              <p:cNvSpPr>
                <a:spLocks/>
              </p:cNvSpPr>
              <p:nvPr/>
            </p:nvSpPr>
            <p:spPr bwMode="auto">
              <a:xfrm>
                <a:off x="3421" y="3214"/>
                <a:ext cx="50" cy="44"/>
              </a:xfrm>
              <a:custGeom>
                <a:avLst/>
                <a:gdLst/>
                <a:ahLst/>
                <a:cxnLst>
                  <a:cxn ang="0">
                    <a:pos x="17" y="41"/>
                  </a:cxn>
                  <a:cxn ang="0">
                    <a:pos x="14" y="42"/>
                  </a:cxn>
                  <a:cxn ang="0">
                    <a:pos x="11" y="39"/>
                  </a:cxn>
                  <a:cxn ang="0">
                    <a:pos x="9" y="41"/>
                  </a:cxn>
                  <a:cxn ang="0">
                    <a:pos x="6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2" y="21"/>
                  </a:cxn>
                  <a:cxn ang="0">
                    <a:pos x="2" y="15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2" y="5"/>
                  </a:cxn>
                  <a:cxn ang="0">
                    <a:pos x="15" y="2"/>
                  </a:cxn>
                  <a:cxn ang="0">
                    <a:pos x="17" y="3"/>
                  </a:cxn>
                  <a:cxn ang="0">
                    <a:pos x="23" y="6"/>
                  </a:cxn>
                  <a:cxn ang="0">
                    <a:pos x="27" y="5"/>
                  </a:cxn>
                  <a:cxn ang="0">
                    <a:pos x="29" y="8"/>
                  </a:cxn>
                  <a:cxn ang="0">
                    <a:pos x="35" y="11"/>
                  </a:cxn>
                  <a:cxn ang="0">
                    <a:pos x="39" y="9"/>
                  </a:cxn>
                  <a:cxn ang="0">
                    <a:pos x="41" y="14"/>
                  </a:cxn>
                  <a:cxn ang="0">
                    <a:pos x="35" y="11"/>
                  </a:cxn>
                  <a:cxn ang="0">
                    <a:pos x="33" y="12"/>
                  </a:cxn>
                  <a:cxn ang="0">
                    <a:pos x="36" y="12"/>
                  </a:cxn>
                  <a:cxn ang="0">
                    <a:pos x="35" y="14"/>
                  </a:cxn>
                  <a:cxn ang="0">
                    <a:pos x="36" y="12"/>
                  </a:cxn>
                  <a:cxn ang="0">
                    <a:pos x="35" y="14"/>
                  </a:cxn>
                  <a:cxn ang="0">
                    <a:pos x="38" y="14"/>
                  </a:cxn>
                  <a:cxn ang="0">
                    <a:pos x="38" y="17"/>
                  </a:cxn>
                  <a:cxn ang="0">
                    <a:pos x="35" y="17"/>
                  </a:cxn>
                  <a:cxn ang="0">
                    <a:pos x="33" y="18"/>
                  </a:cxn>
                  <a:cxn ang="0">
                    <a:pos x="27" y="18"/>
                  </a:cxn>
                  <a:cxn ang="0">
                    <a:pos x="24" y="18"/>
                  </a:cxn>
                  <a:cxn ang="0">
                    <a:pos x="26" y="18"/>
                  </a:cxn>
                  <a:cxn ang="0">
                    <a:pos x="24" y="20"/>
                  </a:cxn>
                  <a:cxn ang="0">
                    <a:pos x="21" y="20"/>
                  </a:cxn>
                  <a:cxn ang="0">
                    <a:pos x="23" y="21"/>
                  </a:cxn>
                  <a:cxn ang="0">
                    <a:pos x="18" y="20"/>
                  </a:cxn>
                  <a:cxn ang="0">
                    <a:pos x="14" y="21"/>
                  </a:cxn>
                  <a:cxn ang="0">
                    <a:pos x="15" y="23"/>
                  </a:cxn>
                  <a:cxn ang="0">
                    <a:pos x="17" y="24"/>
                  </a:cxn>
                  <a:cxn ang="0">
                    <a:pos x="20" y="24"/>
                  </a:cxn>
                  <a:cxn ang="0">
                    <a:pos x="23" y="27"/>
                  </a:cxn>
                  <a:cxn ang="0">
                    <a:pos x="21" y="29"/>
                  </a:cxn>
                  <a:cxn ang="0">
                    <a:pos x="23" y="30"/>
                  </a:cxn>
                  <a:cxn ang="0">
                    <a:pos x="23" y="27"/>
                  </a:cxn>
                  <a:cxn ang="0">
                    <a:pos x="26" y="30"/>
                  </a:cxn>
                  <a:cxn ang="0">
                    <a:pos x="27" y="26"/>
                  </a:cxn>
                  <a:cxn ang="0">
                    <a:pos x="30" y="23"/>
                  </a:cxn>
                  <a:cxn ang="0">
                    <a:pos x="36" y="23"/>
                  </a:cxn>
                  <a:cxn ang="0">
                    <a:pos x="39" y="20"/>
                  </a:cxn>
                  <a:cxn ang="0">
                    <a:pos x="47" y="17"/>
                  </a:cxn>
                  <a:cxn ang="0">
                    <a:pos x="50" y="20"/>
                  </a:cxn>
                  <a:cxn ang="0">
                    <a:pos x="48" y="21"/>
                  </a:cxn>
                  <a:cxn ang="0">
                    <a:pos x="48" y="24"/>
                  </a:cxn>
                  <a:cxn ang="0">
                    <a:pos x="50" y="29"/>
                  </a:cxn>
                  <a:cxn ang="0">
                    <a:pos x="50" y="32"/>
                  </a:cxn>
                  <a:cxn ang="0">
                    <a:pos x="48" y="36"/>
                  </a:cxn>
                  <a:cxn ang="0">
                    <a:pos x="45" y="44"/>
                  </a:cxn>
                  <a:cxn ang="0">
                    <a:pos x="36" y="44"/>
                  </a:cxn>
                  <a:cxn ang="0">
                    <a:pos x="27" y="42"/>
                  </a:cxn>
                  <a:cxn ang="0">
                    <a:pos x="24" y="39"/>
                  </a:cxn>
                  <a:cxn ang="0">
                    <a:pos x="23" y="39"/>
                  </a:cxn>
                </a:cxnLst>
                <a:rect l="0" t="0" r="r" b="b"/>
                <a:pathLst>
                  <a:path w="50" h="44">
                    <a:moveTo>
                      <a:pt x="23" y="39"/>
                    </a:moveTo>
                    <a:lnTo>
                      <a:pt x="23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3" y="3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489"/>
              <p:cNvSpPr>
                <a:spLocks/>
              </p:cNvSpPr>
              <p:nvPr/>
            </p:nvSpPr>
            <p:spPr bwMode="auto">
              <a:xfrm>
                <a:off x="3435" y="3181"/>
                <a:ext cx="43" cy="44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6" y="30"/>
                  </a:cxn>
                  <a:cxn ang="0">
                    <a:pos x="6" y="27"/>
                  </a:cxn>
                  <a:cxn ang="0">
                    <a:pos x="7" y="26"/>
                  </a:cxn>
                  <a:cxn ang="0">
                    <a:pos x="6" y="24"/>
                  </a:cxn>
                  <a:cxn ang="0">
                    <a:pos x="3" y="24"/>
                  </a:cxn>
                  <a:cxn ang="0">
                    <a:pos x="1" y="20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6" y="1"/>
                  </a:cxn>
                  <a:cxn ang="0">
                    <a:pos x="21" y="3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6" y="1"/>
                  </a:cxn>
                  <a:cxn ang="0">
                    <a:pos x="39" y="1"/>
                  </a:cxn>
                  <a:cxn ang="0">
                    <a:pos x="42" y="4"/>
                  </a:cxn>
                  <a:cxn ang="0">
                    <a:pos x="43" y="3"/>
                  </a:cxn>
                  <a:cxn ang="0">
                    <a:pos x="42" y="7"/>
                  </a:cxn>
                  <a:cxn ang="0">
                    <a:pos x="36" y="7"/>
                  </a:cxn>
                  <a:cxn ang="0">
                    <a:pos x="33" y="10"/>
                  </a:cxn>
                  <a:cxn ang="0">
                    <a:pos x="33" y="13"/>
                  </a:cxn>
                  <a:cxn ang="0">
                    <a:pos x="33" y="16"/>
                  </a:cxn>
                  <a:cxn ang="0">
                    <a:pos x="36" y="20"/>
                  </a:cxn>
                  <a:cxn ang="0">
                    <a:pos x="36" y="23"/>
                  </a:cxn>
                  <a:cxn ang="0">
                    <a:pos x="37" y="27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4" y="33"/>
                  </a:cxn>
                  <a:cxn ang="0">
                    <a:pos x="37" y="33"/>
                  </a:cxn>
                  <a:cxn ang="0">
                    <a:pos x="40" y="36"/>
                  </a:cxn>
                  <a:cxn ang="0">
                    <a:pos x="36" y="35"/>
                  </a:cxn>
                  <a:cxn ang="0">
                    <a:pos x="34" y="36"/>
                  </a:cxn>
                  <a:cxn ang="0">
                    <a:pos x="31" y="36"/>
                  </a:cxn>
                  <a:cxn ang="0">
                    <a:pos x="33" y="38"/>
                  </a:cxn>
                  <a:cxn ang="0">
                    <a:pos x="30" y="38"/>
                  </a:cxn>
                  <a:cxn ang="0">
                    <a:pos x="27" y="41"/>
                  </a:cxn>
                  <a:cxn ang="0">
                    <a:pos x="27" y="41"/>
                  </a:cxn>
                  <a:cxn ang="0">
                    <a:pos x="30" y="38"/>
                  </a:cxn>
                  <a:cxn ang="0">
                    <a:pos x="27" y="41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2" y="42"/>
                  </a:cxn>
                  <a:cxn ang="0">
                    <a:pos x="21" y="41"/>
                  </a:cxn>
                  <a:cxn ang="0">
                    <a:pos x="19" y="42"/>
                  </a:cxn>
                  <a:cxn ang="0">
                    <a:pos x="19" y="42"/>
                  </a:cxn>
                  <a:cxn ang="0">
                    <a:pos x="21" y="44"/>
                  </a:cxn>
                  <a:cxn ang="0">
                    <a:pos x="16" y="42"/>
                  </a:cxn>
                  <a:cxn ang="0">
                    <a:pos x="15" y="41"/>
                  </a:cxn>
                  <a:cxn ang="0">
                    <a:pos x="13" y="38"/>
                  </a:cxn>
                  <a:cxn ang="0">
                    <a:pos x="10" y="38"/>
                  </a:cxn>
                  <a:cxn ang="0">
                    <a:pos x="6" y="39"/>
                  </a:cxn>
                  <a:cxn ang="0">
                    <a:pos x="3" y="36"/>
                  </a:cxn>
                  <a:cxn ang="0">
                    <a:pos x="3" y="36"/>
                  </a:cxn>
                </a:cxnLst>
                <a:rect l="0" t="0" r="r" b="b"/>
                <a:pathLst>
                  <a:path w="43" h="44">
                    <a:moveTo>
                      <a:pt x="3" y="35"/>
                    </a:moveTo>
                    <a:lnTo>
                      <a:pt x="1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490"/>
              <p:cNvSpPr>
                <a:spLocks/>
              </p:cNvSpPr>
              <p:nvPr/>
            </p:nvSpPr>
            <p:spPr bwMode="auto">
              <a:xfrm>
                <a:off x="3466" y="3184"/>
                <a:ext cx="48" cy="41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15" y="33"/>
                  </a:cxn>
                  <a:cxn ang="0">
                    <a:pos x="18" y="35"/>
                  </a:cxn>
                  <a:cxn ang="0">
                    <a:pos x="17" y="35"/>
                  </a:cxn>
                  <a:cxn ang="0">
                    <a:pos x="20" y="30"/>
                  </a:cxn>
                  <a:cxn ang="0">
                    <a:pos x="17" y="29"/>
                  </a:cxn>
                  <a:cxn ang="0">
                    <a:pos x="17" y="30"/>
                  </a:cxn>
                  <a:cxn ang="0">
                    <a:pos x="17" y="32"/>
                  </a:cxn>
                  <a:cxn ang="0">
                    <a:pos x="14" y="33"/>
                  </a:cxn>
                  <a:cxn ang="0">
                    <a:pos x="9" y="30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4"/>
                  </a:cxn>
                  <a:cxn ang="0">
                    <a:pos x="6" y="18"/>
                  </a:cxn>
                  <a:cxn ang="0">
                    <a:pos x="3" y="13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8" y="4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4" y="3"/>
                  </a:cxn>
                  <a:cxn ang="0">
                    <a:pos x="30" y="1"/>
                  </a:cxn>
                  <a:cxn ang="0">
                    <a:pos x="36" y="3"/>
                  </a:cxn>
                  <a:cxn ang="0">
                    <a:pos x="41" y="3"/>
                  </a:cxn>
                  <a:cxn ang="0">
                    <a:pos x="44" y="1"/>
                  </a:cxn>
                  <a:cxn ang="0">
                    <a:pos x="47" y="0"/>
                  </a:cxn>
                  <a:cxn ang="0">
                    <a:pos x="48" y="3"/>
                  </a:cxn>
                  <a:cxn ang="0">
                    <a:pos x="45" y="7"/>
                  </a:cxn>
                  <a:cxn ang="0">
                    <a:pos x="44" y="10"/>
                  </a:cxn>
                  <a:cxn ang="0">
                    <a:pos x="41" y="10"/>
                  </a:cxn>
                  <a:cxn ang="0">
                    <a:pos x="39" y="13"/>
                  </a:cxn>
                  <a:cxn ang="0">
                    <a:pos x="38" y="13"/>
                  </a:cxn>
                  <a:cxn ang="0">
                    <a:pos x="36" y="17"/>
                  </a:cxn>
                  <a:cxn ang="0">
                    <a:pos x="36" y="15"/>
                  </a:cxn>
                  <a:cxn ang="0">
                    <a:pos x="35" y="18"/>
                  </a:cxn>
                  <a:cxn ang="0">
                    <a:pos x="36" y="18"/>
                  </a:cxn>
                  <a:cxn ang="0">
                    <a:pos x="39" y="17"/>
                  </a:cxn>
                  <a:cxn ang="0">
                    <a:pos x="39" y="18"/>
                  </a:cxn>
                  <a:cxn ang="0">
                    <a:pos x="42" y="20"/>
                  </a:cxn>
                  <a:cxn ang="0">
                    <a:pos x="44" y="20"/>
                  </a:cxn>
                  <a:cxn ang="0">
                    <a:pos x="47" y="21"/>
                  </a:cxn>
                  <a:cxn ang="0">
                    <a:pos x="45" y="18"/>
                  </a:cxn>
                  <a:cxn ang="0">
                    <a:pos x="48" y="20"/>
                  </a:cxn>
                  <a:cxn ang="0">
                    <a:pos x="47" y="23"/>
                  </a:cxn>
                  <a:cxn ang="0">
                    <a:pos x="44" y="27"/>
                  </a:cxn>
                  <a:cxn ang="0">
                    <a:pos x="41" y="30"/>
                  </a:cxn>
                  <a:cxn ang="0">
                    <a:pos x="36" y="33"/>
                  </a:cxn>
                  <a:cxn ang="0">
                    <a:pos x="33" y="35"/>
                  </a:cxn>
                  <a:cxn ang="0">
                    <a:pos x="29" y="39"/>
                  </a:cxn>
                  <a:cxn ang="0">
                    <a:pos x="23" y="41"/>
                  </a:cxn>
                  <a:cxn ang="0">
                    <a:pos x="15" y="41"/>
                  </a:cxn>
                  <a:cxn ang="0">
                    <a:pos x="14" y="38"/>
                  </a:cxn>
                  <a:cxn ang="0">
                    <a:pos x="15" y="38"/>
                  </a:cxn>
                </a:cxnLst>
                <a:rect l="0" t="0" r="r" b="b"/>
                <a:pathLst>
                  <a:path w="48" h="41">
                    <a:moveTo>
                      <a:pt x="15" y="38"/>
                    </a:move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491"/>
              <p:cNvSpPr>
                <a:spLocks/>
              </p:cNvSpPr>
              <p:nvPr/>
            </p:nvSpPr>
            <p:spPr bwMode="auto">
              <a:xfrm>
                <a:off x="3332" y="3018"/>
                <a:ext cx="26" cy="32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5" y="17"/>
                  </a:cxn>
                  <a:cxn ang="0">
                    <a:pos x="8" y="17"/>
                  </a:cxn>
                  <a:cxn ang="0">
                    <a:pos x="9" y="15"/>
                  </a:cxn>
                  <a:cxn ang="0">
                    <a:pos x="11" y="14"/>
                  </a:cxn>
                  <a:cxn ang="0">
                    <a:pos x="11" y="11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6"/>
                  </a:cxn>
                  <a:cxn ang="0">
                    <a:pos x="11" y="5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3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4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4" y="18"/>
                  </a:cxn>
                  <a:cxn ang="0">
                    <a:pos x="23" y="20"/>
                  </a:cxn>
                  <a:cxn ang="0">
                    <a:pos x="21" y="23"/>
                  </a:cxn>
                  <a:cxn ang="0">
                    <a:pos x="18" y="23"/>
                  </a:cxn>
                  <a:cxn ang="0">
                    <a:pos x="17" y="24"/>
                  </a:cxn>
                  <a:cxn ang="0">
                    <a:pos x="15" y="26"/>
                  </a:cxn>
                  <a:cxn ang="0">
                    <a:pos x="14" y="27"/>
                  </a:cxn>
                  <a:cxn ang="0">
                    <a:pos x="12" y="29"/>
                  </a:cxn>
                  <a:cxn ang="0">
                    <a:pos x="11" y="30"/>
                  </a:cxn>
                  <a:cxn ang="0">
                    <a:pos x="8" y="30"/>
                  </a:cxn>
                  <a:cxn ang="0">
                    <a:pos x="5" y="32"/>
                  </a:cxn>
                  <a:cxn ang="0">
                    <a:pos x="2" y="32"/>
                  </a:cxn>
                  <a:cxn ang="0">
                    <a:pos x="2" y="27"/>
                  </a:cxn>
                  <a:cxn ang="0">
                    <a:pos x="2" y="24"/>
                  </a:cxn>
                  <a:cxn ang="0">
                    <a:pos x="0" y="23"/>
                  </a:cxn>
                  <a:cxn ang="0">
                    <a:pos x="0" y="20"/>
                  </a:cxn>
                </a:cxnLst>
                <a:rect l="0" t="0" r="r" b="b"/>
                <a:pathLst>
                  <a:path w="26" h="32">
                    <a:moveTo>
                      <a:pt x="0" y="18"/>
                    </a:moveTo>
                    <a:lnTo>
                      <a:pt x="2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492"/>
              <p:cNvSpPr>
                <a:spLocks/>
              </p:cNvSpPr>
              <p:nvPr/>
            </p:nvSpPr>
            <p:spPr bwMode="auto">
              <a:xfrm>
                <a:off x="3540" y="3009"/>
                <a:ext cx="27" cy="36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9" y="26"/>
                  </a:cxn>
                  <a:cxn ang="0">
                    <a:pos x="9" y="26"/>
                  </a:cxn>
                  <a:cxn ang="0">
                    <a:pos x="8" y="24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" y="23"/>
                  </a:cxn>
                  <a:cxn ang="0">
                    <a:pos x="5" y="21"/>
                  </a:cxn>
                  <a:cxn ang="0">
                    <a:pos x="2" y="21"/>
                  </a:cxn>
                  <a:cxn ang="0">
                    <a:pos x="3" y="20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2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21" y="8"/>
                  </a:cxn>
                  <a:cxn ang="0">
                    <a:pos x="21" y="11"/>
                  </a:cxn>
                  <a:cxn ang="0">
                    <a:pos x="23" y="12"/>
                  </a:cxn>
                  <a:cxn ang="0">
                    <a:pos x="24" y="14"/>
                  </a:cxn>
                  <a:cxn ang="0">
                    <a:pos x="24" y="17"/>
                  </a:cxn>
                  <a:cxn ang="0">
                    <a:pos x="26" y="18"/>
                  </a:cxn>
                  <a:cxn ang="0">
                    <a:pos x="26" y="21"/>
                  </a:cxn>
                  <a:cxn ang="0">
                    <a:pos x="27" y="23"/>
                  </a:cxn>
                  <a:cxn ang="0">
                    <a:pos x="27" y="26"/>
                  </a:cxn>
                  <a:cxn ang="0">
                    <a:pos x="27" y="29"/>
                  </a:cxn>
                  <a:cxn ang="0">
                    <a:pos x="27" y="32"/>
                  </a:cxn>
                  <a:cxn ang="0">
                    <a:pos x="27" y="35"/>
                  </a:cxn>
                  <a:cxn ang="0">
                    <a:pos x="26" y="36"/>
                  </a:cxn>
                  <a:cxn ang="0">
                    <a:pos x="26" y="33"/>
                  </a:cxn>
                  <a:cxn ang="0">
                    <a:pos x="26" y="30"/>
                  </a:cxn>
                  <a:cxn ang="0">
                    <a:pos x="24" y="29"/>
                  </a:cxn>
                  <a:cxn ang="0">
                    <a:pos x="24" y="26"/>
                  </a:cxn>
                  <a:cxn ang="0">
                    <a:pos x="23" y="24"/>
                  </a:cxn>
                  <a:cxn ang="0">
                    <a:pos x="21" y="26"/>
                  </a:cxn>
                  <a:cxn ang="0">
                    <a:pos x="20" y="27"/>
                  </a:cxn>
                  <a:cxn ang="0">
                    <a:pos x="18" y="26"/>
                  </a:cxn>
                  <a:cxn ang="0">
                    <a:pos x="18" y="26"/>
                  </a:cxn>
                  <a:cxn ang="0">
                    <a:pos x="17" y="24"/>
                  </a:cxn>
                  <a:cxn ang="0">
                    <a:pos x="14" y="24"/>
                  </a:cxn>
                </a:cxnLst>
                <a:rect l="0" t="0" r="r" b="b"/>
                <a:pathLst>
                  <a:path w="27" h="36">
                    <a:moveTo>
                      <a:pt x="12" y="24"/>
                    </a:moveTo>
                    <a:lnTo>
                      <a:pt x="11" y="24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493"/>
              <p:cNvSpPr>
                <a:spLocks/>
              </p:cNvSpPr>
              <p:nvPr/>
            </p:nvSpPr>
            <p:spPr bwMode="auto">
              <a:xfrm>
                <a:off x="3010" y="2940"/>
                <a:ext cx="38" cy="5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4" y="23"/>
                  </a:cxn>
                  <a:cxn ang="0">
                    <a:pos x="12" y="19"/>
                  </a:cxn>
                  <a:cxn ang="0">
                    <a:pos x="12" y="18"/>
                  </a:cxn>
                  <a:cxn ang="0">
                    <a:pos x="11" y="15"/>
                  </a:cxn>
                  <a:cxn ang="0">
                    <a:pos x="12" y="15"/>
                  </a:cxn>
                  <a:cxn ang="0">
                    <a:pos x="15" y="13"/>
                  </a:cxn>
                  <a:cxn ang="0">
                    <a:pos x="18" y="12"/>
                  </a:cxn>
                  <a:cxn ang="0">
                    <a:pos x="20" y="9"/>
                  </a:cxn>
                  <a:cxn ang="0">
                    <a:pos x="23" y="7"/>
                  </a:cxn>
                  <a:cxn ang="0">
                    <a:pos x="26" y="9"/>
                  </a:cxn>
                  <a:cxn ang="0">
                    <a:pos x="27" y="6"/>
                  </a:cxn>
                  <a:cxn ang="0">
                    <a:pos x="30" y="4"/>
                  </a:cxn>
                  <a:cxn ang="0">
                    <a:pos x="33" y="3"/>
                  </a:cxn>
                  <a:cxn ang="0">
                    <a:pos x="35" y="0"/>
                  </a:cxn>
                  <a:cxn ang="0">
                    <a:pos x="36" y="3"/>
                  </a:cxn>
                  <a:cxn ang="0">
                    <a:pos x="38" y="6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30" y="9"/>
                  </a:cxn>
                  <a:cxn ang="0">
                    <a:pos x="32" y="12"/>
                  </a:cxn>
                  <a:cxn ang="0">
                    <a:pos x="33" y="15"/>
                  </a:cxn>
                  <a:cxn ang="0">
                    <a:pos x="35" y="18"/>
                  </a:cxn>
                  <a:cxn ang="0">
                    <a:pos x="35" y="23"/>
                  </a:cxn>
                  <a:cxn ang="0">
                    <a:pos x="35" y="24"/>
                  </a:cxn>
                  <a:cxn ang="0">
                    <a:pos x="33" y="24"/>
                  </a:cxn>
                  <a:cxn ang="0">
                    <a:pos x="35" y="27"/>
                  </a:cxn>
                  <a:cxn ang="0">
                    <a:pos x="33" y="27"/>
                  </a:cxn>
                  <a:cxn ang="0">
                    <a:pos x="33" y="29"/>
                  </a:cxn>
                  <a:cxn ang="0">
                    <a:pos x="35" y="29"/>
                  </a:cxn>
                  <a:cxn ang="0">
                    <a:pos x="35" y="30"/>
                  </a:cxn>
                  <a:cxn ang="0">
                    <a:pos x="32" y="32"/>
                  </a:cxn>
                  <a:cxn ang="0">
                    <a:pos x="29" y="33"/>
                  </a:cxn>
                  <a:cxn ang="0">
                    <a:pos x="27" y="33"/>
                  </a:cxn>
                  <a:cxn ang="0">
                    <a:pos x="26" y="36"/>
                  </a:cxn>
                  <a:cxn ang="0">
                    <a:pos x="27" y="39"/>
                  </a:cxn>
                  <a:cxn ang="0">
                    <a:pos x="26" y="42"/>
                  </a:cxn>
                  <a:cxn ang="0">
                    <a:pos x="23" y="41"/>
                  </a:cxn>
                  <a:cxn ang="0">
                    <a:pos x="18" y="41"/>
                  </a:cxn>
                  <a:cxn ang="0">
                    <a:pos x="17" y="44"/>
                  </a:cxn>
                  <a:cxn ang="0">
                    <a:pos x="15" y="44"/>
                  </a:cxn>
                  <a:cxn ang="0">
                    <a:pos x="12" y="45"/>
                  </a:cxn>
                  <a:cxn ang="0">
                    <a:pos x="12" y="50"/>
                  </a:cxn>
                  <a:cxn ang="0">
                    <a:pos x="8" y="50"/>
                  </a:cxn>
                  <a:cxn ang="0">
                    <a:pos x="6" y="51"/>
                  </a:cxn>
                  <a:cxn ang="0">
                    <a:pos x="3" y="53"/>
                  </a:cxn>
                  <a:cxn ang="0">
                    <a:pos x="2" y="53"/>
                  </a:cxn>
                  <a:cxn ang="0">
                    <a:pos x="0" y="50"/>
                  </a:cxn>
                  <a:cxn ang="0">
                    <a:pos x="0" y="45"/>
                  </a:cxn>
                  <a:cxn ang="0">
                    <a:pos x="2" y="42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9" y="36"/>
                  </a:cxn>
                  <a:cxn ang="0">
                    <a:pos x="9" y="35"/>
                  </a:cxn>
                  <a:cxn ang="0">
                    <a:pos x="8" y="35"/>
                  </a:cxn>
                  <a:cxn ang="0">
                    <a:pos x="9" y="35"/>
                  </a:cxn>
                  <a:cxn ang="0">
                    <a:pos x="11" y="35"/>
                  </a:cxn>
                  <a:cxn ang="0">
                    <a:pos x="12" y="32"/>
                  </a:cxn>
                  <a:cxn ang="0">
                    <a:pos x="12" y="29"/>
                  </a:cxn>
                </a:cxnLst>
                <a:rect l="0" t="0" r="r" b="b"/>
                <a:pathLst>
                  <a:path w="38" h="53">
                    <a:moveTo>
                      <a:pt x="12" y="26"/>
                    </a:moveTo>
                    <a:lnTo>
                      <a:pt x="12" y="24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8" y="51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494"/>
              <p:cNvSpPr>
                <a:spLocks/>
              </p:cNvSpPr>
              <p:nvPr/>
            </p:nvSpPr>
            <p:spPr bwMode="auto">
              <a:xfrm>
                <a:off x="3018" y="2970"/>
                <a:ext cx="63" cy="57"/>
              </a:xfrm>
              <a:custGeom>
                <a:avLst/>
                <a:gdLst/>
                <a:ahLst/>
                <a:cxnLst>
                  <a:cxn ang="0">
                    <a:pos x="7" y="45"/>
                  </a:cxn>
                  <a:cxn ang="0">
                    <a:pos x="3" y="42"/>
                  </a:cxn>
                  <a:cxn ang="0">
                    <a:pos x="6" y="41"/>
                  </a:cxn>
                  <a:cxn ang="0">
                    <a:pos x="6" y="39"/>
                  </a:cxn>
                  <a:cxn ang="0">
                    <a:pos x="1" y="35"/>
                  </a:cxn>
                  <a:cxn ang="0">
                    <a:pos x="3" y="32"/>
                  </a:cxn>
                  <a:cxn ang="0">
                    <a:pos x="4" y="26"/>
                  </a:cxn>
                  <a:cxn ang="0">
                    <a:pos x="4" y="18"/>
                  </a:cxn>
                  <a:cxn ang="0">
                    <a:pos x="7" y="14"/>
                  </a:cxn>
                  <a:cxn ang="0">
                    <a:pos x="10" y="12"/>
                  </a:cxn>
                  <a:cxn ang="0">
                    <a:pos x="16" y="11"/>
                  </a:cxn>
                  <a:cxn ang="0">
                    <a:pos x="19" y="9"/>
                  </a:cxn>
                  <a:cxn ang="0">
                    <a:pos x="18" y="3"/>
                  </a:cxn>
                  <a:cxn ang="0">
                    <a:pos x="22" y="3"/>
                  </a:cxn>
                  <a:cxn ang="0">
                    <a:pos x="27" y="0"/>
                  </a:cxn>
                  <a:cxn ang="0">
                    <a:pos x="28" y="6"/>
                  </a:cxn>
                  <a:cxn ang="0">
                    <a:pos x="31" y="5"/>
                  </a:cxn>
                  <a:cxn ang="0">
                    <a:pos x="34" y="3"/>
                  </a:cxn>
                  <a:cxn ang="0">
                    <a:pos x="37" y="5"/>
                  </a:cxn>
                  <a:cxn ang="0">
                    <a:pos x="39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48" y="8"/>
                  </a:cxn>
                  <a:cxn ang="0">
                    <a:pos x="46" y="14"/>
                  </a:cxn>
                  <a:cxn ang="0">
                    <a:pos x="52" y="15"/>
                  </a:cxn>
                  <a:cxn ang="0">
                    <a:pos x="55" y="20"/>
                  </a:cxn>
                  <a:cxn ang="0">
                    <a:pos x="58" y="21"/>
                  </a:cxn>
                  <a:cxn ang="0">
                    <a:pos x="63" y="24"/>
                  </a:cxn>
                  <a:cxn ang="0">
                    <a:pos x="61" y="27"/>
                  </a:cxn>
                  <a:cxn ang="0">
                    <a:pos x="60" y="30"/>
                  </a:cxn>
                  <a:cxn ang="0">
                    <a:pos x="60" y="32"/>
                  </a:cxn>
                  <a:cxn ang="0">
                    <a:pos x="60" y="36"/>
                  </a:cxn>
                  <a:cxn ang="0">
                    <a:pos x="60" y="41"/>
                  </a:cxn>
                  <a:cxn ang="0">
                    <a:pos x="61" y="45"/>
                  </a:cxn>
                  <a:cxn ang="0">
                    <a:pos x="57" y="48"/>
                  </a:cxn>
                  <a:cxn ang="0">
                    <a:pos x="54" y="47"/>
                  </a:cxn>
                  <a:cxn ang="0">
                    <a:pos x="52" y="50"/>
                  </a:cxn>
                  <a:cxn ang="0">
                    <a:pos x="51" y="53"/>
                  </a:cxn>
                  <a:cxn ang="0">
                    <a:pos x="48" y="48"/>
                  </a:cxn>
                  <a:cxn ang="0">
                    <a:pos x="45" y="47"/>
                  </a:cxn>
                  <a:cxn ang="0">
                    <a:pos x="43" y="44"/>
                  </a:cxn>
                  <a:cxn ang="0">
                    <a:pos x="40" y="45"/>
                  </a:cxn>
                  <a:cxn ang="0">
                    <a:pos x="39" y="45"/>
                  </a:cxn>
                  <a:cxn ang="0">
                    <a:pos x="34" y="42"/>
                  </a:cxn>
                  <a:cxn ang="0">
                    <a:pos x="33" y="48"/>
                  </a:cxn>
                  <a:cxn ang="0">
                    <a:pos x="31" y="51"/>
                  </a:cxn>
                  <a:cxn ang="0">
                    <a:pos x="28" y="53"/>
                  </a:cxn>
                  <a:cxn ang="0">
                    <a:pos x="24" y="56"/>
                  </a:cxn>
                  <a:cxn ang="0">
                    <a:pos x="19" y="56"/>
                  </a:cxn>
                  <a:cxn ang="0">
                    <a:pos x="18" y="53"/>
                  </a:cxn>
                  <a:cxn ang="0">
                    <a:pos x="15" y="51"/>
                  </a:cxn>
                  <a:cxn ang="0">
                    <a:pos x="12" y="50"/>
                  </a:cxn>
                </a:cxnLst>
                <a:rect l="0" t="0" r="r" b="b"/>
                <a:pathLst>
                  <a:path w="63" h="57">
                    <a:moveTo>
                      <a:pt x="10" y="48"/>
                    </a:moveTo>
                    <a:lnTo>
                      <a:pt x="9" y="48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6" y="11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6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60" y="36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1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5" y="48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50"/>
                    </a:lnTo>
                    <a:lnTo>
                      <a:pt x="52" y="51"/>
                    </a:lnTo>
                    <a:lnTo>
                      <a:pt x="51" y="51"/>
                    </a:lnTo>
                    <a:lnTo>
                      <a:pt x="52" y="51"/>
                    </a:lnTo>
                    <a:lnTo>
                      <a:pt x="51" y="51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8" y="47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6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8" y="53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6" y="53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495"/>
              <p:cNvSpPr>
                <a:spLocks/>
              </p:cNvSpPr>
              <p:nvPr/>
            </p:nvSpPr>
            <p:spPr bwMode="auto">
              <a:xfrm>
                <a:off x="2972" y="2886"/>
                <a:ext cx="23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2" y="3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21" y="4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20" y="9"/>
                  </a:cxn>
                  <a:cxn ang="0">
                    <a:pos x="23" y="9"/>
                  </a:cxn>
                  <a:cxn ang="0">
                    <a:pos x="21" y="10"/>
                  </a:cxn>
                  <a:cxn ang="0">
                    <a:pos x="20" y="12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7" y="13"/>
                  </a:cxn>
                  <a:cxn ang="0">
                    <a:pos x="15" y="12"/>
                  </a:cxn>
                  <a:cxn ang="0">
                    <a:pos x="17" y="13"/>
                  </a:cxn>
                  <a:cxn ang="0">
                    <a:pos x="15" y="12"/>
                  </a:cxn>
                  <a:cxn ang="0">
                    <a:pos x="12" y="12"/>
                  </a:cxn>
                  <a:cxn ang="0">
                    <a:pos x="11" y="10"/>
                  </a:cxn>
                  <a:cxn ang="0">
                    <a:pos x="9" y="12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2" y="10"/>
                  </a:cxn>
                </a:cxnLst>
                <a:rect l="0" t="0" r="r" b="b"/>
                <a:pathLst>
                  <a:path w="23" h="13">
                    <a:moveTo>
                      <a:pt x="2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496"/>
              <p:cNvSpPr>
                <a:spLocks/>
              </p:cNvSpPr>
              <p:nvPr/>
            </p:nvSpPr>
            <p:spPr bwMode="auto">
              <a:xfrm>
                <a:off x="2953" y="2853"/>
                <a:ext cx="22" cy="37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0" y="37"/>
                  </a:cxn>
                  <a:cxn ang="0">
                    <a:pos x="9" y="34"/>
                  </a:cxn>
                  <a:cxn ang="0">
                    <a:pos x="7" y="31"/>
                  </a:cxn>
                  <a:cxn ang="0">
                    <a:pos x="10" y="30"/>
                  </a:cxn>
                  <a:cxn ang="0">
                    <a:pos x="10" y="28"/>
                  </a:cxn>
                  <a:cxn ang="0">
                    <a:pos x="10" y="27"/>
                  </a:cxn>
                  <a:cxn ang="0">
                    <a:pos x="10" y="25"/>
                  </a:cxn>
                  <a:cxn ang="0">
                    <a:pos x="7" y="25"/>
                  </a:cxn>
                  <a:cxn ang="0">
                    <a:pos x="4" y="24"/>
                  </a:cxn>
                  <a:cxn ang="0">
                    <a:pos x="6" y="24"/>
                  </a:cxn>
                  <a:cxn ang="0">
                    <a:pos x="7" y="24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6" y="19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2" y="4"/>
                  </a:cxn>
                  <a:cxn ang="0">
                    <a:pos x="12" y="9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3" y="15"/>
                  </a:cxn>
                  <a:cxn ang="0">
                    <a:pos x="15" y="18"/>
                  </a:cxn>
                  <a:cxn ang="0">
                    <a:pos x="16" y="18"/>
                  </a:cxn>
                  <a:cxn ang="0">
                    <a:pos x="18" y="21"/>
                  </a:cxn>
                  <a:cxn ang="0">
                    <a:pos x="18" y="22"/>
                  </a:cxn>
                  <a:cxn ang="0">
                    <a:pos x="16" y="25"/>
                  </a:cxn>
                  <a:cxn ang="0">
                    <a:pos x="18" y="25"/>
                  </a:cxn>
                  <a:cxn ang="0">
                    <a:pos x="22" y="25"/>
                  </a:cxn>
                  <a:cxn ang="0">
                    <a:pos x="21" y="28"/>
                  </a:cxn>
                  <a:cxn ang="0">
                    <a:pos x="21" y="30"/>
                  </a:cxn>
                  <a:cxn ang="0">
                    <a:pos x="18" y="28"/>
                  </a:cxn>
                  <a:cxn ang="0">
                    <a:pos x="16" y="31"/>
                  </a:cxn>
                  <a:cxn ang="0">
                    <a:pos x="16" y="33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3" y="37"/>
                  </a:cxn>
                  <a:cxn ang="0">
                    <a:pos x="12" y="36"/>
                  </a:cxn>
                </a:cxnLst>
                <a:rect l="0" t="0" r="r" b="b"/>
                <a:pathLst>
                  <a:path w="22" h="37">
                    <a:moveTo>
                      <a:pt x="12" y="37"/>
                    </a:moveTo>
                    <a:lnTo>
                      <a:pt x="12" y="36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97"/>
              <p:cNvSpPr>
                <a:spLocks/>
              </p:cNvSpPr>
              <p:nvPr/>
            </p:nvSpPr>
            <p:spPr bwMode="auto">
              <a:xfrm>
                <a:off x="2965" y="2850"/>
                <a:ext cx="31" cy="33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6" y="27"/>
                  </a:cxn>
                  <a:cxn ang="0">
                    <a:pos x="4" y="28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6" y="24"/>
                  </a:cxn>
                  <a:cxn ang="0">
                    <a:pos x="4" y="22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3" y="18"/>
                  </a:cxn>
                  <a:cxn ang="0">
                    <a:pos x="1" y="16"/>
                  </a:cxn>
                  <a:cxn ang="0">
                    <a:pos x="3" y="15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2" y="6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8" y="6"/>
                  </a:cxn>
                  <a:cxn ang="0">
                    <a:pos x="19" y="7"/>
                  </a:cxn>
                  <a:cxn ang="0">
                    <a:pos x="21" y="9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5" y="10"/>
                  </a:cxn>
                  <a:cxn ang="0">
                    <a:pos x="27" y="12"/>
                  </a:cxn>
                  <a:cxn ang="0">
                    <a:pos x="27" y="15"/>
                  </a:cxn>
                  <a:cxn ang="0">
                    <a:pos x="28" y="16"/>
                  </a:cxn>
                  <a:cxn ang="0">
                    <a:pos x="31" y="16"/>
                  </a:cxn>
                  <a:cxn ang="0">
                    <a:pos x="31" y="19"/>
                  </a:cxn>
                  <a:cxn ang="0">
                    <a:pos x="28" y="19"/>
                  </a:cxn>
                  <a:cxn ang="0">
                    <a:pos x="27" y="21"/>
                  </a:cxn>
                  <a:cxn ang="0">
                    <a:pos x="25" y="19"/>
                  </a:cxn>
                  <a:cxn ang="0">
                    <a:pos x="22" y="19"/>
                  </a:cxn>
                  <a:cxn ang="0">
                    <a:pos x="21" y="18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5"/>
                  </a:cxn>
                  <a:cxn ang="0">
                    <a:pos x="19" y="28"/>
                  </a:cxn>
                  <a:cxn ang="0">
                    <a:pos x="19" y="31"/>
                  </a:cxn>
                  <a:cxn ang="0">
                    <a:pos x="18" y="33"/>
                  </a:cxn>
                  <a:cxn ang="0">
                    <a:pos x="16" y="31"/>
                  </a:cxn>
                  <a:cxn ang="0">
                    <a:pos x="13" y="31"/>
                  </a:cxn>
                  <a:cxn ang="0">
                    <a:pos x="12" y="30"/>
                  </a:cxn>
                  <a:cxn ang="0">
                    <a:pos x="10" y="28"/>
                  </a:cxn>
                </a:cxnLst>
                <a:rect l="0" t="0" r="r" b="b"/>
                <a:pathLst>
                  <a:path w="31" h="33">
                    <a:moveTo>
                      <a:pt x="9" y="28"/>
                    </a:move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98"/>
              <p:cNvSpPr>
                <a:spLocks/>
              </p:cNvSpPr>
              <p:nvPr/>
            </p:nvSpPr>
            <p:spPr bwMode="auto">
              <a:xfrm>
                <a:off x="2981" y="2863"/>
                <a:ext cx="35" cy="3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20" y="5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28" y="2"/>
                  </a:cxn>
                  <a:cxn ang="0">
                    <a:pos x="29" y="5"/>
                  </a:cxn>
                  <a:cxn ang="0">
                    <a:pos x="31" y="8"/>
                  </a:cxn>
                  <a:cxn ang="0">
                    <a:pos x="32" y="11"/>
                  </a:cxn>
                  <a:cxn ang="0">
                    <a:pos x="31" y="14"/>
                  </a:cxn>
                  <a:cxn ang="0">
                    <a:pos x="29" y="17"/>
                  </a:cxn>
                  <a:cxn ang="0">
                    <a:pos x="34" y="17"/>
                  </a:cxn>
                  <a:cxn ang="0">
                    <a:pos x="34" y="18"/>
                  </a:cxn>
                  <a:cxn ang="0">
                    <a:pos x="35" y="21"/>
                  </a:cxn>
                  <a:cxn ang="0">
                    <a:pos x="32" y="23"/>
                  </a:cxn>
                  <a:cxn ang="0">
                    <a:pos x="31" y="23"/>
                  </a:cxn>
                  <a:cxn ang="0">
                    <a:pos x="26" y="23"/>
                  </a:cxn>
                  <a:cxn ang="0">
                    <a:pos x="26" y="24"/>
                  </a:cxn>
                  <a:cxn ang="0">
                    <a:pos x="23" y="26"/>
                  </a:cxn>
                  <a:cxn ang="0">
                    <a:pos x="21" y="29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4" y="32"/>
                  </a:cxn>
                  <a:cxn ang="0">
                    <a:pos x="11" y="30"/>
                  </a:cxn>
                  <a:cxn ang="0">
                    <a:pos x="11" y="29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9" y="23"/>
                  </a:cxn>
                  <a:cxn ang="0">
                    <a:pos x="6" y="24"/>
                  </a:cxn>
                  <a:cxn ang="0">
                    <a:pos x="3" y="24"/>
                  </a:cxn>
                  <a:cxn ang="0">
                    <a:pos x="5" y="21"/>
                  </a:cxn>
                  <a:cxn ang="0">
                    <a:pos x="8" y="20"/>
                  </a:cxn>
                  <a:cxn ang="0">
                    <a:pos x="11" y="21"/>
                  </a:cxn>
                  <a:cxn ang="0">
                    <a:pos x="12" y="18"/>
                  </a:cxn>
                  <a:cxn ang="0">
                    <a:pos x="12" y="21"/>
                  </a:cxn>
                  <a:cxn ang="0">
                    <a:pos x="14" y="20"/>
                  </a:cxn>
                  <a:cxn ang="0">
                    <a:pos x="15" y="20"/>
                  </a:cxn>
                  <a:cxn ang="0">
                    <a:pos x="15" y="18"/>
                  </a:cxn>
                  <a:cxn ang="0">
                    <a:pos x="12" y="21"/>
                  </a:cxn>
                  <a:cxn ang="0">
                    <a:pos x="12" y="20"/>
                  </a:cxn>
                  <a:cxn ang="0">
                    <a:pos x="11" y="20"/>
                  </a:cxn>
                  <a:cxn ang="0">
                    <a:pos x="8" y="21"/>
                  </a:cxn>
                  <a:cxn ang="0">
                    <a:pos x="5" y="21"/>
                  </a:cxn>
                  <a:cxn ang="0">
                    <a:pos x="3" y="24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20"/>
                  </a:cxn>
                  <a:cxn ang="0">
                    <a:pos x="3" y="17"/>
                  </a:cxn>
                  <a:cxn ang="0">
                    <a:pos x="3" y="12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6"/>
                  </a:cxn>
                  <a:cxn ang="0">
                    <a:pos x="3" y="3"/>
                  </a:cxn>
                </a:cxnLst>
                <a:rect l="0" t="0" r="r" b="b"/>
                <a:pathLst>
                  <a:path w="35" h="32">
                    <a:moveTo>
                      <a:pt x="3" y="5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99"/>
              <p:cNvSpPr>
                <a:spLocks/>
              </p:cNvSpPr>
              <p:nvPr/>
            </p:nvSpPr>
            <p:spPr bwMode="auto">
              <a:xfrm>
                <a:off x="3010" y="2862"/>
                <a:ext cx="29" cy="27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1" y="24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8" y="21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5" y="18"/>
                  </a:cxn>
                  <a:cxn ang="0">
                    <a:pos x="2" y="18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5" y="12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5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26" y="3"/>
                  </a:cxn>
                  <a:cxn ang="0">
                    <a:pos x="27" y="1"/>
                  </a:cxn>
                  <a:cxn ang="0">
                    <a:pos x="29" y="3"/>
                  </a:cxn>
                  <a:cxn ang="0">
                    <a:pos x="27" y="4"/>
                  </a:cxn>
                  <a:cxn ang="0">
                    <a:pos x="26" y="6"/>
                  </a:cxn>
                  <a:cxn ang="0">
                    <a:pos x="24" y="7"/>
                  </a:cxn>
                  <a:cxn ang="0">
                    <a:pos x="23" y="9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4" y="13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21" y="16"/>
                  </a:cxn>
                  <a:cxn ang="0">
                    <a:pos x="23" y="18"/>
                  </a:cxn>
                  <a:cxn ang="0">
                    <a:pos x="23" y="21"/>
                  </a:cxn>
                  <a:cxn ang="0">
                    <a:pos x="24" y="22"/>
                  </a:cxn>
                  <a:cxn ang="0">
                    <a:pos x="23" y="24"/>
                  </a:cxn>
                  <a:cxn ang="0">
                    <a:pos x="21" y="25"/>
                  </a:cxn>
                  <a:cxn ang="0">
                    <a:pos x="21" y="25"/>
                  </a:cxn>
                  <a:cxn ang="0">
                    <a:pos x="18" y="25"/>
                  </a:cxn>
                  <a:cxn ang="0">
                    <a:pos x="18" y="25"/>
                  </a:cxn>
                  <a:cxn ang="0">
                    <a:pos x="17" y="24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4" y="24"/>
                  </a:cxn>
                  <a:cxn ang="0">
                    <a:pos x="14" y="24"/>
                  </a:cxn>
                </a:cxnLst>
                <a:rect l="0" t="0" r="r" b="b"/>
                <a:pathLst>
                  <a:path w="29" h="27">
                    <a:moveTo>
                      <a:pt x="12" y="24"/>
                    </a:moveTo>
                    <a:lnTo>
                      <a:pt x="12" y="22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500"/>
              <p:cNvSpPr>
                <a:spLocks/>
              </p:cNvSpPr>
              <p:nvPr/>
            </p:nvSpPr>
            <p:spPr bwMode="auto">
              <a:xfrm>
                <a:off x="3030" y="2848"/>
                <a:ext cx="22" cy="44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7" y="2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1" y="5"/>
                  </a:cxn>
                  <a:cxn ang="0">
                    <a:pos x="21" y="6"/>
                  </a:cxn>
                  <a:cxn ang="0">
                    <a:pos x="19" y="9"/>
                  </a:cxn>
                  <a:cxn ang="0">
                    <a:pos x="21" y="12"/>
                  </a:cxn>
                  <a:cxn ang="0">
                    <a:pos x="21" y="14"/>
                  </a:cxn>
                  <a:cxn ang="0">
                    <a:pos x="22" y="17"/>
                  </a:cxn>
                  <a:cxn ang="0">
                    <a:pos x="21" y="20"/>
                  </a:cxn>
                  <a:cxn ang="0">
                    <a:pos x="19" y="23"/>
                  </a:cxn>
                  <a:cxn ang="0">
                    <a:pos x="18" y="23"/>
                  </a:cxn>
                  <a:cxn ang="0">
                    <a:pos x="16" y="23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5" y="29"/>
                  </a:cxn>
                  <a:cxn ang="0">
                    <a:pos x="12" y="30"/>
                  </a:cxn>
                  <a:cxn ang="0">
                    <a:pos x="12" y="32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12" y="39"/>
                  </a:cxn>
                  <a:cxn ang="0">
                    <a:pos x="7" y="39"/>
                  </a:cxn>
                  <a:cxn ang="0">
                    <a:pos x="6" y="42"/>
                  </a:cxn>
                  <a:cxn ang="0">
                    <a:pos x="4" y="42"/>
                  </a:cxn>
                  <a:cxn ang="0">
                    <a:pos x="3" y="42"/>
                  </a:cxn>
                  <a:cxn ang="0">
                    <a:pos x="3" y="41"/>
                  </a:cxn>
                  <a:cxn ang="0">
                    <a:pos x="1" y="41"/>
                  </a:cxn>
                  <a:cxn ang="0">
                    <a:pos x="3" y="38"/>
                  </a:cxn>
                  <a:cxn ang="0">
                    <a:pos x="4" y="35"/>
                  </a:cxn>
                  <a:cxn ang="0">
                    <a:pos x="3" y="32"/>
                  </a:cxn>
                  <a:cxn ang="0">
                    <a:pos x="1" y="29"/>
                  </a:cxn>
                  <a:cxn ang="0">
                    <a:pos x="3" y="29"/>
                  </a:cxn>
                  <a:cxn ang="0">
                    <a:pos x="6" y="27"/>
                  </a:cxn>
                  <a:cxn ang="0">
                    <a:pos x="4" y="24"/>
                  </a:cxn>
                  <a:cxn ang="0">
                    <a:pos x="4" y="23"/>
                  </a:cxn>
                  <a:cxn ang="0">
                    <a:pos x="6" y="20"/>
                  </a:cxn>
                  <a:cxn ang="0">
                    <a:pos x="9" y="18"/>
                  </a:cxn>
                  <a:cxn ang="0">
                    <a:pos x="7" y="15"/>
                  </a:cxn>
                  <a:cxn ang="0">
                    <a:pos x="9" y="12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10" y="6"/>
                  </a:cxn>
                </a:cxnLst>
                <a:rect l="0" t="0" r="r" b="b"/>
                <a:pathLst>
                  <a:path w="22" h="44">
                    <a:moveTo>
                      <a:pt x="9" y="5"/>
                    </a:move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501"/>
              <p:cNvSpPr>
                <a:spLocks/>
              </p:cNvSpPr>
              <p:nvPr/>
            </p:nvSpPr>
            <p:spPr bwMode="auto">
              <a:xfrm>
                <a:off x="3009" y="2848"/>
                <a:ext cx="31" cy="27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6" y="14"/>
                  </a:cxn>
                  <a:cxn ang="0">
                    <a:pos x="6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5" y="2"/>
                  </a:cxn>
                  <a:cxn ang="0">
                    <a:pos x="16" y="3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22" y="3"/>
                  </a:cxn>
                  <a:cxn ang="0">
                    <a:pos x="24" y="5"/>
                  </a:cxn>
                  <a:cxn ang="0">
                    <a:pos x="25" y="6"/>
                  </a:cxn>
                  <a:cxn ang="0">
                    <a:pos x="27" y="5"/>
                  </a:cxn>
                  <a:cxn ang="0">
                    <a:pos x="30" y="5"/>
                  </a:cxn>
                  <a:cxn ang="0">
                    <a:pos x="31" y="6"/>
                  </a:cxn>
                  <a:cxn ang="0">
                    <a:pos x="31" y="9"/>
                  </a:cxn>
                  <a:cxn ang="0">
                    <a:pos x="30" y="8"/>
                  </a:cxn>
                  <a:cxn ang="0">
                    <a:pos x="30" y="11"/>
                  </a:cxn>
                  <a:cxn ang="0">
                    <a:pos x="31" y="12"/>
                  </a:cxn>
                  <a:cxn ang="0">
                    <a:pos x="30" y="14"/>
                  </a:cxn>
                  <a:cxn ang="0">
                    <a:pos x="28" y="15"/>
                  </a:cxn>
                  <a:cxn ang="0">
                    <a:pos x="27" y="17"/>
                  </a:cxn>
                  <a:cxn ang="0">
                    <a:pos x="25" y="15"/>
                  </a:cxn>
                  <a:cxn ang="0">
                    <a:pos x="22" y="15"/>
                  </a:cxn>
                  <a:cxn ang="0">
                    <a:pos x="21" y="14"/>
                  </a:cxn>
                  <a:cxn ang="0">
                    <a:pos x="18" y="14"/>
                  </a:cxn>
                  <a:cxn ang="0">
                    <a:pos x="16" y="15"/>
                  </a:cxn>
                  <a:cxn ang="0">
                    <a:pos x="15" y="17"/>
                  </a:cxn>
                  <a:cxn ang="0">
                    <a:pos x="12" y="17"/>
                  </a:cxn>
                  <a:cxn ang="0">
                    <a:pos x="10" y="18"/>
                  </a:cxn>
                  <a:cxn ang="0">
                    <a:pos x="10" y="21"/>
                  </a:cxn>
                  <a:cxn ang="0">
                    <a:pos x="9" y="23"/>
                  </a:cxn>
                  <a:cxn ang="0">
                    <a:pos x="7" y="24"/>
                  </a:cxn>
                  <a:cxn ang="0">
                    <a:pos x="6" y="26"/>
                  </a:cxn>
                  <a:cxn ang="0">
                    <a:pos x="4" y="27"/>
                  </a:cxn>
                  <a:cxn ang="0">
                    <a:pos x="4" y="24"/>
                  </a:cxn>
                  <a:cxn ang="0">
                    <a:pos x="3" y="23"/>
                  </a:cxn>
                  <a:cxn ang="0">
                    <a:pos x="1" y="21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3" y="17"/>
                  </a:cxn>
                  <a:cxn ang="0">
                    <a:pos x="6" y="17"/>
                  </a:cxn>
                </a:cxnLst>
                <a:rect l="0" t="0" r="r" b="b"/>
                <a:pathLst>
                  <a:path w="31" h="27">
                    <a:moveTo>
                      <a:pt x="6" y="17"/>
                    </a:moveTo>
                    <a:lnTo>
                      <a:pt x="7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502"/>
              <p:cNvSpPr>
                <a:spLocks/>
              </p:cNvSpPr>
              <p:nvPr/>
            </p:nvSpPr>
            <p:spPr bwMode="auto">
              <a:xfrm>
                <a:off x="3049" y="2850"/>
                <a:ext cx="27" cy="2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7" y="6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6" y="10"/>
                  </a:cxn>
                  <a:cxn ang="0">
                    <a:pos x="24" y="12"/>
                  </a:cxn>
                  <a:cxn ang="0">
                    <a:pos x="24" y="15"/>
                  </a:cxn>
                  <a:cxn ang="0">
                    <a:pos x="24" y="15"/>
                  </a:cxn>
                  <a:cxn ang="0">
                    <a:pos x="24" y="18"/>
                  </a:cxn>
                  <a:cxn ang="0">
                    <a:pos x="23" y="19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0" y="22"/>
                  </a:cxn>
                  <a:cxn ang="0">
                    <a:pos x="18" y="24"/>
                  </a:cxn>
                  <a:cxn ang="0">
                    <a:pos x="17" y="22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1"/>
                  </a:cxn>
                  <a:cxn ang="0">
                    <a:pos x="11" y="22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5" y="19"/>
                  </a:cxn>
                  <a:cxn ang="0">
                    <a:pos x="3" y="18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4" y="4"/>
                  </a:cxn>
                </a:cxnLst>
                <a:rect l="0" t="0" r="r" b="b"/>
                <a:pathLst>
                  <a:path w="27" h="24">
                    <a:moveTo>
                      <a:pt x="24" y="4"/>
                    </a:moveTo>
                    <a:lnTo>
                      <a:pt x="26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503"/>
              <p:cNvSpPr>
                <a:spLocks/>
              </p:cNvSpPr>
              <p:nvPr/>
            </p:nvSpPr>
            <p:spPr bwMode="auto">
              <a:xfrm>
                <a:off x="3066" y="2848"/>
                <a:ext cx="51" cy="75"/>
              </a:xfrm>
              <a:custGeom>
                <a:avLst/>
                <a:gdLst/>
                <a:ahLst/>
                <a:cxnLst>
                  <a:cxn ang="0">
                    <a:pos x="9" y="69"/>
                  </a:cxn>
                  <a:cxn ang="0">
                    <a:pos x="6" y="65"/>
                  </a:cxn>
                  <a:cxn ang="0">
                    <a:pos x="6" y="60"/>
                  </a:cxn>
                  <a:cxn ang="0">
                    <a:pos x="4" y="54"/>
                  </a:cxn>
                  <a:cxn ang="0">
                    <a:pos x="6" y="48"/>
                  </a:cxn>
                  <a:cxn ang="0">
                    <a:pos x="4" y="42"/>
                  </a:cxn>
                  <a:cxn ang="0">
                    <a:pos x="4" y="38"/>
                  </a:cxn>
                  <a:cxn ang="0">
                    <a:pos x="1" y="36"/>
                  </a:cxn>
                  <a:cxn ang="0">
                    <a:pos x="3" y="36"/>
                  </a:cxn>
                  <a:cxn ang="0">
                    <a:pos x="6" y="32"/>
                  </a:cxn>
                  <a:cxn ang="0">
                    <a:pos x="6" y="27"/>
                  </a:cxn>
                  <a:cxn ang="0">
                    <a:pos x="3" y="23"/>
                  </a:cxn>
                  <a:cxn ang="0">
                    <a:pos x="6" y="21"/>
                  </a:cxn>
                  <a:cxn ang="0">
                    <a:pos x="9" y="1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16" y="8"/>
                  </a:cxn>
                  <a:cxn ang="0">
                    <a:pos x="16" y="3"/>
                  </a:cxn>
                  <a:cxn ang="0">
                    <a:pos x="19" y="2"/>
                  </a:cxn>
                  <a:cxn ang="0">
                    <a:pos x="24" y="2"/>
                  </a:cxn>
                  <a:cxn ang="0">
                    <a:pos x="28" y="5"/>
                  </a:cxn>
                  <a:cxn ang="0">
                    <a:pos x="30" y="8"/>
                  </a:cxn>
                  <a:cxn ang="0">
                    <a:pos x="33" y="9"/>
                  </a:cxn>
                  <a:cxn ang="0">
                    <a:pos x="33" y="14"/>
                  </a:cxn>
                  <a:cxn ang="0">
                    <a:pos x="37" y="17"/>
                  </a:cxn>
                  <a:cxn ang="0">
                    <a:pos x="39" y="23"/>
                  </a:cxn>
                  <a:cxn ang="0">
                    <a:pos x="42" y="27"/>
                  </a:cxn>
                  <a:cxn ang="0">
                    <a:pos x="43" y="30"/>
                  </a:cxn>
                  <a:cxn ang="0">
                    <a:pos x="49" y="32"/>
                  </a:cxn>
                  <a:cxn ang="0">
                    <a:pos x="49" y="36"/>
                  </a:cxn>
                  <a:cxn ang="0">
                    <a:pos x="48" y="41"/>
                  </a:cxn>
                  <a:cxn ang="0">
                    <a:pos x="46" y="44"/>
                  </a:cxn>
                  <a:cxn ang="0">
                    <a:pos x="43" y="48"/>
                  </a:cxn>
                  <a:cxn ang="0">
                    <a:pos x="40" y="44"/>
                  </a:cxn>
                  <a:cxn ang="0">
                    <a:pos x="39" y="44"/>
                  </a:cxn>
                  <a:cxn ang="0">
                    <a:pos x="37" y="44"/>
                  </a:cxn>
                  <a:cxn ang="0">
                    <a:pos x="33" y="47"/>
                  </a:cxn>
                  <a:cxn ang="0">
                    <a:pos x="30" y="51"/>
                  </a:cxn>
                  <a:cxn ang="0">
                    <a:pos x="30" y="56"/>
                  </a:cxn>
                  <a:cxn ang="0">
                    <a:pos x="33" y="60"/>
                  </a:cxn>
                  <a:cxn ang="0">
                    <a:pos x="30" y="62"/>
                  </a:cxn>
                  <a:cxn ang="0">
                    <a:pos x="25" y="65"/>
                  </a:cxn>
                  <a:cxn ang="0">
                    <a:pos x="24" y="69"/>
                  </a:cxn>
                  <a:cxn ang="0">
                    <a:pos x="28" y="72"/>
                  </a:cxn>
                  <a:cxn ang="0">
                    <a:pos x="25" y="74"/>
                  </a:cxn>
                  <a:cxn ang="0">
                    <a:pos x="22" y="72"/>
                  </a:cxn>
                  <a:cxn ang="0">
                    <a:pos x="19" y="71"/>
                  </a:cxn>
                  <a:cxn ang="0">
                    <a:pos x="16" y="69"/>
                  </a:cxn>
                  <a:cxn ang="0">
                    <a:pos x="19" y="74"/>
                  </a:cxn>
                  <a:cxn ang="0">
                    <a:pos x="18" y="74"/>
                  </a:cxn>
                  <a:cxn ang="0">
                    <a:pos x="15" y="72"/>
                  </a:cxn>
                  <a:cxn ang="0">
                    <a:pos x="10" y="69"/>
                  </a:cxn>
                </a:cxnLst>
                <a:rect l="0" t="0" r="r" b="b"/>
                <a:pathLst>
                  <a:path w="51" h="75">
                    <a:moveTo>
                      <a:pt x="7" y="71"/>
                    </a:moveTo>
                    <a:lnTo>
                      <a:pt x="7" y="69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31" y="57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0" y="62"/>
                    </a:lnTo>
                    <a:lnTo>
                      <a:pt x="30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4" y="66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69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7" y="72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6" y="69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8" y="72"/>
                    </a:lnTo>
                    <a:lnTo>
                      <a:pt x="19" y="72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2"/>
                    </a:lnTo>
                    <a:lnTo>
                      <a:pt x="15" y="72"/>
                    </a:lnTo>
                    <a:lnTo>
                      <a:pt x="13" y="72"/>
                    </a:lnTo>
                    <a:lnTo>
                      <a:pt x="12" y="72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71"/>
                    </a:lnTo>
                    <a:lnTo>
                      <a:pt x="7" y="7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504"/>
              <p:cNvSpPr>
                <a:spLocks/>
              </p:cNvSpPr>
              <p:nvPr/>
            </p:nvSpPr>
            <p:spPr bwMode="auto">
              <a:xfrm>
                <a:off x="3124" y="2993"/>
                <a:ext cx="47" cy="46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6" y="25"/>
                  </a:cxn>
                  <a:cxn ang="0">
                    <a:pos x="8" y="25"/>
                  </a:cxn>
                  <a:cxn ang="0">
                    <a:pos x="9" y="25"/>
                  </a:cxn>
                  <a:cxn ang="0">
                    <a:pos x="12" y="24"/>
                  </a:cxn>
                  <a:cxn ang="0">
                    <a:pos x="16" y="25"/>
                  </a:cxn>
                  <a:cxn ang="0">
                    <a:pos x="19" y="24"/>
                  </a:cxn>
                  <a:cxn ang="0">
                    <a:pos x="20" y="21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22" y="18"/>
                  </a:cxn>
                  <a:cxn ang="0">
                    <a:pos x="22" y="16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29" y="9"/>
                  </a:cxn>
                  <a:cxn ang="0">
                    <a:pos x="29" y="7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7" y="1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44" y="1"/>
                  </a:cxn>
                  <a:cxn ang="0">
                    <a:pos x="44" y="3"/>
                  </a:cxn>
                  <a:cxn ang="0">
                    <a:pos x="44" y="7"/>
                  </a:cxn>
                  <a:cxn ang="0">
                    <a:pos x="44" y="10"/>
                  </a:cxn>
                  <a:cxn ang="0">
                    <a:pos x="44" y="13"/>
                  </a:cxn>
                  <a:cxn ang="0">
                    <a:pos x="44" y="15"/>
                  </a:cxn>
                  <a:cxn ang="0">
                    <a:pos x="43" y="18"/>
                  </a:cxn>
                  <a:cxn ang="0">
                    <a:pos x="43" y="19"/>
                  </a:cxn>
                  <a:cxn ang="0">
                    <a:pos x="38" y="19"/>
                  </a:cxn>
                  <a:cxn ang="0">
                    <a:pos x="37" y="22"/>
                  </a:cxn>
                  <a:cxn ang="0">
                    <a:pos x="35" y="25"/>
                  </a:cxn>
                  <a:cxn ang="0">
                    <a:pos x="37" y="25"/>
                  </a:cxn>
                  <a:cxn ang="0">
                    <a:pos x="37" y="27"/>
                  </a:cxn>
                  <a:cxn ang="0">
                    <a:pos x="40" y="28"/>
                  </a:cxn>
                  <a:cxn ang="0">
                    <a:pos x="43" y="30"/>
                  </a:cxn>
                  <a:cxn ang="0">
                    <a:pos x="44" y="28"/>
                  </a:cxn>
                  <a:cxn ang="0">
                    <a:pos x="47" y="30"/>
                  </a:cxn>
                  <a:cxn ang="0">
                    <a:pos x="44" y="31"/>
                  </a:cxn>
                  <a:cxn ang="0">
                    <a:pos x="44" y="33"/>
                  </a:cxn>
                  <a:cxn ang="0">
                    <a:pos x="41" y="34"/>
                  </a:cxn>
                  <a:cxn ang="0">
                    <a:pos x="38" y="36"/>
                  </a:cxn>
                  <a:cxn ang="0">
                    <a:pos x="37" y="39"/>
                  </a:cxn>
                  <a:cxn ang="0">
                    <a:pos x="35" y="40"/>
                  </a:cxn>
                  <a:cxn ang="0">
                    <a:pos x="32" y="42"/>
                  </a:cxn>
                  <a:cxn ang="0">
                    <a:pos x="31" y="42"/>
                  </a:cxn>
                  <a:cxn ang="0">
                    <a:pos x="28" y="43"/>
                  </a:cxn>
                  <a:cxn ang="0">
                    <a:pos x="25" y="42"/>
                  </a:cxn>
                  <a:cxn ang="0">
                    <a:pos x="22" y="43"/>
                  </a:cxn>
                  <a:cxn ang="0">
                    <a:pos x="20" y="46"/>
                  </a:cxn>
                  <a:cxn ang="0">
                    <a:pos x="19" y="43"/>
                  </a:cxn>
                  <a:cxn ang="0">
                    <a:pos x="17" y="43"/>
                  </a:cxn>
                  <a:cxn ang="0">
                    <a:pos x="14" y="45"/>
                  </a:cxn>
                  <a:cxn ang="0">
                    <a:pos x="11" y="43"/>
                  </a:cxn>
                  <a:cxn ang="0">
                    <a:pos x="8" y="45"/>
                  </a:cxn>
                  <a:cxn ang="0">
                    <a:pos x="5" y="43"/>
                  </a:cxn>
                  <a:cxn ang="0">
                    <a:pos x="3" y="43"/>
                  </a:cxn>
                  <a:cxn ang="0">
                    <a:pos x="2" y="40"/>
                  </a:cxn>
                  <a:cxn ang="0">
                    <a:pos x="0" y="37"/>
                  </a:cxn>
                  <a:cxn ang="0">
                    <a:pos x="3" y="36"/>
                  </a:cxn>
                  <a:cxn ang="0">
                    <a:pos x="6" y="34"/>
                  </a:cxn>
                  <a:cxn ang="0">
                    <a:pos x="8" y="31"/>
                  </a:cxn>
                </a:cxnLst>
                <a:rect l="0" t="0" r="r" b="b"/>
                <a:pathLst>
                  <a:path w="47" h="46">
                    <a:moveTo>
                      <a:pt x="6" y="30"/>
                    </a:moveTo>
                    <a:lnTo>
                      <a:pt x="6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7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3" y="30"/>
                    </a:lnTo>
                    <a:lnTo>
                      <a:pt x="44" y="28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1" y="34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2" y="45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505"/>
              <p:cNvSpPr>
                <a:spLocks/>
              </p:cNvSpPr>
              <p:nvPr/>
            </p:nvSpPr>
            <p:spPr bwMode="auto">
              <a:xfrm>
                <a:off x="3105" y="2978"/>
                <a:ext cx="57" cy="54"/>
              </a:xfrm>
              <a:custGeom>
                <a:avLst/>
                <a:gdLst/>
                <a:ahLst/>
                <a:cxnLst>
                  <a:cxn ang="0">
                    <a:pos x="35" y="16"/>
                  </a:cxn>
                  <a:cxn ang="0">
                    <a:pos x="38" y="16"/>
                  </a:cxn>
                  <a:cxn ang="0">
                    <a:pos x="39" y="18"/>
                  </a:cxn>
                  <a:cxn ang="0">
                    <a:pos x="42" y="15"/>
                  </a:cxn>
                  <a:cxn ang="0">
                    <a:pos x="45" y="12"/>
                  </a:cxn>
                  <a:cxn ang="0">
                    <a:pos x="48" y="9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6" y="15"/>
                  </a:cxn>
                  <a:cxn ang="0">
                    <a:pos x="54" y="16"/>
                  </a:cxn>
                  <a:cxn ang="0">
                    <a:pos x="51" y="19"/>
                  </a:cxn>
                  <a:cxn ang="0">
                    <a:pos x="48" y="22"/>
                  </a:cxn>
                  <a:cxn ang="0">
                    <a:pos x="47" y="24"/>
                  </a:cxn>
                  <a:cxn ang="0">
                    <a:pos x="45" y="28"/>
                  </a:cxn>
                  <a:cxn ang="0">
                    <a:pos x="41" y="31"/>
                  </a:cxn>
                  <a:cxn ang="0">
                    <a:pos x="39" y="33"/>
                  </a:cxn>
                  <a:cxn ang="0">
                    <a:pos x="38" y="34"/>
                  </a:cxn>
                  <a:cxn ang="0">
                    <a:pos x="39" y="36"/>
                  </a:cxn>
                  <a:cxn ang="0">
                    <a:pos x="36" y="39"/>
                  </a:cxn>
                  <a:cxn ang="0">
                    <a:pos x="33" y="39"/>
                  </a:cxn>
                  <a:cxn ang="0">
                    <a:pos x="28" y="40"/>
                  </a:cxn>
                  <a:cxn ang="0">
                    <a:pos x="27" y="39"/>
                  </a:cxn>
                  <a:cxn ang="0">
                    <a:pos x="24" y="42"/>
                  </a:cxn>
                  <a:cxn ang="0">
                    <a:pos x="27" y="45"/>
                  </a:cxn>
                  <a:cxn ang="0">
                    <a:pos x="25" y="49"/>
                  </a:cxn>
                  <a:cxn ang="0">
                    <a:pos x="21" y="51"/>
                  </a:cxn>
                  <a:cxn ang="0">
                    <a:pos x="18" y="54"/>
                  </a:cxn>
                  <a:cxn ang="0">
                    <a:pos x="16" y="52"/>
                  </a:cxn>
                  <a:cxn ang="0">
                    <a:pos x="13" y="52"/>
                  </a:cxn>
                  <a:cxn ang="0">
                    <a:pos x="12" y="52"/>
                  </a:cxn>
                  <a:cxn ang="0">
                    <a:pos x="10" y="48"/>
                  </a:cxn>
                  <a:cxn ang="0">
                    <a:pos x="7" y="48"/>
                  </a:cxn>
                  <a:cxn ang="0">
                    <a:pos x="7" y="45"/>
                  </a:cxn>
                  <a:cxn ang="0">
                    <a:pos x="6" y="43"/>
                  </a:cxn>
                  <a:cxn ang="0">
                    <a:pos x="9" y="40"/>
                  </a:cxn>
                  <a:cxn ang="0">
                    <a:pos x="10" y="36"/>
                  </a:cxn>
                  <a:cxn ang="0">
                    <a:pos x="13" y="36"/>
                  </a:cxn>
                  <a:cxn ang="0">
                    <a:pos x="16" y="36"/>
                  </a:cxn>
                  <a:cxn ang="0">
                    <a:pos x="18" y="34"/>
                  </a:cxn>
                  <a:cxn ang="0">
                    <a:pos x="21" y="31"/>
                  </a:cxn>
                  <a:cxn ang="0">
                    <a:pos x="18" y="28"/>
                  </a:cxn>
                  <a:cxn ang="0">
                    <a:pos x="21" y="25"/>
                  </a:cxn>
                  <a:cxn ang="0">
                    <a:pos x="18" y="22"/>
                  </a:cxn>
                  <a:cxn ang="0">
                    <a:pos x="16" y="19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10" y="7"/>
                  </a:cxn>
                  <a:cxn ang="0">
                    <a:pos x="12" y="6"/>
                  </a:cxn>
                  <a:cxn ang="0">
                    <a:pos x="13" y="1"/>
                  </a:cxn>
                  <a:cxn ang="0">
                    <a:pos x="18" y="0"/>
                  </a:cxn>
                  <a:cxn ang="0">
                    <a:pos x="22" y="1"/>
                  </a:cxn>
                  <a:cxn ang="0">
                    <a:pos x="25" y="4"/>
                  </a:cxn>
                  <a:cxn ang="0">
                    <a:pos x="25" y="7"/>
                  </a:cxn>
                  <a:cxn ang="0">
                    <a:pos x="27" y="10"/>
                  </a:cxn>
                  <a:cxn ang="0">
                    <a:pos x="30" y="13"/>
                  </a:cxn>
                </a:cxnLst>
                <a:rect l="0" t="0" r="r" b="b"/>
                <a:pathLst>
                  <a:path w="57" h="54">
                    <a:moveTo>
                      <a:pt x="33" y="13"/>
                    </a:moveTo>
                    <a:lnTo>
                      <a:pt x="33" y="15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3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506"/>
              <p:cNvSpPr>
                <a:spLocks/>
              </p:cNvSpPr>
              <p:nvPr/>
            </p:nvSpPr>
            <p:spPr bwMode="auto">
              <a:xfrm>
                <a:off x="3159" y="3003"/>
                <a:ext cx="51" cy="38"/>
              </a:xfrm>
              <a:custGeom>
                <a:avLst/>
                <a:gdLst/>
                <a:ahLst/>
                <a:cxnLst>
                  <a:cxn ang="0">
                    <a:pos x="23" y="32"/>
                  </a:cxn>
                  <a:cxn ang="0">
                    <a:pos x="21" y="36"/>
                  </a:cxn>
                  <a:cxn ang="0">
                    <a:pos x="18" y="33"/>
                  </a:cxn>
                  <a:cxn ang="0">
                    <a:pos x="15" y="33"/>
                  </a:cxn>
                  <a:cxn ang="0">
                    <a:pos x="12" y="30"/>
                  </a:cxn>
                  <a:cxn ang="0">
                    <a:pos x="9" y="30"/>
                  </a:cxn>
                  <a:cxn ang="0">
                    <a:pos x="8" y="27"/>
                  </a:cxn>
                  <a:cxn ang="0">
                    <a:pos x="9" y="23"/>
                  </a:cxn>
                  <a:cxn ang="0">
                    <a:pos x="11" y="21"/>
                  </a:cxn>
                  <a:cxn ang="0">
                    <a:pos x="11" y="18"/>
                  </a:cxn>
                  <a:cxn ang="0">
                    <a:pos x="8" y="20"/>
                  </a:cxn>
                  <a:cxn ang="0">
                    <a:pos x="5" y="17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3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0" y="8"/>
                  </a:cxn>
                  <a:cxn ang="0">
                    <a:pos x="23" y="5"/>
                  </a:cxn>
                  <a:cxn ang="0">
                    <a:pos x="27" y="3"/>
                  </a:cxn>
                  <a:cxn ang="0">
                    <a:pos x="32" y="2"/>
                  </a:cxn>
                  <a:cxn ang="0">
                    <a:pos x="33" y="0"/>
                  </a:cxn>
                  <a:cxn ang="0">
                    <a:pos x="35" y="2"/>
                  </a:cxn>
                  <a:cxn ang="0">
                    <a:pos x="38" y="2"/>
                  </a:cxn>
                  <a:cxn ang="0">
                    <a:pos x="39" y="3"/>
                  </a:cxn>
                  <a:cxn ang="0">
                    <a:pos x="39" y="9"/>
                  </a:cxn>
                  <a:cxn ang="0">
                    <a:pos x="39" y="15"/>
                  </a:cxn>
                  <a:cxn ang="0">
                    <a:pos x="42" y="18"/>
                  </a:cxn>
                  <a:cxn ang="0">
                    <a:pos x="41" y="20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44" y="26"/>
                  </a:cxn>
                  <a:cxn ang="0">
                    <a:pos x="47" y="29"/>
                  </a:cxn>
                  <a:cxn ang="0">
                    <a:pos x="51" y="30"/>
                  </a:cxn>
                  <a:cxn ang="0">
                    <a:pos x="50" y="32"/>
                  </a:cxn>
                  <a:cxn ang="0">
                    <a:pos x="48" y="30"/>
                  </a:cxn>
                  <a:cxn ang="0">
                    <a:pos x="45" y="33"/>
                  </a:cxn>
                  <a:cxn ang="0">
                    <a:pos x="45" y="36"/>
                  </a:cxn>
                  <a:cxn ang="0">
                    <a:pos x="39" y="36"/>
                  </a:cxn>
                  <a:cxn ang="0">
                    <a:pos x="39" y="36"/>
                  </a:cxn>
                  <a:cxn ang="0">
                    <a:pos x="35" y="35"/>
                  </a:cxn>
                  <a:cxn ang="0">
                    <a:pos x="32" y="33"/>
                  </a:cxn>
                  <a:cxn ang="0">
                    <a:pos x="27" y="35"/>
                  </a:cxn>
                  <a:cxn ang="0">
                    <a:pos x="26" y="29"/>
                  </a:cxn>
                  <a:cxn ang="0">
                    <a:pos x="24" y="30"/>
                  </a:cxn>
                </a:cxnLst>
                <a:rect l="0" t="0" r="r" b="b"/>
                <a:pathLst>
                  <a:path w="51" h="38">
                    <a:moveTo>
                      <a:pt x="23" y="30"/>
                    </a:moveTo>
                    <a:lnTo>
                      <a:pt x="23" y="32"/>
                    </a:lnTo>
                    <a:lnTo>
                      <a:pt x="21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7"/>
              <p:cNvSpPr>
                <a:spLocks/>
              </p:cNvSpPr>
              <p:nvPr/>
            </p:nvSpPr>
            <p:spPr bwMode="auto">
              <a:xfrm>
                <a:off x="3130" y="2973"/>
                <a:ext cx="23" cy="23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9" y="6"/>
                  </a:cxn>
                  <a:cxn ang="0">
                    <a:pos x="17" y="8"/>
                  </a:cxn>
                  <a:cxn ang="0">
                    <a:pos x="20" y="8"/>
                  </a:cxn>
                  <a:cxn ang="0">
                    <a:pos x="23" y="8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20" y="14"/>
                  </a:cxn>
                  <a:cxn ang="0">
                    <a:pos x="20" y="17"/>
                  </a:cxn>
                  <a:cxn ang="0">
                    <a:pos x="19" y="18"/>
                  </a:cxn>
                  <a:cxn ang="0">
                    <a:pos x="17" y="20"/>
                  </a:cxn>
                  <a:cxn ang="0">
                    <a:pos x="17" y="23"/>
                  </a:cxn>
                  <a:cxn ang="0">
                    <a:pos x="14" y="23"/>
                  </a:cxn>
                  <a:cxn ang="0">
                    <a:pos x="14" y="23"/>
                  </a:cxn>
                  <a:cxn ang="0">
                    <a:pos x="13" y="21"/>
                  </a:cxn>
                  <a:cxn ang="0">
                    <a:pos x="13" y="21"/>
                  </a:cxn>
                  <a:cxn ang="0">
                    <a:pos x="10" y="21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5" y="17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2" y="9"/>
                  </a:cxn>
                </a:cxnLst>
                <a:rect l="0" t="0" r="r" b="b"/>
                <a:pathLst>
                  <a:path w="23" h="23">
                    <a:moveTo>
                      <a:pt x="2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08"/>
              <p:cNvSpPr>
                <a:spLocks/>
              </p:cNvSpPr>
              <p:nvPr/>
            </p:nvSpPr>
            <p:spPr bwMode="auto">
              <a:xfrm>
                <a:off x="3123" y="2937"/>
                <a:ext cx="39" cy="4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3"/>
                  </a:cxn>
                  <a:cxn ang="0">
                    <a:pos x="20" y="4"/>
                  </a:cxn>
                  <a:cxn ang="0">
                    <a:pos x="21" y="6"/>
                  </a:cxn>
                  <a:cxn ang="0">
                    <a:pos x="23" y="6"/>
                  </a:cxn>
                  <a:cxn ang="0">
                    <a:pos x="26" y="4"/>
                  </a:cxn>
                  <a:cxn ang="0">
                    <a:pos x="26" y="6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3" y="9"/>
                  </a:cxn>
                  <a:cxn ang="0">
                    <a:pos x="36" y="10"/>
                  </a:cxn>
                  <a:cxn ang="0">
                    <a:pos x="35" y="13"/>
                  </a:cxn>
                  <a:cxn ang="0">
                    <a:pos x="36" y="16"/>
                  </a:cxn>
                  <a:cxn ang="0">
                    <a:pos x="36" y="21"/>
                  </a:cxn>
                  <a:cxn ang="0">
                    <a:pos x="36" y="22"/>
                  </a:cxn>
                  <a:cxn ang="0">
                    <a:pos x="38" y="26"/>
                  </a:cxn>
                  <a:cxn ang="0">
                    <a:pos x="38" y="27"/>
                  </a:cxn>
                  <a:cxn ang="0">
                    <a:pos x="38" y="29"/>
                  </a:cxn>
                  <a:cxn ang="0">
                    <a:pos x="36" y="32"/>
                  </a:cxn>
                  <a:cxn ang="0">
                    <a:pos x="36" y="33"/>
                  </a:cxn>
                  <a:cxn ang="0">
                    <a:pos x="32" y="33"/>
                  </a:cxn>
                  <a:cxn ang="0">
                    <a:pos x="30" y="33"/>
                  </a:cxn>
                  <a:cxn ang="0">
                    <a:pos x="26" y="33"/>
                  </a:cxn>
                  <a:cxn ang="0">
                    <a:pos x="21" y="33"/>
                  </a:cxn>
                  <a:cxn ang="0">
                    <a:pos x="20" y="33"/>
                  </a:cxn>
                  <a:cxn ang="0">
                    <a:pos x="18" y="33"/>
                  </a:cxn>
                  <a:cxn ang="0">
                    <a:pos x="17" y="36"/>
                  </a:cxn>
                  <a:cxn ang="0">
                    <a:pos x="13" y="38"/>
                  </a:cxn>
                  <a:cxn ang="0">
                    <a:pos x="13" y="42"/>
                  </a:cxn>
                  <a:cxn ang="0">
                    <a:pos x="10" y="44"/>
                  </a:cxn>
                  <a:cxn ang="0">
                    <a:pos x="7" y="45"/>
                  </a:cxn>
                  <a:cxn ang="0">
                    <a:pos x="6" y="42"/>
                  </a:cxn>
                  <a:cxn ang="0">
                    <a:pos x="1" y="42"/>
                  </a:cxn>
                  <a:cxn ang="0">
                    <a:pos x="1" y="41"/>
                  </a:cxn>
                  <a:cxn ang="0">
                    <a:pos x="0" y="38"/>
                  </a:cxn>
                  <a:cxn ang="0">
                    <a:pos x="1" y="38"/>
                  </a:cxn>
                  <a:cxn ang="0">
                    <a:pos x="4" y="36"/>
                  </a:cxn>
                  <a:cxn ang="0">
                    <a:pos x="3" y="33"/>
                  </a:cxn>
                  <a:cxn ang="0">
                    <a:pos x="1" y="30"/>
                  </a:cxn>
                  <a:cxn ang="0">
                    <a:pos x="4" y="29"/>
                  </a:cxn>
                  <a:cxn ang="0">
                    <a:pos x="6" y="26"/>
                  </a:cxn>
                  <a:cxn ang="0">
                    <a:pos x="6" y="24"/>
                  </a:cxn>
                  <a:cxn ang="0">
                    <a:pos x="3" y="22"/>
                  </a:cxn>
                  <a:cxn ang="0">
                    <a:pos x="3" y="21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3" y="16"/>
                  </a:cxn>
                  <a:cxn ang="0">
                    <a:pos x="6" y="15"/>
                  </a:cxn>
                  <a:cxn ang="0">
                    <a:pos x="7" y="12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0" y="7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3" y="0"/>
                  </a:cxn>
                </a:cxnLst>
                <a:rect l="0" t="0" r="r" b="b"/>
                <a:pathLst>
                  <a:path w="39" h="45">
                    <a:moveTo>
                      <a:pt x="15" y="0"/>
                    </a:move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5"/>
                    </a:lnTo>
                    <a:lnTo>
                      <a:pt x="30" y="35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09"/>
              <p:cNvSpPr>
                <a:spLocks/>
              </p:cNvSpPr>
              <p:nvPr/>
            </p:nvSpPr>
            <p:spPr bwMode="auto">
              <a:xfrm>
                <a:off x="3140" y="2964"/>
                <a:ext cx="33" cy="29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7" y="12"/>
                  </a:cxn>
                  <a:cxn ang="0">
                    <a:pos x="27" y="15"/>
                  </a:cxn>
                  <a:cxn ang="0">
                    <a:pos x="25" y="17"/>
                  </a:cxn>
                  <a:cxn ang="0">
                    <a:pos x="27" y="18"/>
                  </a:cxn>
                  <a:cxn ang="0">
                    <a:pos x="27" y="18"/>
                  </a:cxn>
                  <a:cxn ang="0">
                    <a:pos x="27" y="21"/>
                  </a:cxn>
                  <a:cxn ang="0">
                    <a:pos x="28" y="23"/>
                  </a:cxn>
                  <a:cxn ang="0">
                    <a:pos x="28" y="23"/>
                  </a:cxn>
                  <a:cxn ang="0">
                    <a:pos x="30" y="24"/>
                  </a:cxn>
                  <a:cxn ang="0">
                    <a:pos x="33" y="24"/>
                  </a:cxn>
                  <a:cxn ang="0">
                    <a:pos x="31" y="26"/>
                  </a:cxn>
                  <a:cxn ang="0">
                    <a:pos x="33" y="27"/>
                  </a:cxn>
                  <a:cxn ang="0">
                    <a:pos x="30" y="27"/>
                  </a:cxn>
                  <a:cxn ang="0">
                    <a:pos x="28" y="29"/>
                  </a:cxn>
                  <a:cxn ang="0">
                    <a:pos x="25" y="29"/>
                  </a:cxn>
                  <a:cxn ang="0">
                    <a:pos x="22" y="29"/>
                  </a:cxn>
                  <a:cxn ang="0">
                    <a:pos x="19" y="29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8" y="26"/>
                  </a:cxn>
                  <a:cxn ang="0">
                    <a:pos x="16" y="24"/>
                  </a:cxn>
                  <a:cxn ang="0">
                    <a:pos x="15" y="23"/>
                  </a:cxn>
                  <a:cxn ang="0">
                    <a:pos x="12" y="23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2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9" y="14"/>
                  </a:cxn>
                  <a:cxn ang="0">
                    <a:pos x="10" y="12"/>
                  </a:cxn>
                  <a:cxn ang="0">
                    <a:pos x="7" y="12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4" y="6"/>
                  </a:cxn>
                  <a:cxn ang="0">
                    <a:pos x="7" y="6"/>
                  </a:cxn>
                  <a:cxn ang="0">
                    <a:pos x="10" y="6"/>
                  </a:cxn>
                  <a:cxn ang="0">
                    <a:pos x="13" y="6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9" y="6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2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5" y="9"/>
                  </a:cxn>
                </a:cxnLst>
                <a:rect l="0" t="0" r="r" b="b"/>
                <a:pathLst>
                  <a:path w="33" h="29">
                    <a:moveTo>
                      <a:pt x="25" y="9"/>
                    </a:moveTo>
                    <a:lnTo>
                      <a:pt x="25" y="11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10"/>
              <p:cNvSpPr>
                <a:spLocks/>
              </p:cNvSpPr>
              <p:nvPr/>
            </p:nvSpPr>
            <p:spPr bwMode="auto">
              <a:xfrm>
                <a:off x="3159" y="2953"/>
                <a:ext cx="20" cy="3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4" y="11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4"/>
                  </a:cxn>
                  <a:cxn ang="0">
                    <a:pos x="15" y="16"/>
                  </a:cxn>
                  <a:cxn ang="0">
                    <a:pos x="14" y="16"/>
                  </a:cxn>
                  <a:cxn ang="0">
                    <a:pos x="12" y="17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2" y="23"/>
                  </a:cxn>
                  <a:cxn ang="0">
                    <a:pos x="14" y="25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7" y="28"/>
                  </a:cxn>
                  <a:cxn ang="0">
                    <a:pos x="18" y="28"/>
                  </a:cxn>
                  <a:cxn ang="0">
                    <a:pos x="20" y="31"/>
                  </a:cxn>
                  <a:cxn ang="0">
                    <a:pos x="18" y="32"/>
                  </a:cxn>
                  <a:cxn ang="0">
                    <a:pos x="17" y="31"/>
                  </a:cxn>
                  <a:cxn ang="0">
                    <a:pos x="17" y="34"/>
                  </a:cxn>
                  <a:cxn ang="0">
                    <a:pos x="15" y="35"/>
                  </a:cxn>
                  <a:cxn ang="0">
                    <a:pos x="12" y="35"/>
                  </a:cxn>
                  <a:cxn ang="0">
                    <a:pos x="11" y="34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8" y="31"/>
                  </a:cxn>
                  <a:cxn ang="0">
                    <a:pos x="8" y="31"/>
                  </a:cxn>
                  <a:cxn ang="0">
                    <a:pos x="6" y="29"/>
                  </a:cxn>
                  <a:cxn ang="0">
                    <a:pos x="8" y="28"/>
                  </a:cxn>
                  <a:cxn ang="0">
                    <a:pos x="8" y="25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6" y="20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3" y="11"/>
                  </a:cxn>
                </a:cxnLst>
                <a:rect l="0" t="0" r="r" b="b"/>
                <a:pathLst>
                  <a:path w="20" h="35">
                    <a:moveTo>
                      <a:pt x="3" y="11"/>
                    </a:move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11"/>
              <p:cNvSpPr>
                <a:spLocks/>
              </p:cNvSpPr>
              <p:nvPr/>
            </p:nvSpPr>
            <p:spPr bwMode="auto">
              <a:xfrm>
                <a:off x="3171" y="2961"/>
                <a:ext cx="21" cy="2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4" y="6"/>
                  </a:cxn>
                  <a:cxn ang="0">
                    <a:pos x="15" y="8"/>
                  </a:cxn>
                  <a:cxn ang="0">
                    <a:pos x="17" y="9"/>
                  </a:cxn>
                  <a:cxn ang="0">
                    <a:pos x="17" y="12"/>
                  </a:cxn>
                  <a:cxn ang="0">
                    <a:pos x="18" y="14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8" y="17"/>
                  </a:cxn>
                  <a:cxn ang="0">
                    <a:pos x="15" y="17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2" y="23"/>
                  </a:cxn>
                  <a:cxn ang="0">
                    <a:pos x="11" y="24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9" y="29"/>
                  </a:cxn>
                  <a:cxn ang="0">
                    <a:pos x="8" y="27"/>
                  </a:cxn>
                  <a:cxn ang="0">
                    <a:pos x="6" y="26"/>
                  </a:cxn>
                  <a:cxn ang="0">
                    <a:pos x="3" y="26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8"/>
                  </a:cxn>
                </a:cxnLst>
                <a:rect l="0" t="0" r="r" b="b"/>
                <a:pathLst>
                  <a:path w="21" h="29">
                    <a:moveTo>
                      <a:pt x="0" y="8"/>
                    </a:moveTo>
                    <a:lnTo>
                      <a:pt x="2" y="8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6" y="20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12"/>
              <p:cNvSpPr>
                <a:spLocks/>
              </p:cNvSpPr>
              <p:nvPr/>
            </p:nvSpPr>
            <p:spPr bwMode="auto">
              <a:xfrm>
                <a:off x="3173" y="2943"/>
                <a:ext cx="30" cy="33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25" y="23"/>
                  </a:cxn>
                  <a:cxn ang="0">
                    <a:pos x="27" y="24"/>
                  </a:cxn>
                  <a:cxn ang="0">
                    <a:pos x="30" y="24"/>
                  </a:cxn>
                  <a:cxn ang="0">
                    <a:pos x="30" y="26"/>
                  </a:cxn>
                  <a:cxn ang="0">
                    <a:pos x="27" y="26"/>
                  </a:cxn>
                  <a:cxn ang="0">
                    <a:pos x="25" y="27"/>
                  </a:cxn>
                  <a:cxn ang="0">
                    <a:pos x="25" y="30"/>
                  </a:cxn>
                  <a:cxn ang="0">
                    <a:pos x="25" y="33"/>
                  </a:cxn>
                  <a:cxn ang="0">
                    <a:pos x="24" y="32"/>
                  </a:cxn>
                  <a:cxn ang="0">
                    <a:pos x="22" y="33"/>
                  </a:cxn>
                  <a:cxn ang="0">
                    <a:pos x="21" y="32"/>
                  </a:cxn>
                  <a:cxn ang="0">
                    <a:pos x="19" y="33"/>
                  </a:cxn>
                  <a:cxn ang="0">
                    <a:pos x="18" y="32"/>
                  </a:cxn>
                  <a:cxn ang="0">
                    <a:pos x="16" y="30"/>
                  </a:cxn>
                  <a:cxn ang="0">
                    <a:pos x="15" y="29"/>
                  </a:cxn>
                  <a:cxn ang="0">
                    <a:pos x="13" y="27"/>
                  </a:cxn>
                  <a:cxn ang="0">
                    <a:pos x="12" y="26"/>
                  </a:cxn>
                  <a:cxn ang="0">
                    <a:pos x="12" y="23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9" y="20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3" y="6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18" y="7"/>
                  </a:cxn>
                  <a:cxn ang="0">
                    <a:pos x="19" y="9"/>
                  </a:cxn>
                  <a:cxn ang="0">
                    <a:pos x="19" y="12"/>
                  </a:cxn>
                  <a:cxn ang="0">
                    <a:pos x="22" y="12"/>
                  </a:cxn>
                  <a:cxn ang="0">
                    <a:pos x="22" y="15"/>
                  </a:cxn>
                  <a:cxn ang="0">
                    <a:pos x="25" y="15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4" y="18"/>
                  </a:cxn>
                  <a:cxn ang="0">
                    <a:pos x="24" y="20"/>
                  </a:cxn>
                </a:cxnLst>
                <a:rect l="0" t="0" r="r" b="b"/>
                <a:pathLst>
                  <a:path w="30" h="33">
                    <a:moveTo>
                      <a:pt x="24" y="20"/>
                    </a:moveTo>
                    <a:lnTo>
                      <a:pt x="24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13"/>
              <p:cNvSpPr>
                <a:spLocks/>
              </p:cNvSpPr>
              <p:nvPr/>
            </p:nvSpPr>
            <p:spPr bwMode="auto">
              <a:xfrm>
                <a:off x="3198" y="2970"/>
                <a:ext cx="50" cy="71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4" y="15"/>
                  </a:cxn>
                  <a:cxn ang="0">
                    <a:pos x="23" y="14"/>
                  </a:cxn>
                  <a:cxn ang="0">
                    <a:pos x="26" y="11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30" y="3"/>
                  </a:cxn>
                  <a:cxn ang="0">
                    <a:pos x="33" y="0"/>
                  </a:cxn>
                  <a:cxn ang="0">
                    <a:pos x="33" y="3"/>
                  </a:cxn>
                  <a:cxn ang="0">
                    <a:pos x="38" y="5"/>
                  </a:cxn>
                  <a:cxn ang="0">
                    <a:pos x="36" y="9"/>
                  </a:cxn>
                  <a:cxn ang="0">
                    <a:pos x="36" y="12"/>
                  </a:cxn>
                  <a:cxn ang="0">
                    <a:pos x="35" y="14"/>
                  </a:cxn>
                  <a:cxn ang="0">
                    <a:pos x="36" y="18"/>
                  </a:cxn>
                  <a:cxn ang="0">
                    <a:pos x="39" y="21"/>
                  </a:cxn>
                  <a:cxn ang="0">
                    <a:pos x="41" y="26"/>
                  </a:cxn>
                  <a:cxn ang="0">
                    <a:pos x="44" y="29"/>
                  </a:cxn>
                  <a:cxn ang="0">
                    <a:pos x="45" y="33"/>
                  </a:cxn>
                  <a:cxn ang="0">
                    <a:pos x="47" y="38"/>
                  </a:cxn>
                  <a:cxn ang="0">
                    <a:pos x="48" y="42"/>
                  </a:cxn>
                  <a:cxn ang="0">
                    <a:pos x="50" y="47"/>
                  </a:cxn>
                  <a:cxn ang="0">
                    <a:pos x="45" y="48"/>
                  </a:cxn>
                  <a:cxn ang="0">
                    <a:pos x="42" y="51"/>
                  </a:cxn>
                  <a:cxn ang="0">
                    <a:pos x="36" y="51"/>
                  </a:cxn>
                  <a:cxn ang="0">
                    <a:pos x="33" y="51"/>
                  </a:cxn>
                  <a:cxn ang="0">
                    <a:pos x="32" y="53"/>
                  </a:cxn>
                  <a:cxn ang="0">
                    <a:pos x="29" y="56"/>
                  </a:cxn>
                  <a:cxn ang="0">
                    <a:pos x="32" y="59"/>
                  </a:cxn>
                  <a:cxn ang="0">
                    <a:pos x="35" y="62"/>
                  </a:cxn>
                  <a:cxn ang="0">
                    <a:pos x="35" y="65"/>
                  </a:cxn>
                  <a:cxn ang="0">
                    <a:pos x="33" y="69"/>
                  </a:cxn>
                  <a:cxn ang="0">
                    <a:pos x="29" y="71"/>
                  </a:cxn>
                  <a:cxn ang="0">
                    <a:pos x="30" y="69"/>
                  </a:cxn>
                  <a:cxn ang="0">
                    <a:pos x="29" y="68"/>
                  </a:cxn>
                  <a:cxn ang="0">
                    <a:pos x="26" y="65"/>
                  </a:cxn>
                  <a:cxn ang="0">
                    <a:pos x="24" y="66"/>
                  </a:cxn>
                  <a:cxn ang="0">
                    <a:pos x="24" y="63"/>
                  </a:cxn>
                  <a:cxn ang="0">
                    <a:pos x="20" y="65"/>
                  </a:cxn>
                  <a:cxn ang="0">
                    <a:pos x="20" y="65"/>
                  </a:cxn>
                  <a:cxn ang="0">
                    <a:pos x="20" y="65"/>
                  </a:cxn>
                  <a:cxn ang="0">
                    <a:pos x="17" y="65"/>
                  </a:cxn>
                  <a:cxn ang="0">
                    <a:pos x="14" y="65"/>
                  </a:cxn>
                  <a:cxn ang="0">
                    <a:pos x="11" y="62"/>
                  </a:cxn>
                  <a:cxn ang="0">
                    <a:pos x="6" y="60"/>
                  </a:cxn>
                  <a:cxn ang="0">
                    <a:pos x="3" y="57"/>
                  </a:cxn>
                  <a:cxn ang="0">
                    <a:pos x="6" y="54"/>
                  </a:cxn>
                  <a:cxn ang="0">
                    <a:pos x="3" y="54"/>
                  </a:cxn>
                  <a:cxn ang="0">
                    <a:pos x="3" y="51"/>
                  </a:cxn>
                  <a:cxn ang="0">
                    <a:pos x="2" y="50"/>
                  </a:cxn>
                  <a:cxn ang="0">
                    <a:pos x="0" y="45"/>
                  </a:cxn>
                  <a:cxn ang="0">
                    <a:pos x="0" y="39"/>
                  </a:cxn>
                  <a:cxn ang="0">
                    <a:pos x="2" y="35"/>
                  </a:cxn>
                  <a:cxn ang="0">
                    <a:pos x="5" y="35"/>
                  </a:cxn>
                  <a:cxn ang="0">
                    <a:pos x="6" y="35"/>
                  </a:cxn>
                  <a:cxn ang="0">
                    <a:pos x="8" y="33"/>
                  </a:cxn>
                  <a:cxn ang="0">
                    <a:pos x="8" y="30"/>
                  </a:cxn>
                  <a:cxn ang="0">
                    <a:pos x="11" y="27"/>
                  </a:cxn>
                  <a:cxn ang="0">
                    <a:pos x="14" y="27"/>
                  </a:cxn>
                </a:cxnLst>
                <a:rect l="0" t="0" r="r" b="b"/>
                <a:pathLst>
                  <a:path w="50" h="71">
                    <a:moveTo>
                      <a:pt x="14" y="24"/>
                    </a:move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7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41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2" y="59"/>
                    </a:lnTo>
                    <a:lnTo>
                      <a:pt x="33" y="59"/>
                    </a:lnTo>
                    <a:lnTo>
                      <a:pt x="33" y="60"/>
                    </a:lnTo>
                    <a:lnTo>
                      <a:pt x="35" y="60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5" y="66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32" y="69"/>
                    </a:lnTo>
                    <a:lnTo>
                      <a:pt x="30" y="69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4" y="66"/>
                    </a:lnTo>
                    <a:lnTo>
                      <a:pt x="24" y="65"/>
                    </a:lnTo>
                    <a:lnTo>
                      <a:pt x="24" y="66"/>
                    </a:lnTo>
                    <a:lnTo>
                      <a:pt x="24" y="65"/>
                    </a:lnTo>
                    <a:lnTo>
                      <a:pt x="24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3" y="63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7" y="66"/>
                    </a:lnTo>
                    <a:lnTo>
                      <a:pt x="15" y="66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14"/>
              <p:cNvSpPr>
                <a:spLocks/>
              </p:cNvSpPr>
              <p:nvPr/>
            </p:nvSpPr>
            <p:spPr bwMode="auto">
              <a:xfrm>
                <a:off x="3124" y="2892"/>
                <a:ext cx="41" cy="51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3"/>
                  </a:cxn>
                  <a:cxn ang="0">
                    <a:pos x="32" y="4"/>
                  </a:cxn>
                  <a:cxn ang="0">
                    <a:pos x="35" y="1"/>
                  </a:cxn>
                  <a:cxn ang="0">
                    <a:pos x="40" y="3"/>
                  </a:cxn>
                  <a:cxn ang="0">
                    <a:pos x="40" y="6"/>
                  </a:cxn>
                  <a:cxn ang="0">
                    <a:pos x="37" y="9"/>
                  </a:cxn>
                  <a:cxn ang="0">
                    <a:pos x="37" y="12"/>
                  </a:cxn>
                  <a:cxn ang="0">
                    <a:pos x="34" y="12"/>
                  </a:cxn>
                  <a:cxn ang="0">
                    <a:pos x="31" y="9"/>
                  </a:cxn>
                  <a:cxn ang="0">
                    <a:pos x="28" y="12"/>
                  </a:cxn>
                  <a:cxn ang="0">
                    <a:pos x="25" y="12"/>
                  </a:cxn>
                  <a:cxn ang="0">
                    <a:pos x="22" y="13"/>
                  </a:cxn>
                  <a:cxn ang="0">
                    <a:pos x="19" y="13"/>
                  </a:cxn>
                  <a:cxn ang="0">
                    <a:pos x="17" y="15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6" y="19"/>
                  </a:cxn>
                  <a:cxn ang="0">
                    <a:pos x="17" y="21"/>
                  </a:cxn>
                  <a:cxn ang="0">
                    <a:pos x="16" y="25"/>
                  </a:cxn>
                  <a:cxn ang="0">
                    <a:pos x="22" y="25"/>
                  </a:cxn>
                  <a:cxn ang="0">
                    <a:pos x="26" y="27"/>
                  </a:cxn>
                  <a:cxn ang="0">
                    <a:pos x="28" y="22"/>
                  </a:cxn>
                  <a:cxn ang="0">
                    <a:pos x="32" y="21"/>
                  </a:cxn>
                  <a:cxn ang="0">
                    <a:pos x="35" y="21"/>
                  </a:cxn>
                  <a:cxn ang="0">
                    <a:pos x="37" y="22"/>
                  </a:cxn>
                  <a:cxn ang="0">
                    <a:pos x="38" y="24"/>
                  </a:cxn>
                  <a:cxn ang="0">
                    <a:pos x="37" y="25"/>
                  </a:cxn>
                  <a:cxn ang="0">
                    <a:pos x="37" y="28"/>
                  </a:cxn>
                  <a:cxn ang="0">
                    <a:pos x="37" y="31"/>
                  </a:cxn>
                  <a:cxn ang="0">
                    <a:pos x="32" y="33"/>
                  </a:cxn>
                  <a:cxn ang="0">
                    <a:pos x="31" y="36"/>
                  </a:cxn>
                  <a:cxn ang="0">
                    <a:pos x="32" y="40"/>
                  </a:cxn>
                  <a:cxn ang="0">
                    <a:pos x="29" y="43"/>
                  </a:cxn>
                  <a:cxn ang="0">
                    <a:pos x="31" y="45"/>
                  </a:cxn>
                  <a:cxn ang="0">
                    <a:pos x="29" y="48"/>
                  </a:cxn>
                  <a:cxn ang="0">
                    <a:pos x="29" y="51"/>
                  </a:cxn>
                  <a:cxn ang="0">
                    <a:pos x="26" y="51"/>
                  </a:cxn>
                  <a:cxn ang="0">
                    <a:pos x="25" y="49"/>
                  </a:cxn>
                  <a:cxn ang="0">
                    <a:pos x="23" y="51"/>
                  </a:cxn>
                  <a:cxn ang="0">
                    <a:pos x="20" y="51"/>
                  </a:cxn>
                  <a:cxn ang="0">
                    <a:pos x="19" y="48"/>
                  </a:cxn>
                  <a:cxn ang="0">
                    <a:pos x="16" y="48"/>
                  </a:cxn>
                  <a:cxn ang="0">
                    <a:pos x="14" y="43"/>
                  </a:cxn>
                  <a:cxn ang="0">
                    <a:pos x="11" y="40"/>
                  </a:cxn>
                  <a:cxn ang="0">
                    <a:pos x="8" y="37"/>
                  </a:cxn>
                  <a:cxn ang="0">
                    <a:pos x="6" y="33"/>
                  </a:cxn>
                  <a:cxn ang="0">
                    <a:pos x="9" y="30"/>
                  </a:cxn>
                  <a:cxn ang="0">
                    <a:pos x="8" y="28"/>
                  </a:cxn>
                  <a:cxn ang="0">
                    <a:pos x="5" y="25"/>
                  </a:cxn>
                  <a:cxn ang="0">
                    <a:pos x="5" y="22"/>
                  </a:cxn>
                  <a:cxn ang="0">
                    <a:pos x="3" y="21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6" y="4"/>
                  </a:cxn>
                </a:cxnLst>
                <a:rect l="0" t="0" r="r" b="b"/>
                <a:pathLst>
                  <a:path w="41" h="51">
                    <a:moveTo>
                      <a:pt x="16" y="4"/>
                    </a:moveTo>
                    <a:lnTo>
                      <a:pt x="17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6" y="51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15"/>
              <p:cNvSpPr>
                <a:spLocks/>
              </p:cNvSpPr>
              <p:nvPr/>
            </p:nvSpPr>
            <p:spPr bwMode="auto">
              <a:xfrm>
                <a:off x="3153" y="2898"/>
                <a:ext cx="27" cy="49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11" y="31"/>
                  </a:cxn>
                  <a:cxn ang="0">
                    <a:pos x="8" y="33"/>
                  </a:cxn>
                  <a:cxn ang="0">
                    <a:pos x="8" y="37"/>
                  </a:cxn>
                  <a:cxn ang="0">
                    <a:pos x="8" y="39"/>
                  </a:cxn>
                  <a:cxn ang="0">
                    <a:pos x="9" y="42"/>
                  </a:cxn>
                  <a:cxn ang="0">
                    <a:pos x="11" y="45"/>
                  </a:cxn>
                  <a:cxn ang="0">
                    <a:pos x="9" y="48"/>
                  </a:cxn>
                  <a:cxn ang="0">
                    <a:pos x="8" y="49"/>
                  </a:cxn>
                  <a:cxn ang="0">
                    <a:pos x="8" y="48"/>
                  </a:cxn>
                  <a:cxn ang="0">
                    <a:pos x="5" y="49"/>
                  </a:cxn>
                  <a:cxn ang="0">
                    <a:pos x="2" y="48"/>
                  </a:cxn>
                  <a:cxn ang="0">
                    <a:pos x="0" y="45"/>
                  </a:cxn>
                  <a:cxn ang="0">
                    <a:pos x="0" y="43"/>
                  </a:cxn>
                  <a:cxn ang="0">
                    <a:pos x="0" y="42"/>
                  </a:cxn>
                  <a:cxn ang="0">
                    <a:pos x="0" y="39"/>
                  </a:cxn>
                  <a:cxn ang="0">
                    <a:pos x="2" y="39"/>
                  </a:cxn>
                  <a:cxn ang="0">
                    <a:pos x="2" y="37"/>
                  </a:cxn>
                  <a:cxn ang="0">
                    <a:pos x="3" y="34"/>
                  </a:cxn>
                  <a:cxn ang="0">
                    <a:pos x="2" y="31"/>
                  </a:cxn>
                  <a:cxn ang="0">
                    <a:pos x="0" y="28"/>
                  </a:cxn>
                  <a:cxn ang="0">
                    <a:pos x="5" y="27"/>
                  </a:cxn>
                  <a:cxn ang="0">
                    <a:pos x="8" y="25"/>
                  </a:cxn>
                  <a:cxn ang="0">
                    <a:pos x="9" y="22"/>
                  </a:cxn>
                  <a:cxn ang="0">
                    <a:pos x="9" y="21"/>
                  </a:cxn>
                  <a:cxn ang="0">
                    <a:pos x="9" y="19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26" y="3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6" y="10"/>
                  </a:cxn>
                  <a:cxn ang="0">
                    <a:pos x="23" y="12"/>
                  </a:cxn>
                  <a:cxn ang="0">
                    <a:pos x="23" y="13"/>
                  </a:cxn>
                  <a:cxn ang="0">
                    <a:pos x="23" y="15"/>
                  </a:cxn>
                  <a:cxn ang="0">
                    <a:pos x="23" y="19"/>
                  </a:cxn>
                  <a:cxn ang="0">
                    <a:pos x="23" y="22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21" y="2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7" y="30"/>
                  </a:cxn>
                </a:cxnLst>
                <a:rect l="0" t="0" r="r" b="b"/>
                <a:pathLst>
                  <a:path w="27" h="49">
                    <a:moveTo>
                      <a:pt x="15" y="31"/>
                    </a:moveTo>
                    <a:lnTo>
                      <a:pt x="14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16"/>
              <p:cNvSpPr>
                <a:spLocks/>
              </p:cNvSpPr>
              <p:nvPr/>
            </p:nvSpPr>
            <p:spPr bwMode="auto">
              <a:xfrm>
                <a:off x="3097" y="2857"/>
                <a:ext cx="64" cy="42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8" y="5"/>
                  </a:cxn>
                  <a:cxn ang="0">
                    <a:pos x="11" y="2"/>
                  </a:cxn>
                  <a:cxn ang="0">
                    <a:pos x="15" y="0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2" y="3"/>
                  </a:cxn>
                  <a:cxn ang="0">
                    <a:pos x="33" y="8"/>
                  </a:cxn>
                  <a:cxn ang="0">
                    <a:pos x="33" y="11"/>
                  </a:cxn>
                  <a:cxn ang="0">
                    <a:pos x="36" y="14"/>
                  </a:cxn>
                  <a:cxn ang="0">
                    <a:pos x="36" y="11"/>
                  </a:cxn>
                  <a:cxn ang="0">
                    <a:pos x="38" y="9"/>
                  </a:cxn>
                  <a:cxn ang="0">
                    <a:pos x="38" y="6"/>
                  </a:cxn>
                  <a:cxn ang="0">
                    <a:pos x="41" y="3"/>
                  </a:cxn>
                  <a:cxn ang="0">
                    <a:pos x="43" y="5"/>
                  </a:cxn>
                  <a:cxn ang="0">
                    <a:pos x="44" y="6"/>
                  </a:cxn>
                  <a:cxn ang="0">
                    <a:pos x="47" y="8"/>
                  </a:cxn>
                  <a:cxn ang="0">
                    <a:pos x="49" y="9"/>
                  </a:cxn>
                  <a:cxn ang="0">
                    <a:pos x="49" y="12"/>
                  </a:cxn>
                  <a:cxn ang="0">
                    <a:pos x="49" y="15"/>
                  </a:cxn>
                  <a:cxn ang="0">
                    <a:pos x="52" y="18"/>
                  </a:cxn>
                  <a:cxn ang="0">
                    <a:pos x="56" y="17"/>
                  </a:cxn>
                  <a:cxn ang="0">
                    <a:pos x="55" y="18"/>
                  </a:cxn>
                  <a:cxn ang="0">
                    <a:pos x="55" y="18"/>
                  </a:cxn>
                  <a:cxn ang="0">
                    <a:pos x="55" y="21"/>
                  </a:cxn>
                  <a:cxn ang="0">
                    <a:pos x="55" y="24"/>
                  </a:cxn>
                  <a:cxn ang="0">
                    <a:pos x="56" y="26"/>
                  </a:cxn>
                  <a:cxn ang="0">
                    <a:pos x="59" y="29"/>
                  </a:cxn>
                  <a:cxn ang="0">
                    <a:pos x="62" y="32"/>
                  </a:cxn>
                  <a:cxn ang="0">
                    <a:pos x="64" y="33"/>
                  </a:cxn>
                  <a:cxn ang="0">
                    <a:pos x="62" y="38"/>
                  </a:cxn>
                  <a:cxn ang="0">
                    <a:pos x="58" y="39"/>
                  </a:cxn>
                  <a:cxn ang="0">
                    <a:pos x="55" y="36"/>
                  </a:cxn>
                  <a:cxn ang="0">
                    <a:pos x="50" y="35"/>
                  </a:cxn>
                  <a:cxn ang="0">
                    <a:pos x="47" y="35"/>
                  </a:cxn>
                  <a:cxn ang="0">
                    <a:pos x="46" y="39"/>
                  </a:cxn>
                  <a:cxn ang="0">
                    <a:pos x="39" y="39"/>
                  </a:cxn>
                  <a:cxn ang="0">
                    <a:pos x="35" y="41"/>
                  </a:cxn>
                  <a:cxn ang="0">
                    <a:pos x="35" y="41"/>
                  </a:cxn>
                  <a:cxn ang="0">
                    <a:pos x="33" y="42"/>
                  </a:cxn>
                  <a:cxn ang="0">
                    <a:pos x="32" y="41"/>
                  </a:cxn>
                  <a:cxn ang="0">
                    <a:pos x="27" y="39"/>
                  </a:cxn>
                  <a:cxn ang="0">
                    <a:pos x="24" y="39"/>
                  </a:cxn>
                  <a:cxn ang="0">
                    <a:pos x="24" y="36"/>
                  </a:cxn>
                  <a:cxn ang="0">
                    <a:pos x="27" y="33"/>
                  </a:cxn>
                  <a:cxn ang="0">
                    <a:pos x="23" y="30"/>
                  </a:cxn>
                  <a:cxn ang="0">
                    <a:pos x="18" y="27"/>
                  </a:cxn>
                  <a:cxn ang="0">
                    <a:pos x="20" y="23"/>
                  </a:cxn>
                  <a:cxn ang="0">
                    <a:pos x="15" y="21"/>
                  </a:cxn>
                  <a:cxn ang="0">
                    <a:pos x="14" y="20"/>
                  </a:cxn>
                  <a:cxn ang="0">
                    <a:pos x="9" y="18"/>
                  </a:cxn>
                  <a:cxn ang="0">
                    <a:pos x="8" y="14"/>
                  </a:cxn>
                </a:cxnLst>
                <a:rect l="0" t="0" r="r" b="b"/>
                <a:pathLst>
                  <a:path w="64" h="42">
                    <a:moveTo>
                      <a:pt x="8" y="9"/>
                    </a:moveTo>
                    <a:lnTo>
                      <a:pt x="8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6"/>
                    </a:lnTo>
                    <a:lnTo>
                      <a:pt x="62" y="36"/>
                    </a:lnTo>
                    <a:lnTo>
                      <a:pt x="62" y="38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5" y="38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8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517"/>
              <p:cNvSpPr>
                <a:spLocks/>
              </p:cNvSpPr>
              <p:nvPr/>
            </p:nvSpPr>
            <p:spPr bwMode="auto">
              <a:xfrm>
                <a:off x="3143" y="2853"/>
                <a:ext cx="45" cy="46"/>
              </a:xfrm>
              <a:custGeom>
                <a:avLst/>
                <a:gdLst/>
                <a:ahLst/>
                <a:cxnLst>
                  <a:cxn ang="0">
                    <a:pos x="43" y="25"/>
                  </a:cxn>
                  <a:cxn ang="0">
                    <a:pos x="42" y="30"/>
                  </a:cxn>
                  <a:cxn ang="0">
                    <a:pos x="40" y="34"/>
                  </a:cxn>
                  <a:cxn ang="0">
                    <a:pos x="39" y="36"/>
                  </a:cxn>
                  <a:cxn ang="0">
                    <a:pos x="39" y="39"/>
                  </a:cxn>
                  <a:cxn ang="0">
                    <a:pos x="37" y="40"/>
                  </a:cxn>
                  <a:cxn ang="0">
                    <a:pos x="36" y="43"/>
                  </a:cxn>
                  <a:cxn ang="0">
                    <a:pos x="33" y="46"/>
                  </a:cxn>
                  <a:cxn ang="0">
                    <a:pos x="28" y="45"/>
                  </a:cxn>
                  <a:cxn ang="0">
                    <a:pos x="24" y="46"/>
                  </a:cxn>
                  <a:cxn ang="0">
                    <a:pos x="21" y="43"/>
                  </a:cxn>
                  <a:cxn ang="0">
                    <a:pos x="21" y="40"/>
                  </a:cxn>
                  <a:cxn ang="0">
                    <a:pos x="18" y="37"/>
                  </a:cxn>
                  <a:cxn ang="0">
                    <a:pos x="16" y="36"/>
                  </a:cxn>
                  <a:cxn ang="0">
                    <a:pos x="13" y="33"/>
                  </a:cxn>
                  <a:cxn ang="0">
                    <a:pos x="10" y="30"/>
                  </a:cxn>
                  <a:cxn ang="0">
                    <a:pos x="9" y="28"/>
                  </a:cxn>
                  <a:cxn ang="0">
                    <a:pos x="9" y="25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10" y="21"/>
                  </a:cxn>
                  <a:cxn ang="0">
                    <a:pos x="6" y="22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10" y="1"/>
                  </a:cxn>
                  <a:cxn ang="0">
                    <a:pos x="15" y="0"/>
                  </a:cxn>
                  <a:cxn ang="0">
                    <a:pos x="18" y="3"/>
                  </a:cxn>
                  <a:cxn ang="0">
                    <a:pos x="21" y="6"/>
                  </a:cxn>
                  <a:cxn ang="0">
                    <a:pos x="21" y="9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5" y="10"/>
                  </a:cxn>
                  <a:cxn ang="0">
                    <a:pos x="24" y="12"/>
                  </a:cxn>
                  <a:cxn ang="0">
                    <a:pos x="27" y="15"/>
                  </a:cxn>
                  <a:cxn ang="0">
                    <a:pos x="27" y="18"/>
                  </a:cxn>
                  <a:cxn ang="0">
                    <a:pos x="30" y="18"/>
                  </a:cxn>
                  <a:cxn ang="0">
                    <a:pos x="36" y="18"/>
                  </a:cxn>
                  <a:cxn ang="0">
                    <a:pos x="39" y="21"/>
                  </a:cxn>
                  <a:cxn ang="0">
                    <a:pos x="40" y="22"/>
                  </a:cxn>
                  <a:cxn ang="0">
                    <a:pos x="43" y="22"/>
                  </a:cxn>
                  <a:cxn ang="0">
                    <a:pos x="43" y="22"/>
                  </a:cxn>
                </a:cxnLst>
                <a:rect l="0" t="0" r="r" b="b"/>
                <a:pathLst>
                  <a:path w="45" h="46">
                    <a:moveTo>
                      <a:pt x="43" y="24"/>
                    </a:moveTo>
                    <a:lnTo>
                      <a:pt x="45" y="24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9" y="40"/>
                    </a:lnTo>
                    <a:lnTo>
                      <a:pt x="37" y="40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3" y="22"/>
                    </a:lnTo>
                    <a:lnTo>
                      <a:pt x="43" y="24"/>
                    </a:lnTo>
                    <a:lnTo>
                      <a:pt x="43" y="22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518"/>
              <p:cNvSpPr>
                <a:spLocks/>
              </p:cNvSpPr>
              <p:nvPr/>
            </p:nvSpPr>
            <p:spPr bwMode="auto">
              <a:xfrm>
                <a:off x="3174" y="2856"/>
                <a:ext cx="60" cy="66"/>
              </a:xfrm>
              <a:custGeom>
                <a:avLst/>
                <a:gdLst/>
                <a:ahLst/>
                <a:cxnLst>
                  <a:cxn ang="0">
                    <a:pos x="9" y="36"/>
                  </a:cxn>
                  <a:cxn ang="0">
                    <a:pos x="6" y="33"/>
                  </a:cxn>
                  <a:cxn ang="0">
                    <a:pos x="9" y="30"/>
                  </a:cxn>
                  <a:cxn ang="0">
                    <a:pos x="11" y="25"/>
                  </a:cxn>
                  <a:cxn ang="0">
                    <a:pos x="14" y="22"/>
                  </a:cxn>
                  <a:cxn ang="0">
                    <a:pos x="15" y="18"/>
                  </a:cxn>
                  <a:cxn ang="0">
                    <a:pos x="18" y="16"/>
                  </a:cxn>
                  <a:cxn ang="0">
                    <a:pos x="23" y="15"/>
                  </a:cxn>
                  <a:cxn ang="0">
                    <a:pos x="26" y="15"/>
                  </a:cxn>
                  <a:cxn ang="0">
                    <a:pos x="27" y="13"/>
                  </a:cxn>
                  <a:cxn ang="0">
                    <a:pos x="29" y="12"/>
                  </a:cxn>
                  <a:cxn ang="0">
                    <a:pos x="30" y="7"/>
                  </a:cxn>
                  <a:cxn ang="0">
                    <a:pos x="32" y="4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1" y="6"/>
                  </a:cxn>
                  <a:cxn ang="0">
                    <a:pos x="38" y="9"/>
                  </a:cxn>
                  <a:cxn ang="0">
                    <a:pos x="44" y="9"/>
                  </a:cxn>
                  <a:cxn ang="0">
                    <a:pos x="48" y="9"/>
                  </a:cxn>
                  <a:cxn ang="0">
                    <a:pos x="54" y="10"/>
                  </a:cxn>
                  <a:cxn ang="0">
                    <a:pos x="51" y="13"/>
                  </a:cxn>
                  <a:cxn ang="0">
                    <a:pos x="53" y="18"/>
                  </a:cxn>
                  <a:cxn ang="0">
                    <a:pos x="56" y="18"/>
                  </a:cxn>
                  <a:cxn ang="0">
                    <a:pos x="56" y="22"/>
                  </a:cxn>
                  <a:cxn ang="0">
                    <a:pos x="54" y="24"/>
                  </a:cxn>
                  <a:cxn ang="0">
                    <a:pos x="57" y="27"/>
                  </a:cxn>
                  <a:cxn ang="0">
                    <a:pos x="56" y="27"/>
                  </a:cxn>
                  <a:cxn ang="0">
                    <a:pos x="56" y="30"/>
                  </a:cxn>
                  <a:cxn ang="0">
                    <a:pos x="59" y="33"/>
                  </a:cxn>
                  <a:cxn ang="0">
                    <a:pos x="60" y="37"/>
                  </a:cxn>
                  <a:cxn ang="0">
                    <a:pos x="60" y="43"/>
                  </a:cxn>
                  <a:cxn ang="0">
                    <a:pos x="59" y="45"/>
                  </a:cxn>
                  <a:cxn ang="0">
                    <a:pos x="57" y="46"/>
                  </a:cxn>
                  <a:cxn ang="0">
                    <a:pos x="59" y="51"/>
                  </a:cxn>
                  <a:cxn ang="0">
                    <a:pos x="59" y="54"/>
                  </a:cxn>
                  <a:cxn ang="0">
                    <a:pos x="57" y="58"/>
                  </a:cxn>
                  <a:cxn ang="0">
                    <a:pos x="57" y="61"/>
                  </a:cxn>
                  <a:cxn ang="0">
                    <a:pos x="56" y="66"/>
                  </a:cxn>
                  <a:cxn ang="0">
                    <a:pos x="51" y="64"/>
                  </a:cxn>
                  <a:cxn ang="0">
                    <a:pos x="48" y="61"/>
                  </a:cxn>
                  <a:cxn ang="0">
                    <a:pos x="45" y="61"/>
                  </a:cxn>
                  <a:cxn ang="0">
                    <a:pos x="44" y="60"/>
                  </a:cxn>
                  <a:cxn ang="0">
                    <a:pos x="39" y="61"/>
                  </a:cxn>
                  <a:cxn ang="0">
                    <a:pos x="35" y="63"/>
                  </a:cxn>
                  <a:cxn ang="0">
                    <a:pos x="33" y="58"/>
                  </a:cxn>
                  <a:cxn ang="0">
                    <a:pos x="29" y="57"/>
                  </a:cxn>
                  <a:cxn ang="0">
                    <a:pos x="24" y="54"/>
                  </a:cxn>
                  <a:cxn ang="0">
                    <a:pos x="21" y="54"/>
                  </a:cxn>
                  <a:cxn ang="0">
                    <a:pos x="18" y="57"/>
                  </a:cxn>
                  <a:cxn ang="0">
                    <a:pos x="14" y="58"/>
                  </a:cxn>
                  <a:cxn ang="0">
                    <a:pos x="9" y="60"/>
                  </a:cxn>
                  <a:cxn ang="0">
                    <a:pos x="5" y="61"/>
                  </a:cxn>
                  <a:cxn ang="0">
                    <a:pos x="2" y="61"/>
                  </a:cxn>
                  <a:cxn ang="0">
                    <a:pos x="2" y="58"/>
                  </a:cxn>
                  <a:cxn ang="0">
                    <a:pos x="2" y="55"/>
                  </a:cxn>
                  <a:cxn ang="0">
                    <a:pos x="2" y="52"/>
                  </a:cxn>
                  <a:cxn ang="0">
                    <a:pos x="5" y="49"/>
                  </a:cxn>
                  <a:cxn ang="0">
                    <a:pos x="5" y="46"/>
                  </a:cxn>
                  <a:cxn ang="0">
                    <a:pos x="5" y="4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39"/>
                  </a:cxn>
                  <a:cxn ang="0">
                    <a:pos x="6" y="37"/>
                  </a:cxn>
                </a:cxnLst>
                <a:rect l="0" t="0" r="r" b="b"/>
                <a:pathLst>
                  <a:path w="60" h="66">
                    <a:moveTo>
                      <a:pt x="6" y="37"/>
                    </a:moveTo>
                    <a:lnTo>
                      <a:pt x="8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9"/>
                    </a:lnTo>
                    <a:lnTo>
                      <a:pt x="54" y="10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9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9" y="49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9" y="54"/>
                    </a:lnTo>
                    <a:lnTo>
                      <a:pt x="57" y="54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6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50" y="63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60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21" y="55"/>
                    </a:lnTo>
                    <a:lnTo>
                      <a:pt x="20" y="55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519"/>
              <p:cNvSpPr>
                <a:spLocks/>
              </p:cNvSpPr>
              <p:nvPr/>
            </p:nvSpPr>
            <p:spPr bwMode="auto">
              <a:xfrm>
                <a:off x="2990" y="2825"/>
                <a:ext cx="38" cy="26"/>
              </a:xfrm>
              <a:custGeom>
                <a:avLst/>
                <a:gdLst/>
                <a:ahLst/>
                <a:cxnLst>
                  <a:cxn ang="0">
                    <a:pos x="38" y="22"/>
                  </a:cxn>
                  <a:cxn ang="0">
                    <a:pos x="38" y="25"/>
                  </a:cxn>
                  <a:cxn ang="0">
                    <a:pos x="37" y="23"/>
                  </a:cxn>
                  <a:cxn ang="0">
                    <a:pos x="37" y="26"/>
                  </a:cxn>
                  <a:cxn ang="0">
                    <a:pos x="34" y="26"/>
                  </a:cxn>
                  <a:cxn ang="0">
                    <a:pos x="32" y="25"/>
                  </a:cxn>
                  <a:cxn ang="0">
                    <a:pos x="31" y="23"/>
                  </a:cxn>
                  <a:cxn ang="0">
                    <a:pos x="28" y="23"/>
                  </a:cxn>
                  <a:cxn ang="0">
                    <a:pos x="25" y="23"/>
                  </a:cxn>
                  <a:cxn ang="0">
                    <a:pos x="25" y="26"/>
                  </a:cxn>
                  <a:cxn ang="0">
                    <a:pos x="23" y="25"/>
                  </a:cxn>
                  <a:cxn ang="0">
                    <a:pos x="20" y="25"/>
                  </a:cxn>
                  <a:cxn ang="0">
                    <a:pos x="17" y="25"/>
                  </a:cxn>
                  <a:cxn ang="0">
                    <a:pos x="15" y="23"/>
                  </a:cxn>
                  <a:cxn ang="0">
                    <a:pos x="15" y="26"/>
                  </a:cxn>
                  <a:cxn ang="0">
                    <a:pos x="12" y="26"/>
                  </a:cxn>
                  <a:cxn ang="0">
                    <a:pos x="11" y="25"/>
                  </a:cxn>
                  <a:cxn ang="0">
                    <a:pos x="9" y="23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8" y="15"/>
                  </a:cxn>
                  <a:cxn ang="0">
                    <a:pos x="6" y="14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3" y="8"/>
                  </a:cxn>
                  <a:cxn ang="0">
                    <a:pos x="6" y="8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20" y="6"/>
                  </a:cxn>
                  <a:cxn ang="0">
                    <a:pos x="22" y="5"/>
                  </a:cxn>
                  <a:cxn ang="0">
                    <a:pos x="23" y="5"/>
                  </a:cxn>
                  <a:cxn ang="0">
                    <a:pos x="25" y="3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5" y="0"/>
                  </a:cxn>
                  <a:cxn ang="0">
                    <a:pos x="26" y="2"/>
                  </a:cxn>
                  <a:cxn ang="0">
                    <a:pos x="26" y="5"/>
                  </a:cxn>
                  <a:cxn ang="0">
                    <a:pos x="29" y="5"/>
                  </a:cxn>
                  <a:cxn ang="0">
                    <a:pos x="31" y="3"/>
                  </a:cxn>
                  <a:cxn ang="0">
                    <a:pos x="32" y="5"/>
                  </a:cxn>
                  <a:cxn ang="0">
                    <a:pos x="34" y="6"/>
                  </a:cxn>
                  <a:cxn ang="0">
                    <a:pos x="35" y="9"/>
                  </a:cxn>
                  <a:cxn ang="0">
                    <a:pos x="34" y="11"/>
                  </a:cxn>
                  <a:cxn ang="0">
                    <a:pos x="34" y="14"/>
                  </a:cxn>
                  <a:cxn ang="0">
                    <a:pos x="34" y="17"/>
                  </a:cxn>
                  <a:cxn ang="0">
                    <a:pos x="35" y="19"/>
                  </a:cxn>
                  <a:cxn ang="0">
                    <a:pos x="34" y="20"/>
                  </a:cxn>
                  <a:cxn ang="0">
                    <a:pos x="35" y="22"/>
                  </a:cxn>
                </a:cxnLst>
                <a:rect l="0" t="0" r="r" b="b"/>
                <a:pathLst>
                  <a:path w="38" h="26">
                    <a:moveTo>
                      <a:pt x="37" y="22"/>
                    </a:moveTo>
                    <a:lnTo>
                      <a:pt x="38" y="22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20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22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520"/>
              <p:cNvSpPr>
                <a:spLocks/>
              </p:cNvSpPr>
              <p:nvPr/>
            </p:nvSpPr>
            <p:spPr bwMode="auto">
              <a:xfrm>
                <a:off x="3022" y="2821"/>
                <a:ext cx="20" cy="33"/>
              </a:xfrm>
              <a:custGeom>
                <a:avLst/>
                <a:gdLst/>
                <a:ahLst/>
                <a:cxnLst>
                  <a:cxn ang="0">
                    <a:pos x="3" y="26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8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7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5" y="10"/>
                  </a:cxn>
                  <a:cxn ang="0">
                    <a:pos x="17" y="13"/>
                  </a:cxn>
                  <a:cxn ang="0">
                    <a:pos x="17" y="13"/>
                  </a:cxn>
                  <a:cxn ang="0">
                    <a:pos x="18" y="15"/>
                  </a:cxn>
                  <a:cxn ang="0">
                    <a:pos x="17" y="16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5" y="18"/>
                  </a:cxn>
                  <a:cxn ang="0">
                    <a:pos x="17" y="19"/>
                  </a:cxn>
                  <a:cxn ang="0">
                    <a:pos x="18" y="21"/>
                  </a:cxn>
                  <a:cxn ang="0">
                    <a:pos x="20" y="23"/>
                  </a:cxn>
                  <a:cxn ang="0">
                    <a:pos x="20" y="24"/>
                  </a:cxn>
                  <a:cxn ang="0">
                    <a:pos x="20" y="27"/>
                  </a:cxn>
                  <a:cxn ang="0">
                    <a:pos x="17" y="27"/>
                  </a:cxn>
                  <a:cxn ang="0">
                    <a:pos x="15" y="29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5" y="32"/>
                  </a:cxn>
                  <a:cxn ang="0">
                    <a:pos x="14" y="33"/>
                  </a:cxn>
                  <a:cxn ang="0">
                    <a:pos x="11" y="33"/>
                  </a:cxn>
                  <a:cxn ang="0">
                    <a:pos x="11" y="30"/>
                  </a:cxn>
                  <a:cxn ang="0">
                    <a:pos x="8" y="30"/>
                  </a:cxn>
                  <a:cxn ang="0">
                    <a:pos x="6" y="29"/>
                  </a:cxn>
                  <a:cxn ang="0">
                    <a:pos x="6" y="26"/>
                  </a:cxn>
                </a:cxnLst>
                <a:rect l="0" t="0" r="r" b="b"/>
                <a:pathLst>
                  <a:path w="20" h="33">
                    <a:moveTo>
                      <a:pt x="5" y="26"/>
                    </a:moveTo>
                    <a:lnTo>
                      <a:pt x="3" y="26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521"/>
              <p:cNvSpPr>
                <a:spLocks/>
              </p:cNvSpPr>
              <p:nvPr/>
            </p:nvSpPr>
            <p:spPr bwMode="auto">
              <a:xfrm>
                <a:off x="2965" y="2801"/>
                <a:ext cx="40" cy="35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1" y="24"/>
                  </a:cxn>
                  <a:cxn ang="0">
                    <a:pos x="1" y="23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7" y="14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5" y="17"/>
                  </a:cxn>
                  <a:cxn ang="0">
                    <a:pos x="19" y="17"/>
                  </a:cxn>
                  <a:cxn ang="0">
                    <a:pos x="21" y="17"/>
                  </a:cxn>
                  <a:cxn ang="0">
                    <a:pos x="21" y="15"/>
                  </a:cxn>
                  <a:cxn ang="0">
                    <a:pos x="21" y="14"/>
                  </a:cxn>
                  <a:cxn ang="0">
                    <a:pos x="19" y="11"/>
                  </a:cxn>
                  <a:cxn ang="0">
                    <a:pos x="21" y="8"/>
                  </a:cxn>
                  <a:cxn ang="0">
                    <a:pos x="24" y="9"/>
                  </a:cxn>
                  <a:cxn ang="0">
                    <a:pos x="24" y="8"/>
                  </a:cxn>
                  <a:cxn ang="0">
                    <a:pos x="27" y="8"/>
                  </a:cxn>
                  <a:cxn ang="0">
                    <a:pos x="28" y="5"/>
                  </a:cxn>
                  <a:cxn ang="0">
                    <a:pos x="31" y="3"/>
                  </a:cxn>
                  <a:cxn ang="0">
                    <a:pos x="33" y="0"/>
                  </a:cxn>
                  <a:cxn ang="0">
                    <a:pos x="34" y="3"/>
                  </a:cxn>
                  <a:cxn ang="0">
                    <a:pos x="36" y="6"/>
                  </a:cxn>
                  <a:cxn ang="0">
                    <a:pos x="37" y="9"/>
                  </a:cxn>
                  <a:cxn ang="0">
                    <a:pos x="37" y="11"/>
                  </a:cxn>
                  <a:cxn ang="0">
                    <a:pos x="37" y="12"/>
                  </a:cxn>
                  <a:cxn ang="0">
                    <a:pos x="40" y="14"/>
                  </a:cxn>
                  <a:cxn ang="0">
                    <a:pos x="39" y="17"/>
                  </a:cxn>
                  <a:cxn ang="0">
                    <a:pos x="37" y="20"/>
                  </a:cxn>
                  <a:cxn ang="0">
                    <a:pos x="39" y="23"/>
                  </a:cxn>
                  <a:cxn ang="0">
                    <a:pos x="39" y="27"/>
                  </a:cxn>
                  <a:cxn ang="0">
                    <a:pos x="39" y="29"/>
                  </a:cxn>
                  <a:cxn ang="0">
                    <a:pos x="37" y="32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30" y="32"/>
                  </a:cxn>
                  <a:cxn ang="0">
                    <a:pos x="27" y="33"/>
                  </a:cxn>
                  <a:cxn ang="0">
                    <a:pos x="25" y="33"/>
                  </a:cxn>
                  <a:cxn ang="0">
                    <a:pos x="22" y="32"/>
                  </a:cxn>
                  <a:cxn ang="0">
                    <a:pos x="19" y="33"/>
                  </a:cxn>
                  <a:cxn ang="0">
                    <a:pos x="16" y="32"/>
                  </a:cxn>
                  <a:cxn ang="0">
                    <a:pos x="18" y="29"/>
                  </a:cxn>
                  <a:cxn ang="0">
                    <a:pos x="15" y="29"/>
                  </a:cxn>
                  <a:cxn ang="0">
                    <a:pos x="13" y="29"/>
                  </a:cxn>
                  <a:cxn ang="0">
                    <a:pos x="10" y="30"/>
                  </a:cxn>
                  <a:cxn ang="0">
                    <a:pos x="7" y="29"/>
                  </a:cxn>
                  <a:cxn ang="0">
                    <a:pos x="4" y="30"/>
                  </a:cxn>
                  <a:cxn ang="0">
                    <a:pos x="4" y="29"/>
                  </a:cxn>
                </a:cxnLst>
                <a:rect l="0" t="0" r="r" b="b"/>
                <a:pathLst>
                  <a:path w="40" h="35">
                    <a:moveTo>
                      <a:pt x="3" y="27"/>
                    </a:move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522"/>
              <p:cNvSpPr>
                <a:spLocks/>
              </p:cNvSpPr>
              <p:nvPr/>
            </p:nvSpPr>
            <p:spPr bwMode="auto">
              <a:xfrm>
                <a:off x="2962" y="2795"/>
                <a:ext cx="39" cy="2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7" y="8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5" y="5"/>
                  </a:cxn>
                  <a:cxn ang="0">
                    <a:pos x="18" y="6"/>
                  </a:cxn>
                  <a:cxn ang="0">
                    <a:pos x="19" y="6"/>
                  </a:cxn>
                  <a:cxn ang="0">
                    <a:pos x="22" y="8"/>
                  </a:cxn>
                  <a:cxn ang="0">
                    <a:pos x="22" y="6"/>
                  </a:cxn>
                  <a:cxn ang="0">
                    <a:pos x="24" y="6"/>
                  </a:cxn>
                  <a:cxn ang="0">
                    <a:pos x="27" y="5"/>
                  </a:cxn>
                  <a:cxn ang="0">
                    <a:pos x="30" y="3"/>
                  </a:cxn>
                  <a:cxn ang="0">
                    <a:pos x="28" y="0"/>
                  </a:cxn>
                  <a:cxn ang="0">
                    <a:pos x="31" y="2"/>
                  </a:cxn>
                  <a:cxn ang="0">
                    <a:pos x="34" y="0"/>
                  </a:cxn>
                  <a:cxn ang="0">
                    <a:pos x="37" y="2"/>
                  </a:cxn>
                  <a:cxn ang="0">
                    <a:pos x="37" y="3"/>
                  </a:cxn>
                  <a:cxn ang="0">
                    <a:pos x="39" y="6"/>
                  </a:cxn>
                  <a:cxn ang="0">
                    <a:pos x="36" y="8"/>
                  </a:cxn>
                  <a:cxn ang="0">
                    <a:pos x="34" y="8"/>
                  </a:cxn>
                  <a:cxn ang="0">
                    <a:pos x="31" y="9"/>
                  </a:cxn>
                  <a:cxn ang="0">
                    <a:pos x="30" y="12"/>
                  </a:cxn>
                  <a:cxn ang="0">
                    <a:pos x="28" y="14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2" y="15"/>
                  </a:cxn>
                  <a:cxn ang="0">
                    <a:pos x="22" y="20"/>
                  </a:cxn>
                  <a:cxn ang="0">
                    <a:pos x="25" y="21"/>
                  </a:cxn>
                  <a:cxn ang="0">
                    <a:pos x="25" y="23"/>
                  </a:cxn>
                  <a:cxn ang="0">
                    <a:pos x="24" y="23"/>
                  </a:cxn>
                  <a:cxn ang="0">
                    <a:pos x="19" y="23"/>
                  </a:cxn>
                  <a:cxn ang="0">
                    <a:pos x="18" y="23"/>
                  </a:cxn>
                  <a:cxn ang="0">
                    <a:pos x="15" y="24"/>
                  </a:cxn>
                  <a:cxn ang="0">
                    <a:pos x="13" y="20"/>
                  </a:cxn>
                  <a:cxn ang="0">
                    <a:pos x="12" y="20"/>
                  </a:cxn>
                  <a:cxn ang="0">
                    <a:pos x="7" y="20"/>
                  </a:cxn>
                  <a:cxn ang="0">
                    <a:pos x="6" y="20"/>
                  </a:cxn>
                  <a:cxn ang="0">
                    <a:pos x="4" y="20"/>
                  </a:cxn>
                  <a:cxn ang="0">
                    <a:pos x="3" y="20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4" y="14"/>
                  </a:cxn>
                </a:cxnLst>
                <a:rect l="0" t="0" r="r" b="b"/>
                <a:pathLst>
                  <a:path w="39" h="24">
                    <a:moveTo>
                      <a:pt x="4" y="14"/>
                    </a:move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523"/>
              <p:cNvSpPr>
                <a:spLocks/>
              </p:cNvSpPr>
              <p:nvPr/>
            </p:nvSpPr>
            <p:spPr bwMode="auto">
              <a:xfrm>
                <a:off x="2965" y="2770"/>
                <a:ext cx="30" cy="33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7" y="4"/>
                  </a:cxn>
                  <a:cxn ang="0">
                    <a:pos x="25" y="6"/>
                  </a:cxn>
                  <a:cxn ang="0">
                    <a:pos x="25" y="6"/>
                  </a:cxn>
                  <a:cxn ang="0">
                    <a:pos x="27" y="7"/>
                  </a:cxn>
                  <a:cxn ang="0">
                    <a:pos x="25" y="9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8" y="12"/>
                  </a:cxn>
                  <a:cxn ang="0">
                    <a:pos x="28" y="15"/>
                  </a:cxn>
                  <a:cxn ang="0">
                    <a:pos x="27" y="16"/>
                  </a:cxn>
                  <a:cxn ang="0">
                    <a:pos x="27" y="19"/>
                  </a:cxn>
                  <a:cxn ang="0">
                    <a:pos x="30" y="22"/>
                  </a:cxn>
                  <a:cxn ang="0">
                    <a:pos x="30" y="25"/>
                  </a:cxn>
                  <a:cxn ang="0">
                    <a:pos x="28" y="27"/>
                  </a:cxn>
                  <a:cxn ang="0">
                    <a:pos x="27" y="25"/>
                  </a:cxn>
                  <a:cxn ang="0">
                    <a:pos x="25" y="27"/>
                  </a:cxn>
                  <a:cxn ang="0">
                    <a:pos x="27" y="28"/>
                  </a:cxn>
                  <a:cxn ang="0">
                    <a:pos x="24" y="28"/>
                  </a:cxn>
                  <a:cxn ang="0">
                    <a:pos x="22" y="30"/>
                  </a:cxn>
                  <a:cxn ang="0">
                    <a:pos x="21" y="31"/>
                  </a:cxn>
                  <a:cxn ang="0">
                    <a:pos x="19" y="33"/>
                  </a:cxn>
                  <a:cxn ang="0">
                    <a:pos x="18" y="33"/>
                  </a:cxn>
                  <a:cxn ang="0">
                    <a:pos x="16" y="31"/>
                  </a:cxn>
                  <a:cxn ang="0">
                    <a:pos x="15" y="33"/>
                  </a:cxn>
                  <a:cxn ang="0">
                    <a:pos x="13" y="31"/>
                  </a:cxn>
                  <a:cxn ang="0">
                    <a:pos x="12" y="30"/>
                  </a:cxn>
                  <a:cxn ang="0">
                    <a:pos x="9" y="30"/>
                  </a:cxn>
                  <a:cxn ang="0">
                    <a:pos x="7" y="31"/>
                  </a:cxn>
                  <a:cxn ang="0">
                    <a:pos x="4" y="31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4" y="25"/>
                  </a:cxn>
                  <a:cxn ang="0">
                    <a:pos x="6" y="24"/>
                  </a:cxn>
                  <a:cxn ang="0">
                    <a:pos x="4" y="22"/>
                  </a:cxn>
                  <a:cxn ang="0">
                    <a:pos x="3" y="21"/>
                  </a:cxn>
                  <a:cxn ang="0">
                    <a:pos x="1" y="19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7" y="12"/>
                  </a:cxn>
                  <a:cxn ang="0">
                    <a:pos x="9" y="13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2" y="13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5" y="10"/>
                  </a:cxn>
                  <a:cxn ang="0">
                    <a:pos x="16" y="9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4" y="1"/>
                  </a:cxn>
                </a:cxnLst>
                <a:rect l="0" t="0" r="r" b="b"/>
                <a:pathLst>
                  <a:path w="30" h="33">
                    <a:moveTo>
                      <a:pt x="25" y="1"/>
                    </a:move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21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524"/>
              <p:cNvSpPr>
                <a:spLocks/>
              </p:cNvSpPr>
              <p:nvPr/>
            </p:nvSpPr>
            <p:spPr bwMode="auto">
              <a:xfrm>
                <a:off x="2999" y="2795"/>
                <a:ext cx="26" cy="36"/>
              </a:xfrm>
              <a:custGeom>
                <a:avLst/>
                <a:gdLst/>
                <a:ahLst/>
                <a:cxnLst>
                  <a:cxn ang="0">
                    <a:pos x="20" y="18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5" y="24"/>
                  </a:cxn>
                  <a:cxn ang="0">
                    <a:pos x="25" y="27"/>
                  </a:cxn>
                  <a:cxn ang="0">
                    <a:pos x="26" y="29"/>
                  </a:cxn>
                  <a:cxn ang="0">
                    <a:pos x="25" y="30"/>
                  </a:cxn>
                  <a:cxn ang="0">
                    <a:pos x="25" y="33"/>
                  </a:cxn>
                  <a:cxn ang="0">
                    <a:pos x="22" y="33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7" y="32"/>
                  </a:cxn>
                  <a:cxn ang="0">
                    <a:pos x="16" y="3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6" y="33"/>
                  </a:cxn>
                  <a:cxn ang="0">
                    <a:pos x="14" y="35"/>
                  </a:cxn>
                  <a:cxn ang="0">
                    <a:pos x="13" y="35"/>
                  </a:cxn>
                  <a:cxn ang="0">
                    <a:pos x="11" y="36"/>
                  </a:cxn>
                  <a:cxn ang="0">
                    <a:pos x="10" y="35"/>
                  </a:cxn>
                  <a:cxn ang="0">
                    <a:pos x="6" y="35"/>
                  </a:cxn>
                  <a:cxn ang="0">
                    <a:pos x="5" y="33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3" y="26"/>
                  </a:cxn>
                  <a:cxn ang="0">
                    <a:pos x="5" y="24"/>
                  </a:cxn>
                  <a:cxn ang="0">
                    <a:pos x="6" y="23"/>
                  </a:cxn>
                  <a:cxn ang="0">
                    <a:pos x="6" y="20"/>
                  </a:cxn>
                  <a:cxn ang="0">
                    <a:pos x="5" y="18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9" y="17"/>
                  </a:cxn>
                </a:cxnLst>
                <a:rect l="0" t="0" r="r" b="b"/>
                <a:pathLst>
                  <a:path w="26" h="36">
                    <a:moveTo>
                      <a:pt x="20" y="17"/>
                    </a:moveTo>
                    <a:lnTo>
                      <a:pt x="20" y="18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525"/>
              <p:cNvSpPr>
                <a:spLocks/>
              </p:cNvSpPr>
              <p:nvPr/>
            </p:nvSpPr>
            <p:spPr bwMode="auto">
              <a:xfrm>
                <a:off x="3019" y="2801"/>
                <a:ext cx="35" cy="30"/>
              </a:xfrm>
              <a:custGeom>
                <a:avLst/>
                <a:gdLst/>
                <a:ahLst/>
                <a:cxnLst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7"/>
                  </a:cxn>
                  <a:cxn ang="0">
                    <a:pos x="15" y="26"/>
                  </a:cxn>
                  <a:cxn ang="0">
                    <a:pos x="14" y="23"/>
                  </a:cxn>
                  <a:cxn ang="0">
                    <a:pos x="15" y="21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9" y="21"/>
                  </a:cxn>
                  <a:cxn ang="0">
                    <a:pos x="8" y="20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9" y="8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8" y="3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6" y="5"/>
                  </a:cxn>
                  <a:cxn ang="0">
                    <a:pos x="29" y="5"/>
                  </a:cxn>
                  <a:cxn ang="0">
                    <a:pos x="30" y="6"/>
                  </a:cxn>
                  <a:cxn ang="0">
                    <a:pos x="30" y="9"/>
                  </a:cxn>
                  <a:cxn ang="0">
                    <a:pos x="32" y="11"/>
                  </a:cxn>
                  <a:cxn ang="0">
                    <a:pos x="32" y="14"/>
                  </a:cxn>
                  <a:cxn ang="0">
                    <a:pos x="35" y="14"/>
                  </a:cxn>
                  <a:cxn ang="0">
                    <a:pos x="33" y="15"/>
                  </a:cxn>
                  <a:cxn ang="0">
                    <a:pos x="33" y="18"/>
                  </a:cxn>
                  <a:cxn ang="0">
                    <a:pos x="33" y="21"/>
                  </a:cxn>
                  <a:cxn ang="0">
                    <a:pos x="32" y="23"/>
                  </a:cxn>
                  <a:cxn ang="0">
                    <a:pos x="32" y="26"/>
                  </a:cxn>
                  <a:cxn ang="0">
                    <a:pos x="29" y="26"/>
                  </a:cxn>
                  <a:cxn ang="0">
                    <a:pos x="29" y="26"/>
                  </a:cxn>
                  <a:cxn ang="0">
                    <a:pos x="29" y="23"/>
                  </a:cxn>
                  <a:cxn ang="0">
                    <a:pos x="26" y="23"/>
                  </a:cxn>
                  <a:cxn ang="0">
                    <a:pos x="27" y="21"/>
                  </a:cxn>
                  <a:cxn ang="0">
                    <a:pos x="26" y="20"/>
                  </a:cxn>
                  <a:cxn ang="0">
                    <a:pos x="24" y="18"/>
                  </a:cxn>
                  <a:cxn ang="0">
                    <a:pos x="23" y="20"/>
                  </a:cxn>
                  <a:cxn ang="0">
                    <a:pos x="21" y="21"/>
                  </a:cxn>
                  <a:cxn ang="0">
                    <a:pos x="20" y="23"/>
                  </a:cxn>
                  <a:cxn ang="0">
                    <a:pos x="20" y="23"/>
                  </a:cxn>
                  <a:cxn ang="0">
                    <a:pos x="18" y="24"/>
                  </a:cxn>
                  <a:cxn ang="0">
                    <a:pos x="18" y="27"/>
                  </a:cxn>
                  <a:cxn ang="0">
                    <a:pos x="20" y="29"/>
                  </a:cxn>
                  <a:cxn ang="0">
                    <a:pos x="18" y="30"/>
                  </a:cxn>
                </a:cxnLst>
                <a:rect l="0" t="0" r="r" b="b"/>
                <a:pathLst>
                  <a:path w="35" h="30">
                    <a:moveTo>
                      <a:pt x="18" y="30"/>
                    </a:moveTo>
                    <a:lnTo>
                      <a:pt x="17" y="3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20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526"/>
              <p:cNvSpPr>
                <a:spLocks/>
              </p:cNvSpPr>
              <p:nvPr/>
            </p:nvSpPr>
            <p:spPr bwMode="auto">
              <a:xfrm>
                <a:off x="3048" y="2833"/>
                <a:ext cx="36" cy="2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6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5" y="4"/>
                  </a:cxn>
                  <a:cxn ang="0">
                    <a:pos x="16" y="3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5" y="0"/>
                  </a:cxn>
                  <a:cxn ang="0">
                    <a:pos x="24" y="1"/>
                  </a:cxn>
                  <a:cxn ang="0">
                    <a:pos x="25" y="3"/>
                  </a:cxn>
                  <a:cxn ang="0">
                    <a:pos x="27" y="4"/>
                  </a:cxn>
                  <a:cxn ang="0">
                    <a:pos x="28" y="6"/>
                  </a:cxn>
                  <a:cxn ang="0">
                    <a:pos x="30" y="7"/>
                  </a:cxn>
                  <a:cxn ang="0">
                    <a:pos x="31" y="11"/>
                  </a:cxn>
                  <a:cxn ang="0">
                    <a:pos x="33" y="12"/>
                  </a:cxn>
                  <a:cxn ang="0">
                    <a:pos x="34" y="14"/>
                  </a:cxn>
                  <a:cxn ang="0">
                    <a:pos x="36" y="15"/>
                  </a:cxn>
                  <a:cxn ang="0">
                    <a:pos x="34" y="17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4" y="23"/>
                  </a:cxn>
                  <a:cxn ang="0">
                    <a:pos x="31" y="23"/>
                  </a:cxn>
                  <a:cxn ang="0">
                    <a:pos x="28" y="23"/>
                  </a:cxn>
                  <a:cxn ang="0">
                    <a:pos x="27" y="21"/>
                  </a:cxn>
                  <a:cxn ang="0">
                    <a:pos x="25" y="20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19" y="18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2" y="20"/>
                  </a:cxn>
                  <a:cxn ang="0">
                    <a:pos x="10" y="21"/>
                  </a:cxn>
                  <a:cxn ang="0">
                    <a:pos x="9" y="23"/>
                  </a:cxn>
                  <a:cxn ang="0">
                    <a:pos x="7" y="24"/>
                  </a:cxn>
                  <a:cxn ang="0">
                    <a:pos x="6" y="26"/>
                  </a:cxn>
                  <a:cxn ang="0">
                    <a:pos x="3" y="26"/>
                  </a:cxn>
                  <a:cxn ang="0">
                    <a:pos x="1" y="24"/>
                  </a:cxn>
                  <a:cxn ang="0">
                    <a:pos x="1" y="21"/>
                  </a:cxn>
                  <a:cxn ang="0">
                    <a:pos x="4" y="21"/>
                  </a:cxn>
                  <a:cxn ang="0">
                    <a:pos x="3" y="20"/>
                  </a:cxn>
                  <a:cxn ang="0">
                    <a:pos x="1" y="18"/>
                  </a:cxn>
                </a:cxnLst>
                <a:rect l="0" t="0" r="r" b="b"/>
                <a:pathLst>
                  <a:path w="36" h="26">
                    <a:moveTo>
                      <a:pt x="0" y="18"/>
                    </a:move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527"/>
              <p:cNvSpPr>
                <a:spLocks/>
              </p:cNvSpPr>
              <p:nvPr/>
            </p:nvSpPr>
            <p:spPr bwMode="auto">
              <a:xfrm>
                <a:off x="3036" y="2816"/>
                <a:ext cx="34" cy="35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2" y="11"/>
                  </a:cxn>
                  <a:cxn ang="0">
                    <a:pos x="13" y="11"/>
                  </a:cxn>
                  <a:cxn ang="0">
                    <a:pos x="15" y="8"/>
                  </a:cxn>
                  <a:cxn ang="0">
                    <a:pos x="16" y="5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2" y="3"/>
                  </a:cxn>
                  <a:cxn ang="0">
                    <a:pos x="25" y="2"/>
                  </a:cxn>
                  <a:cxn ang="0">
                    <a:pos x="30" y="0"/>
                  </a:cxn>
                  <a:cxn ang="0">
                    <a:pos x="28" y="3"/>
                  </a:cxn>
                  <a:cxn ang="0">
                    <a:pos x="31" y="5"/>
                  </a:cxn>
                  <a:cxn ang="0">
                    <a:pos x="31" y="9"/>
                  </a:cxn>
                  <a:cxn ang="0">
                    <a:pos x="31" y="11"/>
                  </a:cxn>
                  <a:cxn ang="0">
                    <a:pos x="31" y="14"/>
                  </a:cxn>
                  <a:cxn ang="0">
                    <a:pos x="34" y="15"/>
                  </a:cxn>
                  <a:cxn ang="0">
                    <a:pos x="33" y="18"/>
                  </a:cxn>
                  <a:cxn ang="0">
                    <a:pos x="30" y="20"/>
                  </a:cxn>
                  <a:cxn ang="0">
                    <a:pos x="27" y="21"/>
                  </a:cxn>
                  <a:cxn ang="0">
                    <a:pos x="24" y="20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6" y="26"/>
                  </a:cxn>
                  <a:cxn ang="0">
                    <a:pos x="13" y="28"/>
                  </a:cxn>
                  <a:cxn ang="0">
                    <a:pos x="13" y="32"/>
                  </a:cxn>
                  <a:cxn ang="0">
                    <a:pos x="12" y="35"/>
                  </a:cxn>
                  <a:cxn ang="0">
                    <a:pos x="9" y="32"/>
                  </a:cxn>
                  <a:cxn ang="0">
                    <a:pos x="6" y="31"/>
                  </a:cxn>
                  <a:cxn ang="0">
                    <a:pos x="6" y="28"/>
                  </a:cxn>
                  <a:cxn ang="0">
                    <a:pos x="4" y="24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" y="21"/>
                  </a:cxn>
                  <a:cxn ang="0">
                    <a:pos x="4" y="18"/>
                  </a:cxn>
                  <a:cxn ang="0">
                    <a:pos x="3" y="18"/>
                  </a:cxn>
                </a:cxnLst>
                <a:rect l="0" t="0" r="r" b="b"/>
                <a:pathLst>
                  <a:path w="34" h="35">
                    <a:moveTo>
                      <a:pt x="1" y="15"/>
                    </a:move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528"/>
              <p:cNvSpPr>
                <a:spLocks/>
              </p:cNvSpPr>
              <p:nvPr/>
            </p:nvSpPr>
            <p:spPr bwMode="auto">
              <a:xfrm>
                <a:off x="3028" y="2786"/>
                <a:ext cx="29" cy="23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6" y="17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5" y="2"/>
                  </a:cxn>
                  <a:cxn ang="0">
                    <a:pos x="17" y="3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4" y="2"/>
                  </a:cxn>
                  <a:cxn ang="0">
                    <a:pos x="27" y="2"/>
                  </a:cxn>
                  <a:cxn ang="0">
                    <a:pos x="29" y="5"/>
                  </a:cxn>
                  <a:cxn ang="0">
                    <a:pos x="27" y="8"/>
                  </a:cxn>
                  <a:cxn ang="0">
                    <a:pos x="26" y="9"/>
                  </a:cxn>
                  <a:cxn ang="0">
                    <a:pos x="27" y="11"/>
                  </a:cxn>
                  <a:cxn ang="0">
                    <a:pos x="27" y="14"/>
                  </a:cxn>
                  <a:cxn ang="0">
                    <a:pos x="27" y="17"/>
                  </a:cxn>
                  <a:cxn ang="0">
                    <a:pos x="26" y="18"/>
                  </a:cxn>
                  <a:cxn ang="0">
                    <a:pos x="24" y="20"/>
                  </a:cxn>
                  <a:cxn ang="0">
                    <a:pos x="23" y="21"/>
                  </a:cxn>
                  <a:cxn ang="0">
                    <a:pos x="23" y="21"/>
                  </a:cxn>
                  <a:cxn ang="0">
                    <a:pos x="21" y="23"/>
                  </a:cxn>
                  <a:cxn ang="0">
                    <a:pos x="20" y="21"/>
                  </a:cxn>
                  <a:cxn ang="0">
                    <a:pos x="18" y="20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4" y="18"/>
                  </a:cxn>
                  <a:cxn ang="0">
                    <a:pos x="12" y="17"/>
                  </a:cxn>
                  <a:cxn ang="0">
                    <a:pos x="11" y="15"/>
                  </a:cxn>
                  <a:cxn ang="0">
                    <a:pos x="9" y="17"/>
                  </a:cxn>
                  <a:cxn ang="0">
                    <a:pos x="9" y="17"/>
                  </a:cxn>
                </a:cxnLst>
                <a:rect l="0" t="0" r="r" b="b"/>
                <a:pathLst>
                  <a:path w="29" h="23">
                    <a:moveTo>
                      <a:pt x="9" y="18"/>
                    </a:moveTo>
                    <a:lnTo>
                      <a:pt x="8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529"/>
              <p:cNvSpPr>
                <a:spLocks/>
              </p:cNvSpPr>
              <p:nvPr/>
            </p:nvSpPr>
            <p:spPr bwMode="auto">
              <a:xfrm>
                <a:off x="2944" y="2752"/>
                <a:ext cx="49" cy="34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10"/>
                  </a:cxn>
                  <a:cxn ang="0">
                    <a:pos x="12" y="7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10"/>
                  </a:cxn>
                  <a:cxn ang="0">
                    <a:pos x="18" y="13"/>
                  </a:cxn>
                  <a:cxn ang="0">
                    <a:pos x="22" y="10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5" y="4"/>
                  </a:cxn>
                  <a:cxn ang="0">
                    <a:pos x="25" y="1"/>
                  </a:cxn>
                  <a:cxn ang="0">
                    <a:pos x="28" y="4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3" y="3"/>
                  </a:cxn>
                  <a:cxn ang="0">
                    <a:pos x="34" y="1"/>
                  </a:cxn>
                  <a:cxn ang="0">
                    <a:pos x="36" y="0"/>
                  </a:cxn>
                  <a:cxn ang="0">
                    <a:pos x="36" y="3"/>
                  </a:cxn>
                  <a:cxn ang="0">
                    <a:pos x="37" y="7"/>
                  </a:cxn>
                  <a:cxn ang="0">
                    <a:pos x="40" y="7"/>
                  </a:cxn>
                  <a:cxn ang="0">
                    <a:pos x="46" y="9"/>
                  </a:cxn>
                  <a:cxn ang="0">
                    <a:pos x="46" y="12"/>
                  </a:cxn>
                  <a:cxn ang="0">
                    <a:pos x="48" y="13"/>
                  </a:cxn>
                  <a:cxn ang="0">
                    <a:pos x="49" y="18"/>
                  </a:cxn>
                  <a:cxn ang="0">
                    <a:pos x="45" y="19"/>
                  </a:cxn>
                  <a:cxn ang="0">
                    <a:pos x="43" y="18"/>
                  </a:cxn>
                  <a:cxn ang="0">
                    <a:pos x="42" y="19"/>
                  </a:cxn>
                  <a:cxn ang="0">
                    <a:pos x="39" y="22"/>
                  </a:cxn>
                  <a:cxn ang="0">
                    <a:pos x="37" y="27"/>
                  </a:cxn>
                  <a:cxn ang="0">
                    <a:pos x="33" y="28"/>
                  </a:cxn>
                  <a:cxn ang="0">
                    <a:pos x="33" y="31"/>
                  </a:cxn>
                  <a:cxn ang="0">
                    <a:pos x="30" y="34"/>
                  </a:cxn>
                  <a:cxn ang="0">
                    <a:pos x="30" y="31"/>
                  </a:cxn>
                  <a:cxn ang="0">
                    <a:pos x="27" y="31"/>
                  </a:cxn>
                  <a:cxn ang="0">
                    <a:pos x="25" y="33"/>
                  </a:cxn>
                  <a:cxn ang="0">
                    <a:pos x="21" y="34"/>
                  </a:cxn>
                  <a:cxn ang="0">
                    <a:pos x="16" y="31"/>
                  </a:cxn>
                  <a:cxn ang="0">
                    <a:pos x="15" y="30"/>
                  </a:cxn>
                  <a:cxn ang="0">
                    <a:pos x="15" y="27"/>
                  </a:cxn>
                  <a:cxn ang="0">
                    <a:pos x="10" y="25"/>
                  </a:cxn>
                  <a:cxn ang="0">
                    <a:pos x="6" y="27"/>
                  </a:cxn>
                  <a:cxn ang="0">
                    <a:pos x="4" y="25"/>
                  </a:cxn>
                  <a:cxn ang="0">
                    <a:pos x="4" y="22"/>
                  </a:cxn>
                  <a:cxn ang="0">
                    <a:pos x="1" y="19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4" y="7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0" y="7"/>
                  </a:cxn>
                </a:cxnLst>
                <a:rect l="0" t="0" r="r" b="b"/>
                <a:pathLst>
                  <a:path w="49" h="34">
                    <a:moveTo>
                      <a:pt x="10" y="7"/>
                    </a:moveTo>
                    <a:lnTo>
                      <a:pt x="10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9" y="16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3" y="19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31" y="34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530"/>
              <p:cNvSpPr>
                <a:spLocks/>
              </p:cNvSpPr>
              <p:nvPr/>
            </p:nvSpPr>
            <p:spPr bwMode="auto">
              <a:xfrm>
                <a:off x="2989" y="2738"/>
                <a:ext cx="59" cy="63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6" y="56"/>
                  </a:cxn>
                  <a:cxn ang="0">
                    <a:pos x="3" y="50"/>
                  </a:cxn>
                  <a:cxn ang="0">
                    <a:pos x="4" y="45"/>
                  </a:cxn>
                  <a:cxn ang="0">
                    <a:pos x="4" y="42"/>
                  </a:cxn>
                  <a:cxn ang="0">
                    <a:pos x="1" y="39"/>
                  </a:cxn>
                  <a:cxn ang="0">
                    <a:pos x="3" y="38"/>
                  </a:cxn>
                  <a:cxn ang="0">
                    <a:pos x="1" y="36"/>
                  </a:cxn>
                  <a:cxn ang="0">
                    <a:pos x="1" y="33"/>
                  </a:cxn>
                  <a:cxn ang="0">
                    <a:pos x="4" y="30"/>
                  </a:cxn>
                  <a:cxn ang="0">
                    <a:pos x="4" y="27"/>
                  </a:cxn>
                  <a:cxn ang="0">
                    <a:pos x="1" y="24"/>
                  </a:cxn>
                  <a:cxn ang="0">
                    <a:pos x="0" y="21"/>
                  </a:cxn>
                  <a:cxn ang="0">
                    <a:pos x="1" y="20"/>
                  </a:cxn>
                  <a:cxn ang="0">
                    <a:pos x="6" y="18"/>
                  </a:cxn>
                  <a:cxn ang="0">
                    <a:pos x="9" y="15"/>
                  </a:cxn>
                  <a:cxn ang="0">
                    <a:pos x="10" y="14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20" y="5"/>
                  </a:cxn>
                  <a:cxn ang="0">
                    <a:pos x="21" y="0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38" y="5"/>
                  </a:cxn>
                  <a:cxn ang="0">
                    <a:pos x="39" y="9"/>
                  </a:cxn>
                  <a:cxn ang="0">
                    <a:pos x="38" y="11"/>
                  </a:cxn>
                  <a:cxn ang="0">
                    <a:pos x="42" y="12"/>
                  </a:cxn>
                  <a:cxn ang="0">
                    <a:pos x="45" y="15"/>
                  </a:cxn>
                  <a:cxn ang="0">
                    <a:pos x="51" y="15"/>
                  </a:cxn>
                  <a:cxn ang="0">
                    <a:pos x="54" y="15"/>
                  </a:cxn>
                  <a:cxn ang="0">
                    <a:pos x="54" y="17"/>
                  </a:cxn>
                  <a:cxn ang="0">
                    <a:pos x="57" y="17"/>
                  </a:cxn>
                  <a:cxn ang="0">
                    <a:pos x="59" y="21"/>
                  </a:cxn>
                  <a:cxn ang="0">
                    <a:pos x="54" y="23"/>
                  </a:cxn>
                  <a:cxn ang="0">
                    <a:pos x="51" y="26"/>
                  </a:cxn>
                  <a:cxn ang="0">
                    <a:pos x="53" y="30"/>
                  </a:cxn>
                  <a:cxn ang="0">
                    <a:pos x="54" y="35"/>
                  </a:cxn>
                  <a:cxn ang="0">
                    <a:pos x="50" y="36"/>
                  </a:cxn>
                  <a:cxn ang="0">
                    <a:pos x="47" y="36"/>
                  </a:cxn>
                  <a:cxn ang="0">
                    <a:pos x="44" y="39"/>
                  </a:cxn>
                  <a:cxn ang="0">
                    <a:pos x="41" y="42"/>
                  </a:cxn>
                  <a:cxn ang="0">
                    <a:pos x="41" y="45"/>
                  </a:cxn>
                  <a:cxn ang="0">
                    <a:pos x="44" y="45"/>
                  </a:cxn>
                  <a:cxn ang="0">
                    <a:pos x="42" y="50"/>
                  </a:cxn>
                  <a:cxn ang="0">
                    <a:pos x="39" y="53"/>
                  </a:cxn>
                  <a:cxn ang="0">
                    <a:pos x="38" y="54"/>
                  </a:cxn>
                  <a:cxn ang="0">
                    <a:pos x="36" y="56"/>
                  </a:cxn>
                  <a:cxn ang="0">
                    <a:pos x="35" y="54"/>
                  </a:cxn>
                  <a:cxn ang="0">
                    <a:pos x="32" y="51"/>
                  </a:cxn>
                  <a:cxn ang="0">
                    <a:pos x="29" y="51"/>
                  </a:cxn>
                  <a:cxn ang="0">
                    <a:pos x="26" y="54"/>
                  </a:cxn>
                  <a:cxn ang="0">
                    <a:pos x="23" y="57"/>
                  </a:cxn>
                  <a:cxn ang="0">
                    <a:pos x="20" y="60"/>
                  </a:cxn>
                  <a:cxn ang="0">
                    <a:pos x="15" y="62"/>
                  </a:cxn>
                  <a:cxn ang="0">
                    <a:pos x="10" y="63"/>
                  </a:cxn>
                </a:cxnLst>
                <a:rect l="0" t="0" r="r" b="b"/>
                <a:pathLst>
                  <a:path w="59" h="63">
                    <a:moveTo>
                      <a:pt x="12" y="60"/>
                    </a:moveTo>
                    <a:lnTo>
                      <a:pt x="12" y="59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4" y="53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1" y="35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4" y="39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2" y="42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1" y="44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6" y="56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0" y="59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6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531"/>
              <p:cNvSpPr>
                <a:spLocks/>
              </p:cNvSpPr>
              <p:nvPr/>
            </p:nvSpPr>
            <p:spPr bwMode="auto">
              <a:xfrm>
                <a:off x="2953" y="2696"/>
                <a:ext cx="60" cy="69"/>
              </a:xfrm>
              <a:custGeom>
                <a:avLst/>
                <a:gdLst/>
                <a:ahLst/>
                <a:cxnLst>
                  <a:cxn ang="0">
                    <a:pos x="13" y="44"/>
                  </a:cxn>
                  <a:cxn ang="0">
                    <a:pos x="12" y="44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2" y="42"/>
                  </a:cxn>
                  <a:cxn ang="0">
                    <a:pos x="18" y="39"/>
                  </a:cxn>
                  <a:cxn ang="0">
                    <a:pos x="15" y="41"/>
                  </a:cxn>
                  <a:cxn ang="0">
                    <a:pos x="10" y="44"/>
                  </a:cxn>
                  <a:cxn ang="0">
                    <a:pos x="12" y="45"/>
                  </a:cxn>
                  <a:cxn ang="0">
                    <a:pos x="12" y="47"/>
                  </a:cxn>
                  <a:cxn ang="0">
                    <a:pos x="12" y="48"/>
                  </a:cxn>
                  <a:cxn ang="0">
                    <a:pos x="9" y="50"/>
                  </a:cxn>
                  <a:cxn ang="0">
                    <a:pos x="10" y="50"/>
                  </a:cxn>
                  <a:cxn ang="0">
                    <a:pos x="9" y="50"/>
                  </a:cxn>
                  <a:cxn ang="0">
                    <a:pos x="7" y="50"/>
                  </a:cxn>
                  <a:cxn ang="0">
                    <a:pos x="7" y="50"/>
                  </a:cxn>
                  <a:cxn ang="0">
                    <a:pos x="6" y="53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1" y="45"/>
                  </a:cxn>
                  <a:cxn ang="0">
                    <a:pos x="3" y="42"/>
                  </a:cxn>
                  <a:cxn ang="0">
                    <a:pos x="6" y="35"/>
                  </a:cxn>
                  <a:cxn ang="0">
                    <a:pos x="13" y="32"/>
                  </a:cxn>
                  <a:cxn ang="0">
                    <a:pos x="16" y="27"/>
                  </a:cxn>
                  <a:cxn ang="0">
                    <a:pos x="16" y="25"/>
                  </a:cxn>
                  <a:cxn ang="0">
                    <a:pos x="12" y="21"/>
                  </a:cxn>
                  <a:cxn ang="0">
                    <a:pos x="9" y="16"/>
                  </a:cxn>
                  <a:cxn ang="0">
                    <a:pos x="15" y="12"/>
                  </a:cxn>
                  <a:cxn ang="0">
                    <a:pos x="21" y="10"/>
                  </a:cxn>
                  <a:cxn ang="0">
                    <a:pos x="27" y="15"/>
                  </a:cxn>
                  <a:cxn ang="0">
                    <a:pos x="33" y="13"/>
                  </a:cxn>
                  <a:cxn ang="0">
                    <a:pos x="39" y="9"/>
                  </a:cxn>
                  <a:cxn ang="0">
                    <a:pos x="51" y="6"/>
                  </a:cxn>
                  <a:cxn ang="0">
                    <a:pos x="60" y="1"/>
                  </a:cxn>
                  <a:cxn ang="0">
                    <a:pos x="57" y="9"/>
                  </a:cxn>
                  <a:cxn ang="0">
                    <a:pos x="51" y="18"/>
                  </a:cxn>
                  <a:cxn ang="0">
                    <a:pos x="46" y="24"/>
                  </a:cxn>
                  <a:cxn ang="0">
                    <a:pos x="51" y="30"/>
                  </a:cxn>
                  <a:cxn ang="0">
                    <a:pos x="59" y="36"/>
                  </a:cxn>
                  <a:cxn ang="0">
                    <a:pos x="57" y="44"/>
                  </a:cxn>
                  <a:cxn ang="0">
                    <a:pos x="52" y="48"/>
                  </a:cxn>
                  <a:cxn ang="0">
                    <a:pos x="45" y="50"/>
                  </a:cxn>
                  <a:cxn ang="0">
                    <a:pos x="45" y="57"/>
                  </a:cxn>
                  <a:cxn ang="0">
                    <a:pos x="37" y="60"/>
                  </a:cxn>
                  <a:cxn ang="0">
                    <a:pos x="28" y="65"/>
                  </a:cxn>
                  <a:cxn ang="0">
                    <a:pos x="27" y="56"/>
                  </a:cxn>
                  <a:cxn ang="0">
                    <a:pos x="25" y="59"/>
                  </a:cxn>
                  <a:cxn ang="0">
                    <a:pos x="21" y="59"/>
                  </a:cxn>
                  <a:cxn ang="0">
                    <a:pos x="15" y="60"/>
                  </a:cxn>
                  <a:cxn ang="0">
                    <a:pos x="15" y="65"/>
                  </a:cxn>
                  <a:cxn ang="0">
                    <a:pos x="7" y="69"/>
                  </a:cxn>
                  <a:cxn ang="0">
                    <a:pos x="6" y="63"/>
                  </a:cxn>
                  <a:cxn ang="0">
                    <a:pos x="6" y="62"/>
                  </a:cxn>
                  <a:cxn ang="0">
                    <a:pos x="6" y="60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9" y="59"/>
                  </a:cxn>
                  <a:cxn ang="0">
                    <a:pos x="7" y="53"/>
                  </a:cxn>
                  <a:cxn ang="0">
                    <a:pos x="12" y="53"/>
                  </a:cxn>
                </a:cxnLst>
                <a:rect l="0" t="0" r="r" b="b"/>
                <a:pathLst>
                  <a:path w="60" h="69">
                    <a:moveTo>
                      <a:pt x="12" y="48"/>
                    </a:moveTo>
                    <a:lnTo>
                      <a:pt x="12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30"/>
                    </a:lnTo>
                    <a:lnTo>
                      <a:pt x="51" y="32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6" y="33"/>
                    </a:lnTo>
                    <a:lnTo>
                      <a:pt x="57" y="33"/>
                    </a:lnTo>
                    <a:lnTo>
                      <a:pt x="59" y="35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6" y="45"/>
                    </a:lnTo>
                    <a:lnTo>
                      <a:pt x="56" y="47"/>
                    </a:lnTo>
                    <a:lnTo>
                      <a:pt x="54" y="47"/>
                    </a:lnTo>
                    <a:lnTo>
                      <a:pt x="56" y="47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2" y="47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1" y="47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50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5" y="60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40" y="62"/>
                    </a:lnTo>
                    <a:lnTo>
                      <a:pt x="39" y="62"/>
                    </a:lnTo>
                    <a:lnTo>
                      <a:pt x="37" y="62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2" y="66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6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532"/>
              <p:cNvSpPr>
                <a:spLocks/>
              </p:cNvSpPr>
              <p:nvPr/>
            </p:nvSpPr>
            <p:spPr bwMode="auto">
              <a:xfrm>
                <a:off x="3030" y="2759"/>
                <a:ext cx="36" cy="3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21" y="5"/>
                  </a:cxn>
                  <a:cxn ang="0">
                    <a:pos x="24" y="5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7" y="9"/>
                  </a:cxn>
                  <a:cxn ang="0">
                    <a:pos x="28" y="11"/>
                  </a:cxn>
                  <a:cxn ang="0">
                    <a:pos x="28" y="14"/>
                  </a:cxn>
                  <a:cxn ang="0">
                    <a:pos x="30" y="15"/>
                  </a:cxn>
                  <a:cxn ang="0">
                    <a:pos x="31" y="17"/>
                  </a:cxn>
                  <a:cxn ang="0">
                    <a:pos x="30" y="18"/>
                  </a:cxn>
                  <a:cxn ang="0">
                    <a:pos x="31" y="17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4" y="20"/>
                  </a:cxn>
                  <a:cxn ang="0">
                    <a:pos x="36" y="21"/>
                  </a:cxn>
                  <a:cxn ang="0">
                    <a:pos x="36" y="24"/>
                  </a:cxn>
                  <a:cxn ang="0">
                    <a:pos x="36" y="27"/>
                  </a:cxn>
                  <a:cxn ang="0">
                    <a:pos x="33" y="27"/>
                  </a:cxn>
                  <a:cxn ang="0">
                    <a:pos x="31" y="29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7" y="30"/>
                  </a:cxn>
                  <a:cxn ang="0">
                    <a:pos x="24" y="29"/>
                  </a:cxn>
                  <a:cxn ang="0">
                    <a:pos x="22" y="27"/>
                  </a:cxn>
                  <a:cxn ang="0">
                    <a:pos x="19" y="27"/>
                  </a:cxn>
                  <a:cxn ang="0">
                    <a:pos x="16" y="27"/>
                  </a:cxn>
                  <a:cxn ang="0">
                    <a:pos x="16" y="30"/>
                  </a:cxn>
                  <a:cxn ang="0">
                    <a:pos x="15" y="29"/>
                  </a:cxn>
                  <a:cxn ang="0">
                    <a:pos x="12" y="29"/>
                  </a:cxn>
                  <a:cxn ang="0">
                    <a:pos x="10" y="30"/>
                  </a:cxn>
                  <a:cxn ang="0">
                    <a:pos x="7" y="30"/>
                  </a:cxn>
                  <a:cxn ang="0">
                    <a:pos x="7" y="30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3" y="29"/>
                  </a:cxn>
                  <a:cxn ang="0">
                    <a:pos x="3" y="29"/>
                  </a:cxn>
                  <a:cxn ang="0">
                    <a:pos x="1" y="30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1" y="24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1" y="18"/>
                  </a:cxn>
                  <a:cxn ang="0">
                    <a:pos x="3" y="17"/>
                  </a:cxn>
                  <a:cxn ang="0">
                    <a:pos x="6" y="17"/>
                  </a:cxn>
                  <a:cxn ang="0">
                    <a:pos x="7" y="15"/>
                  </a:cxn>
                  <a:cxn ang="0">
                    <a:pos x="9" y="17"/>
                  </a:cxn>
                  <a:cxn ang="0">
                    <a:pos x="9" y="14"/>
                  </a:cxn>
                  <a:cxn ang="0">
                    <a:pos x="12" y="14"/>
                  </a:cxn>
                  <a:cxn ang="0">
                    <a:pos x="13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5" y="2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8" y="0"/>
                    </a:move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533"/>
              <p:cNvSpPr>
                <a:spLocks/>
              </p:cNvSpPr>
              <p:nvPr/>
            </p:nvSpPr>
            <p:spPr bwMode="auto">
              <a:xfrm>
                <a:off x="3094" y="2833"/>
                <a:ext cx="71" cy="38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5" y="27"/>
                  </a:cxn>
                  <a:cxn ang="0">
                    <a:pos x="30" y="26"/>
                  </a:cxn>
                  <a:cxn ang="0">
                    <a:pos x="26" y="26"/>
                  </a:cxn>
                  <a:cxn ang="0">
                    <a:pos x="23" y="26"/>
                  </a:cxn>
                  <a:cxn ang="0">
                    <a:pos x="18" y="24"/>
                  </a:cxn>
                  <a:cxn ang="0">
                    <a:pos x="14" y="26"/>
                  </a:cxn>
                  <a:cxn ang="0">
                    <a:pos x="11" y="29"/>
                  </a:cxn>
                  <a:cxn ang="0">
                    <a:pos x="6" y="27"/>
                  </a:cxn>
                  <a:cxn ang="0">
                    <a:pos x="3" y="27"/>
                  </a:cxn>
                  <a:cxn ang="0">
                    <a:pos x="5" y="23"/>
                  </a:cxn>
                  <a:cxn ang="0">
                    <a:pos x="2" y="23"/>
                  </a:cxn>
                  <a:cxn ang="0">
                    <a:pos x="0" y="21"/>
                  </a:cxn>
                  <a:cxn ang="0">
                    <a:pos x="5" y="17"/>
                  </a:cxn>
                  <a:cxn ang="0">
                    <a:pos x="9" y="15"/>
                  </a:cxn>
                  <a:cxn ang="0">
                    <a:pos x="14" y="14"/>
                  </a:cxn>
                  <a:cxn ang="0">
                    <a:pos x="17" y="11"/>
                  </a:cxn>
                  <a:cxn ang="0">
                    <a:pos x="21" y="12"/>
                  </a:cxn>
                  <a:cxn ang="0">
                    <a:pos x="26" y="11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9" y="4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4" y="3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6" y="1"/>
                  </a:cxn>
                  <a:cxn ang="0">
                    <a:pos x="59" y="1"/>
                  </a:cxn>
                  <a:cxn ang="0">
                    <a:pos x="62" y="4"/>
                  </a:cxn>
                  <a:cxn ang="0">
                    <a:pos x="64" y="9"/>
                  </a:cxn>
                  <a:cxn ang="0">
                    <a:pos x="65" y="11"/>
                  </a:cxn>
                  <a:cxn ang="0">
                    <a:pos x="70" y="12"/>
                  </a:cxn>
                  <a:cxn ang="0">
                    <a:pos x="70" y="15"/>
                  </a:cxn>
                  <a:cxn ang="0">
                    <a:pos x="71" y="20"/>
                  </a:cxn>
                  <a:cxn ang="0">
                    <a:pos x="68" y="21"/>
                  </a:cxn>
                  <a:cxn ang="0">
                    <a:pos x="64" y="20"/>
                  </a:cxn>
                  <a:cxn ang="0">
                    <a:pos x="59" y="21"/>
                  </a:cxn>
                  <a:cxn ang="0">
                    <a:pos x="55" y="23"/>
                  </a:cxn>
                  <a:cxn ang="0">
                    <a:pos x="53" y="27"/>
                  </a:cxn>
                  <a:cxn ang="0">
                    <a:pos x="52" y="26"/>
                  </a:cxn>
                  <a:cxn ang="0">
                    <a:pos x="50" y="27"/>
                  </a:cxn>
                  <a:cxn ang="0">
                    <a:pos x="50" y="30"/>
                  </a:cxn>
                  <a:cxn ang="0">
                    <a:pos x="47" y="30"/>
                  </a:cxn>
                  <a:cxn ang="0">
                    <a:pos x="44" y="27"/>
                  </a:cxn>
                  <a:cxn ang="0">
                    <a:pos x="42" y="29"/>
                  </a:cxn>
                  <a:cxn ang="0">
                    <a:pos x="39" y="32"/>
                  </a:cxn>
                  <a:cxn ang="0">
                    <a:pos x="41" y="33"/>
                  </a:cxn>
                  <a:cxn ang="0">
                    <a:pos x="39" y="35"/>
                  </a:cxn>
                  <a:cxn ang="0">
                    <a:pos x="38" y="36"/>
                  </a:cxn>
                </a:cxnLst>
                <a:rect l="0" t="0" r="r" b="b"/>
                <a:pathLst>
                  <a:path w="71" h="38">
                    <a:moveTo>
                      <a:pt x="36" y="33"/>
                    </a:moveTo>
                    <a:lnTo>
                      <a:pt x="38" y="33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3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0" y="3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0" y="14"/>
                    </a:lnTo>
                    <a:lnTo>
                      <a:pt x="70" y="15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68" y="21"/>
                    </a:lnTo>
                    <a:lnTo>
                      <a:pt x="67" y="21"/>
                    </a:lnTo>
                    <a:lnTo>
                      <a:pt x="65" y="21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4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3" y="24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2" y="27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6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5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534"/>
              <p:cNvSpPr>
                <a:spLocks/>
              </p:cNvSpPr>
              <p:nvPr/>
            </p:nvSpPr>
            <p:spPr bwMode="auto">
              <a:xfrm>
                <a:off x="3204" y="2774"/>
                <a:ext cx="47" cy="4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7" y="5"/>
                  </a:cxn>
                  <a:cxn ang="0">
                    <a:pos x="17" y="9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1" y="9"/>
                  </a:cxn>
                  <a:cxn ang="0">
                    <a:pos x="21" y="8"/>
                  </a:cxn>
                  <a:cxn ang="0">
                    <a:pos x="23" y="8"/>
                  </a:cxn>
                  <a:cxn ang="0">
                    <a:pos x="24" y="5"/>
                  </a:cxn>
                  <a:cxn ang="0">
                    <a:pos x="26" y="5"/>
                  </a:cxn>
                  <a:cxn ang="0">
                    <a:pos x="30" y="5"/>
                  </a:cxn>
                  <a:cxn ang="0">
                    <a:pos x="32" y="5"/>
                  </a:cxn>
                  <a:cxn ang="0">
                    <a:pos x="35" y="6"/>
                  </a:cxn>
                  <a:cxn ang="0">
                    <a:pos x="35" y="11"/>
                  </a:cxn>
                  <a:cxn ang="0">
                    <a:pos x="32" y="12"/>
                  </a:cxn>
                  <a:cxn ang="0">
                    <a:pos x="33" y="15"/>
                  </a:cxn>
                  <a:cxn ang="0">
                    <a:pos x="36" y="17"/>
                  </a:cxn>
                  <a:cxn ang="0">
                    <a:pos x="39" y="15"/>
                  </a:cxn>
                  <a:cxn ang="0">
                    <a:pos x="42" y="14"/>
                  </a:cxn>
                  <a:cxn ang="0">
                    <a:pos x="42" y="12"/>
                  </a:cxn>
                  <a:cxn ang="0">
                    <a:pos x="44" y="15"/>
                  </a:cxn>
                  <a:cxn ang="0">
                    <a:pos x="47" y="17"/>
                  </a:cxn>
                  <a:cxn ang="0">
                    <a:pos x="47" y="21"/>
                  </a:cxn>
                  <a:cxn ang="0">
                    <a:pos x="44" y="23"/>
                  </a:cxn>
                  <a:cxn ang="0">
                    <a:pos x="41" y="24"/>
                  </a:cxn>
                  <a:cxn ang="0">
                    <a:pos x="39" y="27"/>
                  </a:cxn>
                  <a:cxn ang="0">
                    <a:pos x="41" y="27"/>
                  </a:cxn>
                  <a:cxn ang="0">
                    <a:pos x="42" y="30"/>
                  </a:cxn>
                  <a:cxn ang="0">
                    <a:pos x="41" y="32"/>
                  </a:cxn>
                  <a:cxn ang="0">
                    <a:pos x="38" y="33"/>
                  </a:cxn>
                  <a:cxn ang="0">
                    <a:pos x="36" y="36"/>
                  </a:cxn>
                  <a:cxn ang="0">
                    <a:pos x="33" y="36"/>
                  </a:cxn>
                  <a:cxn ang="0">
                    <a:pos x="29" y="36"/>
                  </a:cxn>
                  <a:cxn ang="0">
                    <a:pos x="26" y="38"/>
                  </a:cxn>
                  <a:cxn ang="0">
                    <a:pos x="24" y="38"/>
                  </a:cxn>
                  <a:cxn ang="0">
                    <a:pos x="23" y="38"/>
                  </a:cxn>
                  <a:cxn ang="0">
                    <a:pos x="20" y="36"/>
                  </a:cxn>
                  <a:cxn ang="0">
                    <a:pos x="18" y="39"/>
                  </a:cxn>
                  <a:cxn ang="0">
                    <a:pos x="15" y="41"/>
                  </a:cxn>
                  <a:cxn ang="0">
                    <a:pos x="14" y="38"/>
                  </a:cxn>
                  <a:cxn ang="0">
                    <a:pos x="17" y="36"/>
                  </a:cxn>
                  <a:cxn ang="0">
                    <a:pos x="17" y="32"/>
                  </a:cxn>
                  <a:cxn ang="0">
                    <a:pos x="14" y="33"/>
                  </a:cxn>
                  <a:cxn ang="0">
                    <a:pos x="11" y="32"/>
                  </a:cxn>
                  <a:cxn ang="0">
                    <a:pos x="8" y="30"/>
                  </a:cxn>
                  <a:cxn ang="0">
                    <a:pos x="5" y="32"/>
                  </a:cxn>
                  <a:cxn ang="0">
                    <a:pos x="2" y="30"/>
                  </a:cxn>
                  <a:cxn ang="0">
                    <a:pos x="0" y="27"/>
                  </a:cxn>
                  <a:cxn ang="0">
                    <a:pos x="3" y="26"/>
                  </a:cxn>
                  <a:cxn ang="0">
                    <a:pos x="6" y="24"/>
                  </a:cxn>
                  <a:cxn ang="0">
                    <a:pos x="5" y="21"/>
                  </a:cxn>
                  <a:cxn ang="0">
                    <a:pos x="6" y="18"/>
                  </a:cxn>
                  <a:cxn ang="0">
                    <a:pos x="5" y="15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3" y="9"/>
                  </a:cxn>
                  <a:cxn ang="0">
                    <a:pos x="3" y="5"/>
                  </a:cxn>
                </a:cxnLst>
                <a:rect l="0" t="0" r="r" b="b"/>
                <a:pathLst>
                  <a:path w="47" h="41">
                    <a:moveTo>
                      <a:pt x="3" y="5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535"/>
              <p:cNvSpPr>
                <a:spLocks/>
              </p:cNvSpPr>
              <p:nvPr/>
            </p:nvSpPr>
            <p:spPr bwMode="auto">
              <a:xfrm>
                <a:off x="3295" y="2979"/>
                <a:ext cx="69" cy="59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25" y="21"/>
                  </a:cxn>
                  <a:cxn ang="0">
                    <a:pos x="22" y="26"/>
                  </a:cxn>
                  <a:cxn ang="0">
                    <a:pos x="25" y="23"/>
                  </a:cxn>
                  <a:cxn ang="0">
                    <a:pos x="28" y="17"/>
                  </a:cxn>
                  <a:cxn ang="0">
                    <a:pos x="33" y="14"/>
                  </a:cxn>
                  <a:cxn ang="0">
                    <a:pos x="37" y="11"/>
                  </a:cxn>
                  <a:cxn ang="0">
                    <a:pos x="40" y="6"/>
                  </a:cxn>
                  <a:cxn ang="0">
                    <a:pos x="43" y="5"/>
                  </a:cxn>
                  <a:cxn ang="0">
                    <a:pos x="45" y="5"/>
                  </a:cxn>
                  <a:cxn ang="0">
                    <a:pos x="49" y="5"/>
                  </a:cxn>
                  <a:cxn ang="0">
                    <a:pos x="55" y="6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3" y="9"/>
                  </a:cxn>
                  <a:cxn ang="0">
                    <a:pos x="64" y="15"/>
                  </a:cxn>
                  <a:cxn ang="0">
                    <a:pos x="66" y="18"/>
                  </a:cxn>
                  <a:cxn ang="0">
                    <a:pos x="69" y="20"/>
                  </a:cxn>
                  <a:cxn ang="0">
                    <a:pos x="69" y="21"/>
                  </a:cxn>
                  <a:cxn ang="0">
                    <a:pos x="67" y="27"/>
                  </a:cxn>
                  <a:cxn ang="0">
                    <a:pos x="66" y="33"/>
                  </a:cxn>
                  <a:cxn ang="0">
                    <a:pos x="63" y="39"/>
                  </a:cxn>
                  <a:cxn ang="0">
                    <a:pos x="58" y="39"/>
                  </a:cxn>
                  <a:cxn ang="0">
                    <a:pos x="54" y="42"/>
                  </a:cxn>
                  <a:cxn ang="0">
                    <a:pos x="49" y="42"/>
                  </a:cxn>
                  <a:cxn ang="0">
                    <a:pos x="46" y="48"/>
                  </a:cxn>
                  <a:cxn ang="0">
                    <a:pos x="48" y="51"/>
                  </a:cxn>
                  <a:cxn ang="0">
                    <a:pos x="45" y="56"/>
                  </a:cxn>
                  <a:cxn ang="0">
                    <a:pos x="37" y="57"/>
                  </a:cxn>
                  <a:cxn ang="0">
                    <a:pos x="33" y="54"/>
                  </a:cxn>
                  <a:cxn ang="0">
                    <a:pos x="28" y="54"/>
                  </a:cxn>
                  <a:cxn ang="0">
                    <a:pos x="24" y="57"/>
                  </a:cxn>
                  <a:cxn ang="0">
                    <a:pos x="19" y="57"/>
                  </a:cxn>
                  <a:cxn ang="0">
                    <a:pos x="15" y="56"/>
                  </a:cxn>
                  <a:cxn ang="0">
                    <a:pos x="9" y="53"/>
                  </a:cxn>
                  <a:cxn ang="0">
                    <a:pos x="6" y="50"/>
                  </a:cxn>
                  <a:cxn ang="0">
                    <a:pos x="3" y="44"/>
                  </a:cxn>
                  <a:cxn ang="0">
                    <a:pos x="1" y="39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6" y="14"/>
                  </a:cxn>
                  <a:cxn ang="0">
                    <a:pos x="6" y="9"/>
                  </a:cxn>
                  <a:cxn ang="0">
                    <a:pos x="7" y="3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8" y="3"/>
                  </a:cxn>
                  <a:cxn ang="0">
                    <a:pos x="21" y="5"/>
                  </a:cxn>
                  <a:cxn ang="0">
                    <a:pos x="21" y="6"/>
                  </a:cxn>
                  <a:cxn ang="0">
                    <a:pos x="25" y="9"/>
                  </a:cxn>
                  <a:cxn ang="0">
                    <a:pos x="27" y="12"/>
                  </a:cxn>
                  <a:cxn ang="0">
                    <a:pos x="28" y="12"/>
                  </a:cxn>
                </a:cxnLst>
                <a:rect l="0" t="0" r="r" b="b"/>
                <a:pathLst>
                  <a:path w="69" h="59">
                    <a:moveTo>
                      <a:pt x="31" y="14"/>
                    </a:moveTo>
                    <a:lnTo>
                      <a:pt x="30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6" y="17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1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49" y="42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6" y="53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9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536"/>
              <p:cNvSpPr>
                <a:spLocks/>
              </p:cNvSpPr>
              <p:nvPr/>
            </p:nvSpPr>
            <p:spPr bwMode="auto">
              <a:xfrm>
                <a:off x="3302" y="2943"/>
                <a:ext cx="57" cy="50"/>
              </a:xfrm>
              <a:custGeom>
                <a:avLst/>
                <a:gdLst/>
                <a:ahLst/>
                <a:cxnLst>
                  <a:cxn ang="0">
                    <a:pos x="42" y="33"/>
                  </a:cxn>
                  <a:cxn ang="0">
                    <a:pos x="41" y="36"/>
                  </a:cxn>
                  <a:cxn ang="0">
                    <a:pos x="39" y="36"/>
                  </a:cxn>
                  <a:cxn ang="0">
                    <a:pos x="39" y="38"/>
                  </a:cxn>
                  <a:cxn ang="0">
                    <a:pos x="36" y="39"/>
                  </a:cxn>
                  <a:cxn ang="0">
                    <a:pos x="36" y="41"/>
                  </a:cxn>
                  <a:cxn ang="0">
                    <a:pos x="36" y="39"/>
                  </a:cxn>
                  <a:cxn ang="0">
                    <a:pos x="35" y="42"/>
                  </a:cxn>
                  <a:cxn ang="0">
                    <a:pos x="33" y="42"/>
                  </a:cxn>
                  <a:cxn ang="0">
                    <a:pos x="30" y="47"/>
                  </a:cxn>
                  <a:cxn ang="0">
                    <a:pos x="24" y="48"/>
                  </a:cxn>
                  <a:cxn ang="0">
                    <a:pos x="21" y="50"/>
                  </a:cxn>
                  <a:cxn ang="0">
                    <a:pos x="20" y="47"/>
                  </a:cxn>
                  <a:cxn ang="0">
                    <a:pos x="17" y="45"/>
                  </a:cxn>
                  <a:cxn ang="0">
                    <a:pos x="12" y="42"/>
                  </a:cxn>
                  <a:cxn ang="0">
                    <a:pos x="12" y="41"/>
                  </a:cxn>
                  <a:cxn ang="0">
                    <a:pos x="11" y="38"/>
                  </a:cxn>
                  <a:cxn ang="0">
                    <a:pos x="8" y="39"/>
                  </a:cxn>
                  <a:cxn ang="0">
                    <a:pos x="3" y="36"/>
                  </a:cxn>
                  <a:cxn ang="0">
                    <a:pos x="2" y="32"/>
                  </a:cxn>
                  <a:cxn ang="0">
                    <a:pos x="5" y="26"/>
                  </a:cxn>
                  <a:cxn ang="0">
                    <a:pos x="8" y="21"/>
                  </a:cxn>
                  <a:cxn ang="0">
                    <a:pos x="5" y="16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2" y="12"/>
                  </a:cxn>
                  <a:cxn ang="0">
                    <a:pos x="15" y="16"/>
                  </a:cxn>
                  <a:cxn ang="0">
                    <a:pos x="21" y="18"/>
                  </a:cxn>
                  <a:cxn ang="0">
                    <a:pos x="29" y="18"/>
                  </a:cxn>
                  <a:cxn ang="0">
                    <a:pos x="32" y="16"/>
                  </a:cxn>
                  <a:cxn ang="0">
                    <a:pos x="36" y="13"/>
                  </a:cxn>
                  <a:cxn ang="0">
                    <a:pos x="38" y="7"/>
                  </a:cxn>
                  <a:cxn ang="0">
                    <a:pos x="39" y="3"/>
                  </a:cxn>
                  <a:cxn ang="0">
                    <a:pos x="45" y="1"/>
                  </a:cxn>
                  <a:cxn ang="0">
                    <a:pos x="50" y="1"/>
                  </a:cxn>
                  <a:cxn ang="0">
                    <a:pos x="51" y="6"/>
                  </a:cxn>
                  <a:cxn ang="0">
                    <a:pos x="54" y="7"/>
                  </a:cxn>
                  <a:cxn ang="0">
                    <a:pos x="56" y="12"/>
                  </a:cxn>
                  <a:cxn ang="0">
                    <a:pos x="53" y="16"/>
                  </a:cxn>
                  <a:cxn ang="0">
                    <a:pos x="50" y="21"/>
                  </a:cxn>
                  <a:cxn ang="0">
                    <a:pos x="45" y="24"/>
                  </a:cxn>
                  <a:cxn ang="0">
                    <a:pos x="45" y="26"/>
                  </a:cxn>
                  <a:cxn ang="0">
                    <a:pos x="44" y="29"/>
                  </a:cxn>
                  <a:cxn ang="0">
                    <a:pos x="41" y="35"/>
                  </a:cxn>
                  <a:cxn ang="0">
                    <a:pos x="36" y="32"/>
                  </a:cxn>
                  <a:cxn ang="0">
                    <a:pos x="33" y="30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6" y="32"/>
                  </a:cxn>
                </a:cxnLst>
                <a:rect l="0" t="0" r="r" b="b"/>
                <a:pathLst>
                  <a:path w="57" h="50">
                    <a:moveTo>
                      <a:pt x="38" y="33"/>
                    </a:moveTo>
                    <a:lnTo>
                      <a:pt x="39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18" y="47"/>
                    </a:lnTo>
                    <a:lnTo>
                      <a:pt x="18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4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7" y="26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29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537"/>
              <p:cNvSpPr>
                <a:spLocks/>
              </p:cNvSpPr>
              <p:nvPr/>
            </p:nvSpPr>
            <p:spPr bwMode="auto">
              <a:xfrm>
                <a:off x="3293" y="2824"/>
                <a:ext cx="41" cy="44"/>
              </a:xfrm>
              <a:custGeom>
                <a:avLst/>
                <a:gdLst/>
                <a:ahLst/>
                <a:cxnLst>
                  <a:cxn ang="0">
                    <a:pos x="15" y="38"/>
                  </a:cxn>
                  <a:cxn ang="0">
                    <a:pos x="15" y="36"/>
                  </a:cxn>
                  <a:cxn ang="0">
                    <a:pos x="15" y="35"/>
                  </a:cxn>
                  <a:cxn ang="0">
                    <a:pos x="12" y="33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2" y="27"/>
                  </a:cxn>
                  <a:cxn ang="0">
                    <a:pos x="11" y="24"/>
                  </a:cxn>
                  <a:cxn ang="0">
                    <a:pos x="11" y="23"/>
                  </a:cxn>
                  <a:cxn ang="0">
                    <a:pos x="12" y="20"/>
                  </a:cxn>
                  <a:cxn ang="0">
                    <a:pos x="14" y="16"/>
                  </a:cxn>
                  <a:cxn ang="0">
                    <a:pos x="11" y="15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4" y="3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1" y="9"/>
                  </a:cxn>
                  <a:cxn ang="0">
                    <a:pos x="23" y="12"/>
                  </a:cxn>
                  <a:cxn ang="0">
                    <a:pos x="20" y="13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20" y="18"/>
                  </a:cxn>
                  <a:cxn ang="0">
                    <a:pos x="21" y="21"/>
                  </a:cxn>
                  <a:cxn ang="0">
                    <a:pos x="23" y="21"/>
                  </a:cxn>
                  <a:cxn ang="0">
                    <a:pos x="24" y="24"/>
                  </a:cxn>
                  <a:cxn ang="0">
                    <a:pos x="27" y="23"/>
                  </a:cxn>
                  <a:cxn ang="0">
                    <a:pos x="27" y="21"/>
                  </a:cxn>
                  <a:cxn ang="0">
                    <a:pos x="30" y="20"/>
                  </a:cxn>
                  <a:cxn ang="0">
                    <a:pos x="30" y="21"/>
                  </a:cxn>
                  <a:cxn ang="0">
                    <a:pos x="30" y="18"/>
                  </a:cxn>
                  <a:cxn ang="0">
                    <a:pos x="33" y="16"/>
                  </a:cxn>
                  <a:cxn ang="0">
                    <a:pos x="30" y="16"/>
                  </a:cxn>
                  <a:cxn ang="0">
                    <a:pos x="32" y="13"/>
                  </a:cxn>
                  <a:cxn ang="0">
                    <a:pos x="35" y="16"/>
                  </a:cxn>
                  <a:cxn ang="0">
                    <a:pos x="36" y="20"/>
                  </a:cxn>
                  <a:cxn ang="0">
                    <a:pos x="39" y="21"/>
                  </a:cxn>
                  <a:cxn ang="0">
                    <a:pos x="39" y="24"/>
                  </a:cxn>
                  <a:cxn ang="0">
                    <a:pos x="36" y="26"/>
                  </a:cxn>
                  <a:cxn ang="0">
                    <a:pos x="33" y="27"/>
                  </a:cxn>
                  <a:cxn ang="0">
                    <a:pos x="30" y="26"/>
                  </a:cxn>
                  <a:cxn ang="0">
                    <a:pos x="29" y="29"/>
                  </a:cxn>
                  <a:cxn ang="0">
                    <a:pos x="27" y="32"/>
                  </a:cxn>
                  <a:cxn ang="0">
                    <a:pos x="27" y="33"/>
                  </a:cxn>
                  <a:cxn ang="0">
                    <a:pos x="26" y="33"/>
                  </a:cxn>
                  <a:cxn ang="0">
                    <a:pos x="26" y="35"/>
                  </a:cxn>
                  <a:cxn ang="0">
                    <a:pos x="24" y="38"/>
                  </a:cxn>
                  <a:cxn ang="0">
                    <a:pos x="27" y="39"/>
                  </a:cxn>
                  <a:cxn ang="0">
                    <a:pos x="26" y="42"/>
                  </a:cxn>
                  <a:cxn ang="0">
                    <a:pos x="23" y="44"/>
                  </a:cxn>
                  <a:cxn ang="0">
                    <a:pos x="21" y="44"/>
                  </a:cxn>
                  <a:cxn ang="0">
                    <a:pos x="20" y="41"/>
                  </a:cxn>
                  <a:cxn ang="0">
                    <a:pos x="18" y="38"/>
                  </a:cxn>
                </a:cxnLst>
                <a:rect l="0" t="0" r="r" b="b"/>
                <a:pathLst>
                  <a:path w="41" h="44">
                    <a:moveTo>
                      <a:pt x="18" y="38"/>
                    </a:move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8" y="3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538"/>
              <p:cNvSpPr>
                <a:spLocks/>
              </p:cNvSpPr>
              <p:nvPr/>
            </p:nvSpPr>
            <p:spPr bwMode="auto">
              <a:xfrm>
                <a:off x="3067" y="2548"/>
                <a:ext cx="48" cy="38"/>
              </a:xfrm>
              <a:custGeom>
                <a:avLst/>
                <a:gdLst/>
                <a:ahLst/>
                <a:cxnLst>
                  <a:cxn ang="0">
                    <a:pos x="36" y="33"/>
                  </a:cxn>
                  <a:cxn ang="0">
                    <a:pos x="36" y="35"/>
                  </a:cxn>
                  <a:cxn ang="0">
                    <a:pos x="33" y="36"/>
                  </a:cxn>
                  <a:cxn ang="0">
                    <a:pos x="30" y="38"/>
                  </a:cxn>
                  <a:cxn ang="0">
                    <a:pos x="27" y="36"/>
                  </a:cxn>
                  <a:cxn ang="0">
                    <a:pos x="24" y="35"/>
                  </a:cxn>
                  <a:cxn ang="0">
                    <a:pos x="23" y="32"/>
                  </a:cxn>
                  <a:cxn ang="0">
                    <a:pos x="18" y="30"/>
                  </a:cxn>
                  <a:cxn ang="0">
                    <a:pos x="17" y="27"/>
                  </a:cxn>
                  <a:cxn ang="0">
                    <a:pos x="12" y="27"/>
                  </a:cxn>
                  <a:cxn ang="0">
                    <a:pos x="9" y="30"/>
                  </a:cxn>
                  <a:cxn ang="0">
                    <a:pos x="6" y="32"/>
                  </a:cxn>
                  <a:cxn ang="0">
                    <a:pos x="5" y="29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3" y="18"/>
                  </a:cxn>
                  <a:cxn ang="0">
                    <a:pos x="6" y="17"/>
                  </a:cxn>
                  <a:cxn ang="0">
                    <a:pos x="9" y="15"/>
                  </a:cxn>
                  <a:cxn ang="0">
                    <a:pos x="11" y="15"/>
                  </a:cxn>
                  <a:cxn ang="0">
                    <a:pos x="14" y="17"/>
                  </a:cxn>
                  <a:cxn ang="0">
                    <a:pos x="15" y="17"/>
                  </a:cxn>
                  <a:cxn ang="0">
                    <a:pos x="17" y="17"/>
                  </a:cxn>
                  <a:cxn ang="0">
                    <a:pos x="18" y="17"/>
                  </a:cxn>
                  <a:cxn ang="0">
                    <a:pos x="21" y="15"/>
                  </a:cxn>
                  <a:cxn ang="0">
                    <a:pos x="23" y="12"/>
                  </a:cxn>
                  <a:cxn ang="0">
                    <a:pos x="23" y="8"/>
                  </a:cxn>
                  <a:cxn ang="0">
                    <a:pos x="24" y="5"/>
                  </a:cxn>
                  <a:cxn ang="0">
                    <a:pos x="27" y="3"/>
                  </a:cxn>
                  <a:cxn ang="0">
                    <a:pos x="30" y="2"/>
                  </a:cxn>
                  <a:cxn ang="0">
                    <a:pos x="33" y="3"/>
                  </a:cxn>
                  <a:cxn ang="0">
                    <a:pos x="36" y="2"/>
                  </a:cxn>
                  <a:cxn ang="0">
                    <a:pos x="38" y="2"/>
                  </a:cxn>
                  <a:cxn ang="0">
                    <a:pos x="39" y="2"/>
                  </a:cxn>
                  <a:cxn ang="0">
                    <a:pos x="41" y="2"/>
                  </a:cxn>
                  <a:cxn ang="0">
                    <a:pos x="44" y="3"/>
                  </a:cxn>
                  <a:cxn ang="0">
                    <a:pos x="45" y="3"/>
                  </a:cxn>
                  <a:cxn ang="0">
                    <a:pos x="47" y="6"/>
                  </a:cxn>
                  <a:cxn ang="0">
                    <a:pos x="48" y="9"/>
                  </a:cxn>
                  <a:cxn ang="0">
                    <a:pos x="47" y="12"/>
                  </a:cxn>
                  <a:cxn ang="0">
                    <a:pos x="48" y="15"/>
                  </a:cxn>
                  <a:cxn ang="0">
                    <a:pos x="47" y="18"/>
                  </a:cxn>
                  <a:cxn ang="0">
                    <a:pos x="48" y="21"/>
                  </a:cxn>
                  <a:cxn ang="0">
                    <a:pos x="48" y="26"/>
                  </a:cxn>
                  <a:cxn ang="0">
                    <a:pos x="48" y="27"/>
                  </a:cxn>
                  <a:cxn ang="0">
                    <a:pos x="48" y="29"/>
                  </a:cxn>
                  <a:cxn ang="0">
                    <a:pos x="45" y="30"/>
                  </a:cxn>
                  <a:cxn ang="0">
                    <a:pos x="42" y="32"/>
                  </a:cxn>
                  <a:cxn ang="0">
                    <a:pos x="38" y="32"/>
                  </a:cxn>
                </a:cxnLst>
                <a:rect l="0" t="0" r="r" b="b"/>
                <a:pathLst>
                  <a:path w="48" h="38">
                    <a:moveTo>
                      <a:pt x="38" y="32"/>
                    </a:moveTo>
                    <a:lnTo>
                      <a:pt x="36" y="32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8" y="29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539"/>
              <p:cNvSpPr>
                <a:spLocks/>
              </p:cNvSpPr>
              <p:nvPr/>
            </p:nvSpPr>
            <p:spPr bwMode="auto">
              <a:xfrm>
                <a:off x="3108" y="2613"/>
                <a:ext cx="39" cy="3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4" y="5"/>
                  </a:cxn>
                  <a:cxn ang="0">
                    <a:pos x="25" y="5"/>
                  </a:cxn>
                  <a:cxn ang="0">
                    <a:pos x="28" y="5"/>
                  </a:cxn>
                  <a:cxn ang="0">
                    <a:pos x="33" y="5"/>
                  </a:cxn>
                  <a:cxn ang="0">
                    <a:pos x="36" y="6"/>
                  </a:cxn>
                  <a:cxn ang="0">
                    <a:pos x="36" y="5"/>
                  </a:cxn>
                  <a:cxn ang="0">
                    <a:pos x="38" y="5"/>
                  </a:cxn>
                  <a:cxn ang="0">
                    <a:pos x="38" y="6"/>
                  </a:cxn>
                  <a:cxn ang="0">
                    <a:pos x="38" y="8"/>
                  </a:cxn>
                  <a:cxn ang="0">
                    <a:pos x="38" y="12"/>
                  </a:cxn>
                  <a:cxn ang="0">
                    <a:pos x="35" y="14"/>
                  </a:cxn>
                  <a:cxn ang="0">
                    <a:pos x="35" y="15"/>
                  </a:cxn>
                  <a:cxn ang="0">
                    <a:pos x="33" y="18"/>
                  </a:cxn>
                  <a:cxn ang="0">
                    <a:pos x="33" y="20"/>
                  </a:cxn>
                  <a:cxn ang="0">
                    <a:pos x="36" y="21"/>
                  </a:cxn>
                  <a:cxn ang="0">
                    <a:pos x="36" y="23"/>
                  </a:cxn>
                  <a:cxn ang="0">
                    <a:pos x="36" y="27"/>
                  </a:cxn>
                  <a:cxn ang="0">
                    <a:pos x="35" y="29"/>
                  </a:cxn>
                  <a:cxn ang="0">
                    <a:pos x="33" y="26"/>
                  </a:cxn>
                  <a:cxn ang="0">
                    <a:pos x="30" y="27"/>
                  </a:cxn>
                  <a:cxn ang="0">
                    <a:pos x="33" y="29"/>
                  </a:cxn>
                  <a:cxn ang="0">
                    <a:pos x="33" y="30"/>
                  </a:cxn>
                  <a:cxn ang="0">
                    <a:pos x="32" y="33"/>
                  </a:cxn>
                  <a:cxn ang="0">
                    <a:pos x="32" y="35"/>
                  </a:cxn>
                  <a:cxn ang="0">
                    <a:pos x="32" y="36"/>
                  </a:cxn>
                  <a:cxn ang="0">
                    <a:pos x="32" y="35"/>
                  </a:cxn>
                  <a:cxn ang="0">
                    <a:pos x="30" y="32"/>
                  </a:cxn>
                  <a:cxn ang="0">
                    <a:pos x="27" y="30"/>
                  </a:cxn>
                  <a:cxn ang="0">
                    <a:pos x="27" y="29"/>
                  </a:cxn>
                  <a:cxn ang="0">
                    <a:pos x="25" y="30"/>
                  </a:cxn>
                  <a:cxn ang="0">
                    <a:pos x="24" y="32"/>
                  </a:cxn>
                  <a:cxn ang="0">
                    <a:pos x="21" y="33"/>
                  </a:cxn>
                  <a:cxn ang="0">
                    <a:pos x="19" y="30"/>
                  </a:cxn>
                  <a:cxn ang="0">
                    <a:pos x="18" y="27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5" y="23"/>
                  </a:cxn>
                  <a:cxn ang="0">
                    <a:pos x="10" y="23"/>
                  </a:cxn>
                  <a:cxn ang="0">
                    <a:pos x="10" y="21"/>
                  </a:cxn>
                  <a:cxn ang="0">
                    <a:pos x="7" y="20"/>
                  </a:cxn>
                  <a:cxn ang="0">
                    <a:pos x="4" y="18"/>
                  </a:cxn>
                  <a:cxn ang="0">
                    <a:pos x="3" y="18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5" y="6"/>
                  </a:cxn>
                  <a:cxn ang="0">
                    <a:pos x="16" y="9"/>
                  </a:cxn>
                  <a:cxn ang="0">
                    <a:pos x="21" y="9"/>
                  </a:cxn>
                  <a:cxn ang="0">
                    <a:pos x="21" y="8"/>
                  </a:cxn>
                </a:cxnLst>
                <a:rect l="0" t="0" r="r" b="b"/>
                <a:pathLst>
                  <a:path w="39" h="36">
                    <a:moveTo>
                      <a:pt x="19" y="6"/>
                    </a:moveTo>
                    <a:lnTo>
                      <a:pt x="21" y="6"/>
                    </a:lnTo>
                    <a:lnTo>
                      <a:pt x="22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3" y="18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540"/>
              <p:cNvSpPr>
                <a:spLocks/>
              </p:cNvSpPr>
              <p:nvPr/>
            </p:nvSpPr>
            <p:spPr bwMode="auto">
              <a:xfrm>
                <a:off x="3141" y="2607"/>
                <a:ext cx="38" cy="38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3" y="8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3"/>
                  </a:cxn>
                  <a:cxn ang="0">
                    <a:pos x="23" y="5"/>
                  </a:cxn>
                  <a:cxn ang="0">
                    <a:pos x="27" y="5"/>
                  </a:cxn>
                  <a:cxn ang="0">
                    <a:pos x="30" y="6"/>
                  </a:cxn>
                  <a:cxn ang="0">
                    <a:pos x="32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6" y="9"/>
                  </a:cxn>
                  <a:cxn ang="0">
                    <a:pos x="33" y="12"/>
                  </a:cxn>
                  <a:cxn ang="0">
                    <a:pos x="30" y="14"/>
                  </a:cxn>
                  <a:cxn ang="0">
                    <a:pos x="27" y="12"/>
                  </a:cxn>
                  <a:cxn ang="0">
                    <a:pos x="24" y="14"/>
                  </a:cxn>
                  <a:cxn ang="0">
                    <a:pos x="24" y="15"/>
                  </a:cxn>
                  <a:cxn ang="0">
                    <a:pos x="23" y="18"/>
                  </a:cxn>
                  <a:cxn ang="0">
                    <a:pos x="18" y="18"/>
                  </a:cxn>
                  <a:cxn ang="0">
                    <a:pos x="18" y="23"/>
                  </a:cxn>
                  <a:cxn ang="0">
                    <a:pos x="17" y="23"/>
                  </a:cxn>
                  <a:cxn ang="0">
                    <a:pos x="17" y="24"/>
                  </a:cxn>
                  <a:cxn ang="0">
                    <a:pos x="15" y="24"/>
                  </a:cxn>
                  <a:cxn ang="0">
                    <a:pos x="15" y="26"/>
                  </a:cxn>
                  <a:cxn ang="0">
                    <a:pos x="15" y="30"/>
                  </a:cxn>
                  <a:cxn ang="0">
                    <a:pos x="14" y="30"/>
                  </a:cxn>
                  <a:cxn ang="0">
                    <a:pos x="12" y="30"/>
                  </a:cxn>
                  <a:cxn ang="0">
                    <a:pos x="9" y="32"/>
                  </a:cxn>
                  <a:cxn ang="0">
                    <a:pos x="8" y="35"/>
                  </a:cxn>
                  <a:cxn ang="0">
                    <a:pos x="6" y="35"/>
                  </a:cxn>
                  <a:cxn ang="0">
                    <a:pos x="5" y="38"/>
                  </a:cxn>
                  <a:cxn ang="0">
                    <a:pos x="3" y="35"/>
                  </a:cxn>
                  <a:cxn ang="0">
                    <a:pos x="3" y="32"/>
                  </a:cxn>
                  <a:cxn ang="0">
                    <a:pos x="5" y="29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2" y="20"/>
                  </a:cxn>
                  <a:cxn ang="0">
                    <a:pos x="3" y="20"/>
                  </a:cxn>
                  <a:cxn ang="0">
                    <a:pos x="5" y="17"/>
                  </a:cxn>
                  <a:cxn ang="0">
                    <a:pos x="5" y="12"/>
                  </a:cxn>
                </a:cxnLst>
                <a:rect l="0" t="0" r="r" b="b"/>
                <a:pathLst>
                  <a:path w="38" h="38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541"/>
              <p:cNvSpPr>
                <a:spLocks/>
              </p:cNvSpPr>
              <p:nvPr/>
            </p:nvSpPr>
            <p:spPr bwMode="auto">
              <a:xfrm>
                <a:off x="3111" y="2589"/>
                <a:ext cx="45" cy="3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7" y="6"/>
                  </a:cxn>
                  <a:cxn ang="0">
                    <a:pos x="30" y="7"/>
                  </a:cxn>
                  <a:cxn ang="0">
                    <a:pos x="32" y="4"/>
                  </a:cxn>
                  <a:cxn ang="0">
                    <a:pos x="35" y="3"/>
                  </a:cxn>
                  <a:cxn ang="0">
                    <a:pos x="36" y="6"/>
                  </a:cxn>
                  <a:cxn ang="0">
                    <a:pos x="36" y="7"/>
                  </a:cxn>
                  <a:cxn ang="0">
                    <a:pos x="38" y="10"/>
                  </a:cxn>
                  <a:cxn ang="0">
                    <a:pos x="41" y="9"/>
                  </a:cxn>
                  <a:cxn ang="0">
                    <a:pos x="41" y="7"/>
                  </a:cxn>
                  <a:cxn ang="0">
                    <a:pos x="44" y="9"/>
                  </a:cxn>
                  <a:cxn ang="0">
                    <a:pos x="45" y="12"/>
                  </a:cxn>
                  <a:cxn ang="0">
                    <a:pos x="44" y="15"/>
                  </a:cxn>
                  <a:cxn ang="0">
                    <a:pos x="44" y="17"/>
                  </a:cxn>
                  <a:cxn ang="0">
                    <a:pos x="42" y="17"/>
                  </a:cxn>
                  <a:cxn ang="0">
                    <a:pos x="39" y="18"/>
                  </a:cxn>
                  <a:cxn ang="0">
                    <a:pos x="38" y="21"/>
                  </a:cxn>
                  <a:cxn ang="0">
                    <a:pos x="36" y="24"/>
                  </a:cxn>
                  <a:cxn ang="0">
                    <a:pos x="35" y="24"/>
                  </a:cxn>
                  <a:cxn ang="0">
                    <a:pos x="32" y="26"/>
                  </a:cxn>
                  <a:cxn ang="0">
                    <a:pos x="30" y="29"/>
                  </a:cxn>
                  <a:cxn ang="0">
                    <a:pos x="30" y="30"/>
                  </a:cxn>
                  <a:cxn ang="0">
                    <a:pos x="27" y="29"/>
                  </a:cxn>
                  <a:cxn ang="0">
                    <a:pos x="24" y="30"/>
                  </a:cxn>
                  <a:cxn ang="0">
                    <a:pos x="21" y="30"/>
                  </a:cxn>
                  <a:cxn ang="0">
                    <a:pos x="21" y="29"/>
                  </a:cxn>
                  <a:cxn ang="0">
                    <a:pos x="16" y="30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2"/>
                  </a:cxn>
                  <a:cxn ang="0">
                    <a:pos x="12" y="29"/>
                  </a:cxn>
                  <a:cxn ang="0">
                    <a:pos x="13" y="26"/>
                  </a:cxn>
                  <a:cxn ang="0">
                    <a:pos x="10" y="27"/>
                  </a:cxn>
                  <a:cxn ang="0">
                    <a:pos x="10" y="26"/>
                  </a:cxn>
                  <a:cxn ang="0">
                    <a:pos x="7" y="24"/>
                  </a:cxn>
                  <a:cxn ang="0">
                    <a:pos x="6" y="24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6" y="20"/>
                  </a:cxn>
                  <a:cxn ang="0">
                    <a:pos x="6" y="18"/>
                  </a:cxn>
                  <a:cxn ang="0">
                    <a:pos x="9" y="17"/>
                  </a:cxn>
                  <a:cxn ang="0">
                    <a:pos x="10" y="13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1" y="7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9" y="4"/>
                  </a:cxn>
                  <a:cxn ang="0">
                    <a:pos x="21" y="4"/>
                  </a:cxn>
                </a:cxnLst>
                <a:rect l="0" t="0" r="r" b="b"/>
                <a:pathLst>
                  <a:path w="45" h="33">
                    <a:moveTo>
                      <a:pt x="21" y="4"/>
                    </a:move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542"/>
              <p:cNvSpPr>
                <a:spLocks/>
              </p:cNvSpPr>
              <p:nvPr/>
            </p:nvSpPr>
            <p:spPr bwMode="auto">
              <a:xfrm>
                <a:off x="3150" y="2589"/>
                <a:ext cx="29" cy="24"/>
              </a:xfrm>
              <a:custGeom>
                <a:avLst/>
                <a:gdLst/>
                <a:ahLst/>
                <a:cxnLst>
                  <a:cxn ang="0">
                    <a:pos x="18" y="23"/>
                  </a:cxn>
                  <a:cxn ang="0">
                    <a:pos x="15" y="23"/>
                  </a:cxn>
                  <a:cxn ang="0">
                    <a:pos x="12" y="23"/>
                  </a:cxn>
                  <a:cxn ang="0">
                    <a:pos x="11" y="21"/>
                  </a:cxn>
                  <a:cxn ang="0">
                    <a:pos x="9" y="20"/>
                  </a:cxn>
                  <a:cxn ang="0">
                    <a:pos x="8" y="18"/>
                  </a:cxn>
                  <a:cxn ang="0">
                    <a:pos x="6" y="20"/>
                  </a:cxn>
                  <a:cxn ang="0">
                    <a:pos x="5" y="21"/>
                  </a:cxn>
                  <a:cxn ang="0">
                    <a:pos x="3" y="20"/>
                  </a:cxn>
                  <a:cxn ang="0">
                    <a:pos x="0" y="20"/>
                  </a:cxn>
                  <a:cxn ang="0">
                    <a:pos x="2" y="18"/>
                  </a:cxn>
                  <a:cxn ang="0">
                    <a:pos x="3" y="17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5"/>
                  </a:cxn>
                  <a:cxn ang="0">
                    <a:pos x="6" y="13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1" y="4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4" y="7"/>
                  </a:cxn>
                  <a:cxn ang="0">
                    <a:pos x="23" y="6"/>
                  </a:cxn>
                  <a:cxn ang="0">
                    <a:pos x="24" y="7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4" y="13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18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6" y="21"/>
                  </a:cxn>
                  <a:cxn ang="0">
                    <a:pos x="24" y="23"/>
                  </a:cxn>
                  <a:cxn ang="0">
                    <a:pos x="21" y="23"/>
                  </a:cxn>
                  <a:cxn ang="0">
                    <a:pos x="21" y="23"/>
                  </a:cxn>
                </a:cxnLst>
                <a:rect l="0" t="0" r="r" b="b"/>
                <a:pathLst>
                  <a:path w="29" h="24">
                    <a:moveTo>
                      <a:pt x="20" y="23"/>
                    </a:moveTo>
                    <a:lnTo>
                      <a:pt x="18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543"/>
              <p:cNvSpPr>
                <a:spLocks/>
              </p:cNvSpPr>
              <p:nvPr/>
            </p:nvSpPr>
            <p:spPr bwMode="auto">
              <a:xfrm>
                <a:off x="3102" y="2566"/>
                <a:ext cx="45" cy="30"/>
              </a:xfrm>
              <a:custGeom>
                <a:avLst/>
                <a:gdLst/>
                <a:ahLst/>
                <a:cxnLst>
                  <a:cxn ang="0">
                    <a:pos x="9" y="21"/>
                  </a:cxn>
                  <a:cxn ang="0">
                    <a:pos x="6" y="23"/>
                  </a:cxn>
                  <a:cxn ang="0">
                    <a:pos x="3" y="21"/>
                  </a:cxn>
                  <a:cxn ang="0">
                    <a:pos x="4" y="18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4" y="14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2" y="9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8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3" y="0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3" y="8"/>
                  </a:cxn>
                  <a:cxn ang="0">
                    <a:pos x="38" y="8"/>
                  </a:cxn>
                  <a:cxn ang="0">
                    <a:pos x="41" y="9"/>
                  </a:cxn>
                  <a:cxn ang="0">
                    <a:pos x="39" y="9"/>
                  </a:cxn>
                  <a:cxn ang="0">
                    <a:pos x="36" y="11"/>
                  </a:cxn>
                  <a:cxn ang="0">
                    <a:pos x="38" y="14"/>
                  </a:cxn>
                  <a:cxn ang="0">
                    <a:pos x="39" y="14"/>
                  </a:cxn>
                  <a:cxn ang="0">
                    <a:pos x="44" y="14"/>
                  </a:cxn>
                  <a:cxn ang="0">
                    <a:pos x="44" y="15"/>
                  </a:cxn>
                  <a:cxn ang="0">
                    <a:pos x="45" y="15"/>
                  </a:cxn>
                  <a:cxn ang="0">
                    <a:pos x="44" y="18"/>
                  </a:cxn>
                  <a:cxn ang="0">
                    <a:pos x="41" y="17"/>
                  </a:cxn>
                  <a:cxn ang="0">
                    <a:pos x="39" y="20"/>
                  </a:cxn>
                  <a:cxn ang="0">
                    <a:pos x="38" y="23"/>
                  </a:cxn>
                  <a:cxn ang="0">
                    <a:pos x="39" y="23"/>
                  </a:cxn>
                  <a:cxn ang="0">
                    <a:pos x="42" y="24"/>
                  </a:cxn>
                  <a:cxn ang="0">
                    <a:pos x="41" y="27"/>
                  </a:cxn>
                  <a:cxn ang="0">
                    <a:pos x="39" y="30"/>
                  </a:cxn>
                  <a:cxn ang="0">
                    <a:pos x="36" y="29"/>
                  </a:cxn>
                  <a:cxn ang="0">
                    <a:pos x="33" y="27"/>
                  </a:cxn>
                  <a:cxn ang="0">
                    <a:pos x="30" y="26"/>
                  </a:cxn>
                  <a:cxn ang="0">
                    <a:pos x="27" y="27"/>
                  </a:cxn>
                  <a:cxn ang="0">
                    <a:pos x="24" y="29"/>
                  </a:cxn>
                  <a:cxn ang="0">
                    <a:pos x="22" y="26"/>
                  </a:cxn>
                  <a:cxn ang="0">
                    <a:pos x="21" y="23"/>
                  </a:cxn>
                  <a:cxn ang="0">
                    <a:pos x="18" y="24"/>
                  </a:cxn>
                  <a:cxn ang="0">
                    <a:pos x="15" y="24"/>
                  </a:cxn>
                  <a:cxn ang="0">
                    <a:pos x="12" y="23"/>
                  </a:cxn>
                </a:cxnLst>
                <a:rect l="0" t="0" r="r" b="b"/>
                <a:pathLst>
                  <a:path w="45" h="30">
                    <a:moveTo>
                      <a:pt x="12" y="21"/>
                    </a:move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544"/>
              <p:cNvSpPr>
                <a:spLocks/>
              </p:cNvSpPr>
              <p:nvPr/>
            </p:nvSpPr>
            <p:spPr bwMode="auto">
              <a:xfrm>
                <a:off x="3126" y="2542"/>
                <a:ext cx="27" cy="32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7" y="17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4" y="3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3" y="8"/>
                  </a:cxn>
                  <a:cxn ang="0">
                    <a:pos x="20" y="6"/>
                  </a:cxn>
                  <a:cxn ang="0">
                    <a:pos x="17" y="8"/>
                  </a:cxn>
                  <a:cxn ang="0">
                    <a:pos x="15" y="9"/>
                  </a:cxn>
                  <a:cxn ang="0">
                    <a:pos x="17" y="6"/>
                  </a:cxn>
                  <a:cxn ang="0">
                    <a:pos x="20" y="8"/>
                  </a:cxn>
                  <a:cxn ang="0">
                    <a:pos x="23" y="6"/>
                  </a:cxn>
                  <a:cxn ang="0">
                    <a:pos x="23" y="8"/>
                  </a:cxn>
                  <a:cxn ang="0">
                    <a:pos x="24" y="8"/>
                  </a:cxn>
                  <a:cxn ang="0">
                    <a:pos x="27" y="6"/>
                  </a:cxn>
                  <a:cxn ang="0">
                    <a:pos x="27" y="9"/>
                  </a:cxn>
                  <a:cxn ang="0">
                    <a:pos x="27" y="8"/>
                  </a:cxn>
                  <a:cxn ang="0">
                    <a:pos x="26" y="11"/>
                  </a:cxn>
                  <a:cxn ang="0">
                    <a:pos x="27" y="14"/>
                  </a:cxn>
                  <a:cxn ang="0">
                    <a:pos x="27" y="18"/>
                  </a:cxn>
                  <a:cxn ang="0">
                    <a:pos x="24" y="20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20" y="26"/>
                  </a:cxn>
                  <a:cxn ang="0">
                    <a:pos x="18" y="29"/>
                  </a:cxn>
                  <a:cxn ang="0">
                    <a:pos x="17" y="32"/>
                  </a:cxn>
                  <a:cxn ang="0">
                    <a:pos x="12" y="32"/>
                  </a:cxn>
                  <a:cxn ang="0">
                    <a:pos x="9" y="30"/>
                  </a:cxn>
                  <a:cxn ang="0">
                    <a:pos x="9" y="29"/>
                  </a:cxn>
                  <a:cxn ang="0">
                    <a:pos x="9" y="27"/>
                  </a:cxn>
                  <a:cxn ang="0">
                    <a:pos x="7" y="24"/>
                  </a:cxn>
                  <a:cxn ang="0">
                    <a:pos x="6" y="21"/>
                  </a:cxn>
                </a:cxnLst>
                <a:rect l="0" t="0" r="r" b="b"/>
                <a:pathLst>
                  <a:path w="27" h="32">
                    <a:moveTo>
                      <a:pt x="7" y="21"/>
                    </a:moveTo>
                    <a:lnTo>
                      <a:pt x="7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545"/>
              <p:cNvSpPr>
                <a:spLocks/>
              </p:cNvSpPr>
              <p:nvPr/>
            </p:nvSpPr>
            <p:spPr bwMode="auto">
              <a:xfrm>
                <a:off x="3130" y="2527"/>
                <a:ext cx="23" cy="18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" y="15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3" y="5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6" y="2"/>
                  </a:cxn>
                  <a:cxn ang="0">
                    <a:pos x="17" y="0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7" y="6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19" y="8"/>
                  </a:cxn>
                  <a:cxn ang="0">
                    <a:pos x="20" y="9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3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0" y="15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4" y="18"/>
                  </a:cxn>
                  <a:cxn ang="0">
                    <a:pos x="11" y="18"/>
                  </a:cxn>
                  <a:cxn ang="0">
                    <a:pos x="8" y="18"/>
                  </a:cxn>
                  <a:cxn ang="0">
                    <a:pos x="5" y="18"/>
                  </a:cxn>
                </a:cxnLst>
                <a:rect l="0" t="0" r="r" b="b"/>
                <a:pathLst>
                  <a:path w="23" h="18">
                    <a:moveTo>
                      <a:pt x="3" y="18"/>
                    </a:move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546"/>
              <p:cNvSpPr>
                <a:spLocks/>
              </p:cNvSpPr>
              <p:nvPr/>
            </p:nvSpPr>
            <p:spPr bwMode="auto">
              <a:xfrm>
                <a:off x="3138" y="2560"/>
                <a:ext cx="29" cy="39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0" y="18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8" y="6"/>
                  </a:cxn>
                  <a:cxn ang="0">
                    <a:pos x="8" y="5"/>
                  </a:cxn>
                  <a:cxn ang="0">
                    <a:pos x="11" y="3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0" y="8"/>
                  </a:cxn>
                  <a:cxn ang="0">
                    <a:pos x="20" y="12"/>
                  </a:cxn>
                  <a:cxn ang="0">
                    <a:pos x="20" y="14"/>
                  </a:cxn>
                  <a:cxn ang="0">
                    <a:pos x="20" y="15"/>
                  </a:cxn>
                  <a:cxn ang="0">
                    <a:pos x="21" y="18"/>
                  </a:cxn>
                  <a:cxn ang="0">
                    <a:pos x="23" y="21"/>
                  </a:cxn>
                  <a:cxn ang="0">
                    <a:pos x="24" y="24"/>
                  </a:cxn>
                  <a:cxn ang="0">
                    <a:pos x="26" y="27"/>
                  </a:cxn>
                  <a:cxn ang="0">
                    <a:pos x="29" y="29"/>
                  </a:cxn>
                  <a:cxn ang="0">
                    <a:pos x="27" y="29"/>
                  </a:cxn>
                  <a:cxn ang="0">
                    <a:pos x="26" y="29"/>
                  </a:cxn>
                  <a:cxn ang="0">
                    <a:pos x="26" y="30"/>
                  </a:cxn>
                  <a:cxn ang="0">
                    <a:pos x="23" y="32"/>
                  </a:cxn>
                  <a:cxn ang="0">
                    <a:pos x="21" y="35"/>
                  </a:cxn>
                  <a:cxn ang="0">
                    <a:pos x="21" y="36"/>
                  </a:cxn>
                  <a:cxn ang="0">
                    <a:pos x="20" y="36"/>
                  </a:cxn>
                  <a:cxn ang="0">
                    <a:pos x="17" y="38"/>
                  </a:cxn>
                  <a:cxn ang="0">
                    <a:pos x="14" y="36"/>
                  </a:cxn>
                  <a:cxn ang="0">
                    <a:pos x="14" y="38"/>
                  </a:cxn>
                  <a:cxn ang="0">
                    <a:pos x="11" y="39"/>
                  </a:cxn>
                  <a:cxn ang="0">
                    <a:pos x="9" y="36"/>
                  </a:cxn>
                  <a:cxn ang="0">
                    <a:pos x="9" y="35"/>
                  </a:cxn>
                  <a:cxn ang="0">
                    <a:pos x="8" y="32"/>
                  </a:cxn>
                  <a:cxn ang="0">
                    <a:pos x="6" y="29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8" y="23"/>
                  </a:cxn>
                  <a:cxn ang="0">
                    <a:pos x="8" y="21"/>
                  </a:cxn>
                  <a:cxn ang="0">
                    <a:pos x="9" y="21"/>
                  </a:cxn>
                  <a:cxn ang="0">
                    <a:pos x="6" y="20"/>
                  </a:cxn>
                </a:cxnLst>
                <a:rect l="0" t="0" r="r" b="b"/>
                <a:pathLst>
                  <a:path w="29" h="39">
                    <a:moveTo>
                      <a:pt x="3" y="20"/>
                    </a:move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547"/>
              <p:cNvSpPr>
                <a:spLocks/>
              </p:cNvSpPr>
              <p:nvPr/>
            </p:nvSpPr>
            <p:spPr bwMode="auto">
              <a:xfrm>
                <a:off x="3173" y="2607"/>
                <a:ext cx="52" cy="35"/>
              </a:xfrm>
              <a:custGeom>
                <a:avLst/>
                <a:gdLst/>
                <a:ahLst/>
                <a:cxnLst>
                  <a:cxn ang="0">
                    <a:pos x="16" y="30"/>
                  </a:cxn>
                  <a:cxn ang="0">
                    <a:pos x="15" y="30"/>
                  </a:cxn>
                  <a:cxn ang="0">
                    <a:pos x="12" y="32"/>
                  </a:cxn>
                  <a:cxn ang="0">
                    <a:pos x="7" y="32"/>
                  </a:cxn>
                  <a:cxn ang="0">
                    <a:pos x="9" y="29"/>
                  </a:cxn>
                  <a:cxn ang="0">
                    <a:pos x="6" y="27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1" y="21"/>
                  </a:cxn>
                  <a:cxn ang="0">
                    <a:pos x="4" y="20"/>
                  </a:cxn>
                  <a:cxn ang="0">
                    <a:pos x="3" y="17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7" y="1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16" y="5"/>
                  </a:cxn>
                  <a:cxn ang="0">
                    <a:pos x="19" y="6"/>
                  </a:cxn>
                  <a:cxn ang="0">
                    <a:pos x="21" y="9"/>
                  </a:cxn>
                  <a:cxn ang="0">
                    <a:pos x="24" y="11"/>
                  </a:cxn>
                  <a:cxn ang="0">
                    <a:pos x="27" y="12"/>
                  </a:cxn>
                  <a:cxn ang="0">
                    <a:pos x="30" y="14"/>
                  </a:cxn>
                  <a:cxn ang="0">
                    <a:pos x="33" y="12"/>
                  </a:cxn>
                  <a:cxn ang="0">
                    <a:pos x="36" y="14"/>
                  </a:cxn>
                  <a:cxn ang="0">
                    <a:pos x="39" y="15"/>
                  </a:cxn>
                  <a:cxn ang="0">
                    <a:pos x="40" y="15"/>
                  </a:cxn>
                  <a:cxn ang="0">
                    <a:pos x="42" y="15"/>
                  </a:cxn>
                  <a:cxn ang="0">
                    <a:pos x="43" y="15"/>
                  </a:cxn>
                  <a:cxn ang="0">
                    <a:pos x="46" y="17"/>
                  </a:cxn>
                  <a:cxn ang="0">
                    <a:pos x="51" y="18"/>
                  </a:cxn>
                  <a:cxn ang="0">
                    <a:pos x="51" y="20"/>
                  </a:cxn>
                  <a:cxn ang="0">
                    <a:pos x="48" y="21"/>
                  </a:cxn>
                  <a:cxn ang="0">
                    <a:pos x="45" y="23"/>
                  </a:cxn>
                  <a:cxn ang="0">
                    <a:pos x="45" y="27"/>
                  </a:cxn>
                  <a:cxn ang="0">
                    <a:pos x="45" y="29"/>
                  </a:cxn>
                  <a:cxn ang="0">
                    <a:pos x="45" y="30"/>
                  </a:cxn>
                  <a:cxn ang="0">
                    <a:pos x="45" y="33"/>
                  </a:cxn>
                  <a:cxn ang="0">
                    <a:pos x="42" y="32"/>
                  </a:cxn>
                  <a:cxn ang="0">
                    <a:pos x="39" y="33"/>
                  </a:cxn>
                  <a:cxn ang="0">
                    <a:pos x="34" y="33"/>
                  </a:cxn>
                  <a:cxn ang="0">
                    <a:pos x="31" y="35"/>
                  </a:cxn>
                  <a:cxn ang="0">
                    <a:pos x="30" y="32"/>
                  </a:cxn>
                  <a:cxn ang="0">
                    <a:pos x="25" y="32"/>
                  </a:cxn>
                  <a:cxn ang="0">
                    <a:pos x="22" y="32"/>
                  </a:cxn>
                  <a:cxn ang="0">
                    <a:pos x="19" y="32"/>
                  </a:cxn>
                  <a:cxn ang="0">
                    <a:pos x="18" y="32"/>
                  </a:cxn>
                </a:cxnLst>
                <a:rect l="0" t="0" r="r" b="b"/>
                <a:pathLst>
                  <a:path w="52" h="35">
                    <a:moveTo>
                      <a:pt x="18" y="32"/>
                    </a:moveTo>
                    <a:lnTo>
                      <a:pt x="16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8" y="3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548"/>
              <p:cNvSpPr>
                <a:spLocks/>
              </p:cNvSpPr>
              <p:nvPr/>
            </p:nvSpPr>
            <p:spPr bwMode="auto">
              <a:xfrm>
                <a:off x="2766" y="3517"/>
                <a:ext cx="26" cy="22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3" y="16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7" y="6"/>
                  </a:cxn>
                  <a:cxn ang="0">
                    <a:pos x="18" y="9"/>
                  </a:cxn>
                  <a:cxn ang="0">
                    <a:pos x="21" y="10"/>
                  </a:cxn>
                  <a:cxn ang="0">
                    <a:pos x="24" y="12"/>
                  </a:cxn>
                  <a:cxn ang="0">
                    <a:pos x="24" y="13"/>
                  </a:cxn>
                  <a:cxn ang="0">
                    <a:pos x="21" y="15"/>
                  </a:cxn>
                  <a:cxn ang="0">
                    <a:pos x="20" y="18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4" y="22"/>
                  </a:cxn>
                  <a:cxn ang="0">
                    <a:pos x="11" y="21"/>
                  </a:cxn>
                  <a:cxn ang="0">
                    <a:pos x="9" y="18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8"/>
                  </a:cxn>
                  <a:cxn ang="0">
                    <a:pos x="14" y="16"/>
                  </a:cxn>
                  <a:cxn ang="0">
                    <a:pos x="15" y="13"/>
                  </a:cxn>
                  <a:cxn ang="0">
                    <a:pos x="15" y="12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5" y="19"/>
                  </a:cxn>
                  <a:cxn ang="0">
                    <a:pos x="5" y="18"/>
                  </a:cxn>
                  <a:cxn ang="0">
                    <a:pos x="5" y="16"/>
                  </a:cxn>
                </a:cxnLst>
                <a:rect l="0" t="0" r="r" b="b"/>
                <a:pathLst>
                  <a:path w="26" h="22">
                    <a:moveTo>
                      <a:pt x="5" y="16"/>
                    </a:move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549"/>
              <p:cNvSpPr>
                <a:spLocks/>
              </p:cNvSpPr>
              <p:nvPr/>
            </p:nvSpPr>
            <p:spPr bwMode="auto">
              <a:xfrm>
                <a:off x="2846" y="3503"/>
                <a:ext cx="21" cy="3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17"/>
                  </a:cxn>
                  <a:cxn ang="0">
                    <a:pos x="3" y="15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9" y="6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8" y="9"/>
                  </a:cxn>
                  <a:cxn ang="0">
                    <a:pos x="19" y="12"/>
                  </a:cxn>
                  <a:cxn ang="0">
                    <a:pos x="19" y="14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9" y="17"/>
                  </a:cxn>
                  <a:cxn ang="0">
                    <a:pos x="9" y="18"/>
                  </a:cxn>
                  <a:cxn ang="0">
                    <a:pos x="10" y="18"/>
                  </a:cxn>
                  <a:cxn ang="0">
                    <a:pos x="9" y="21"/>
                  </a:cxn>
                  <a:cxn ang="0">
                    <a:pos x="10" y="21"/>
                  </a:cxn>
                  <a:cxn ang="0">
                    <a:pos x="10" y="23"/>
                  </a:cxn>
                  <a:cxn ang="0">
                    <a:pos x="10" y="24"/>
                  </a:cxn>
                  <a:cxn ang="0">
                    <a:pos x="10" y="26"/>
                  </a:cxn>
                  <a:cxn ang="0">
                    <a:pos x="12" y="26"/>
                  </a:cxn>
                  <a:cxn ang="0">
                    <a:pos x="12" y="24"/>
                  </a:cxn>
                  <a:cxn ang="0">
                    <a:pos x="15" y="26"/>
                  </a:cxn>
                  <a:cxn ang="0">
                    <a:pos x="16" y="26"/>
                  </a:cxn>
                  <a:cxn ang="0">
                    <a:pos x="16" y="27"/>
                  </a:cxn>
                  <a:cxn ang="0">
                    <a:pos x="15" y="27"/>
                  </a:cxn>
                  <a:cxn ang="0">
                    <a:pos x="15" y="24"/>
                  </a:cxn>
                  <a:cxn ang="0">
                    <a:pos x="18" y="26"/>
                  </a:cxn>
                  <a:cxn ang="0">
                    <a:pos x="18" y="27"/>
                  </a:cxn>
                  <a:cxn ang="0">
                    <a:pos x="18" y="29"/>
                  </a:cxn>
                  <a:cxn ang="0">
                    <a:pos x="15" y="30"/>
                  </a:cxn>
                  <a:cxn ang="0">
                    <a:pos x="12" y="32"/>
                  </a:cxn>
                  <a:cxn ang="0">
                    <a:pos x="10" y="32"/>
                  </a:cxn>
                  <a:cxn ang="0">
                    <a:pos x="9" y="29"/>
                  </a:cxn>
                  <a:cxn ang="0">
                    <a:pos x="7" y="26"/>
                  </a:cxn>
                  <a:cxn ang="0">
                    <a:pos x="6" y="24"/>
                  </a:cxn>
                  <a:cxn ang="0">
                    <a:pos x="3" y="23"/>
                  </a:cxn>
                </a:cxnLst>
                <a:rect l="0" t="0" r="r" b="b"/>
                <a:pathLst>
                  <a:path w="21" h="32">
                    <a:moveTo>
                      <a:pt x="1" y="23"/>
                    </a:moveTo>
                    <a:lnTo>
                      <a:pt x="1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550"/>
              <p:cNvSpPr>
                <a:spLocks/>
              </p:cNvSpPr>
              <p:nvPr/>
            </p:nvSpPr>
            <p:spPr bwMode="auto">
              <a:xfrm>
                <a:off x="2855" y="3451"/>
                <a:ext cx="16" cy="19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15" y="15"/>
                  </a:cxn>
                  <a:cxn ang="0">
                    <a:pos x="15" y="18"/>
                  </a:cxn>
                  <a:cxn ang="0">
                    <a:pos x="16" y="16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2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9" y="15"/>
                  </a:cxn>
                  <a:cxn ang="0">
                    <a:pos x="6" y="15"/>
                  </a:cxn>
                  <a:cxn ang="0">
                    <a:pos x="4" y="13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3"/>
                  </a:cxn>
                </a:cxnLst>
                <a:rect l="0" t="0" r="r" b="b"/>
                <a:pathLst>
                  <a:path w="16" h="19">
                    <a:moveTo>
                      <a:pt x="0" y="3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551"/>
              <p:cNvSpPr>
                <a:spLocks/>
              </p:cNvSpPr>
              <p:nvPr/>
            </p:nvSpPr>
            <p:spPr bwMode="auto">
              <a:xfrm>
                <a:off x="2915" y="2869"/>
                <a:ext cx="36" cy="3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24" y="6"/>
                  </a:cxn>
                  <a:cxn ang="0">
                    <a:pos x="26" y="8"/>
                  </a:cxn>
                  <a:cxn ang="0">
                    <a:pos x="26" y="11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5"/>
                  </a:cxn>
                  <a:cxn ang="0">
                    <a:pos x="27" y="17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32" y="21"/>
                  </a:cxn>
                  <a:cxn ang="0">
                    <a:pos x="32" y="24"/>
                  </a:cxn>
                  <a:cxn ang="0">
                    <a:pos x="33" y="26"/>
                  </a:cxn>
                  <a:cxn ang="0">
                    <a:pos x="35" y="27"/>
                  </a:cxn>
                  <a:cxn ang="0">
                    <a:pos x="36" y="29"/>
                  </a:cxn>
                  <a:cxn ang="0">
                    <a:pos x="35" y="30"/>
                  </a:cxn>
                  <a:cxn ang="0">
                    <a:pos x="33" y="32"/>
                  </a:cxn>
                  <a:cxn ang="0">
                    <a:pos x="32" y="30"/>
                  </a:cxn>
                  <a:cxn ang="0">
                    <a:pos x="29" y="30"/>
                  </a:cxn>
                  <a:cxn ang="0">
                    <a:pos x="27" y="29"/>
                  </a:cxn>
                  <a:cxn ang="0">
                    <a:pos x="26" y="30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21" y="29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18" y="29"/>
                  </a:cxn>
                  <a:cxn ang="0">
                    <a:pos x="17" y="27"/>
                  </a:cxn>
                  <a:cxn ang="0">
                    <a:pos x="15" y="29"/>
                  </a:cxn>
                  <a:cxn ang="0">
                    <a:pos x="14" y="27"/>
                  </a:cxn>
                  <a:cxn ang="0">
                    <a:pos x="12" y="26"/>
                  </a:cxn>
                  <a:cxn ang="0">
                    <a:pos x="11" y="24"/>
                  </a:cxn>
                  <a:cxn ang="0">
                    <a:pos x="9" y="23"/>
                  </a:cxn>
                  <a:cxn ang="0">
                    <a:pos x="8" y="21"/>
                  </a:cxn>
                  <a:cxn ang="0">
                    <a:pos x="6" y="20"/>
                  </a:cxn>
                  <a:cxn ang="0">
                    <a:pos x="5" y="18"/>
                  </a:cxn>
                  <a:cxn ang="0">
                    <a:pos x="2" y="15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17" y="2"/>
                  </a:cxn>
                  <a:cxn ang="0">
                    <a:pos x="18" y="0"/>
                  </a:cxn>
                </a:cxnLst>
                <a:rect l="0" t="0" r="r" b="b"/>
                <a:pathLst>
                  <a:path w="36" h="32">
                    <a:moveTo>
                      <a:pt x="20" y="0"/>
                    </a:move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552"/>
              <p:cNvSpPr>
                <a:spLocks/>
              </p:cNvSpPr>
              <p:nvPr/>
            </p:nvSpPr>
            <p:spPr bwMode="auto">
              <a:xfrm>
                <a:off x="2935" y="2774"/>
                <a:ext cx="10" cy="23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9" y="17"/>
                  </a:cxn>
                  <a:cxn ang="0">
                    <a:pos x="10" y="17"/>
                  </a:cxn>
                  <a:cxn ang="0">
                    <a:pos x="10" y="18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9" y="21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4" y="23"/>
                  </a:cxn>
                  <a:cxn ang="0">
                    <a:pos x="4" y="21"/>
                  </a:cxn>
                  <a:cxn ang="0">
                    <a:pos x="3" y="21"/>
                  </a:cxn>
                  <a:cxn ang="0">
                    <a:pos x="1" y="21"/>
                  </a:cxn>
                </a:cxnLst>
                <a:rect l="0" t="0" r="r" b="b"/>
                <a:pathLst>
                  <a:path w="10" h="23">
                    <a:moveTo>
                      <a:pt x="1" y="21"/>
                    </a:move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553"/>
              <p:cNvSpPr>
                <a:spLocks/>
              </p:cNvSpPr>
              <p:nvPr/>
            </p:nvSpPr>
            <p:spPr bwMode="auto">
              <a:xfrm>
                <a:off x="2936" y="2762"/>
                <a:ext cx="12" cy="2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9" y="15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2" y="18"/>
                  </a:cxn>
                  <a:cxn ang="0">
                    <a:pos x="11" y="20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8" y="23"/>
                  </a:cxn>
                  <a:cxn ang="0">
                    <a:pos x="5" y="23"/>
                  </a:cxn>
                  <a:cxn ang="0">
                    <a:pos x="6" y="21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rect l="0" t="0" r="r" b="b"/>
                <a:pathLst>
                  <a:path w="12" h="23">
                    <a:moveTo>
                      <a:pt x="2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554"/>
              <p:cNvSpPr>
                <a:spLocks/>
              </p:cNvSpPr>
              <p:nvPr/>
            </p:nvSpPr>
            <p:spPr bwMode="auto">
              <a:xfrm>
                <a:off x="2909" y="2714"/>
                <a:ext cx="14" cy="23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9" y="21"/>
                  </a:cxn>
                  <a:cxn ang="0">
                    <a:pos x="11" y="23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1" y="23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6" y="18"/>
                  </a:cxn>
                  <a:cxn ang="0">
                    <a:pos x="5" y="17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5" y="14"/>
                  </a:cxn>
                </a:cxnLst>
                <a:rect l="0" t="0" r="r" b="b"/>
                <a:pathLst>
                  <a:path w="14" h="23">
                    <a:moveTo>
                      <a:pt x="6" y="14"/>
                    </a:moveTo>
                    <a:lnTo>
                      <a:pt x="6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555"/>
              <p:cNvSpPr>
                <a:spLocks/>
              </p:cNvSpPr>
              <p:nvPr/>
            </p:nvSpPr>
            <p:spPr bwMode="auto">
              <a:xfrm>
                <a:off x="3002" y="3488"/>
                <a:ext cx="13" cy="18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2"/>
                  </a:cxn>
                  <a:cxn ang="0">
                    <a:pos x="7" y="11"/>
                  </a:cxn>
                  <a:cxn ang="0">
                    <a:pos x="8" y="11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11" y="6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13" y="9"/>
                  </a:cxn>
                  <a:cxn ang="0">
                    <a:pos x="13" y="11"/>
                  </a:cxn>
                  <a:cxn ang="0">
                    <a:pos x="13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0" y="14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7" y="14"/>
                  </a:cxn>
                </a:cxnLst>
                <a:rect l="0" t="0" r="r" b="b"/>
                <a:pathLst>
                  <a:path w="13" h="18">
                    <a:moveTo>
                      <a:pt x="7" y="14"/>
                    </a:moveTo>
                    <a:lnTo>
                      <a:pt x="7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556"/>
              <p:cNvSpPr>
                <a:spLocks/>
              </p:cNvSpPr>
              <p:nvPr/>
            </p:nvSpPr>
            <p:spPr bwMode="auto">
              <a:xfrm>
                <a:off x="3002" y="3470"/>
                <a:ext cx="14" cy="21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1" y="11"/>
                  </a:cxn>
                  <a:cxn ang="0">
                    <a:pos x="10" y="12"/>
                  </a:cxn>
                  <a:cxn ang="0">
                    <a:pos x="8" y="14"/>
                  </a:cxn>
                  <a:cxn ang="0">
                    <a:pos x="7" y="15"/>
                  </a:cxn>
                  <a:cxn ang="0">
                    <a:pos x="8" y="17"/>
                  </a:cxn>
                  <a:cxn ang="0">
                    <a:pos x="10" y="18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7" y="18"/>
                  </a:cxn>
                  <a:cxn ang="0">
                    <a:pos x="5" y="20"/>
                  </a:cxn>
                  <a:cxn ang="0">
                    <a:pos x="3" y="21"/>
                  </a:cxn>
                  <a:cxn ang="0">
                    <a:pos x="2" y="20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2" y="17"/>
                  </a:cxn>
                  <a:cxn ang="0">
                    <a:pos x="3" y="15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7" y="6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3" y="9"/>
                  </a:cxn>
                </a:cxnLst>
                <a:rect l="0" t="0" r="r" b="b"/>
                <a:pathLst>
                  <a:path w="14" h="21">
                    <a:moveTo>
                      <a:pt x="13" y="11"/>
                    </a:moveTo>
                    <a:lnTo>
                      <a:pt x="13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557"/>
              <p:cNvSpPr>
                <a:spLocks/>
              </p:cNvSpPr>
              <p:nvPr/>
            </p:nvSpPr>
            <p:spPr bwMode="auto">
              <a:xfrm>
                <a:off x="3066" y="3445"/>
                <a:ext cx="21" cy="25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13" y="19"/>
                  </a:cxn>
                  <a:cxn ang="0">
                    <a:pos x="12" y="21"/>
                  </a:cxn>
                  <a:cxn ang="0">
                    <a:pos x="13" y="19"/>
                  </a:cxn>
                  <a:cxn ang="0">
                    <a:pos x="12" y="21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2" y="18"/>
                  </a:cxn>
                  <a:cxn ang="0">
                    <a:pos x="10" y="19"/>
                  </a:cxn>
                  <a:cxn ang="0">
                    <a:pos x="7" y="19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6" y="15"/>
                  </a:cxn>
                  <a:cxn ang="0">
                    <a:pos x="7" y="13"/>
                  </a:cxn>
                  <a:cxn ang="0">
                    <a:pos x="4" y="13"/>
                  </a:cxn>
                  <a:cxn ang="0">
                    <a:pos x="6" y="15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4" y="19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0" y="18"/>
                  </a:cxn>
                  <a:cxn ang="0">
                    <a:pos x="1" y="16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6" y="7"/>
                  </a:cxn>
                  <a:cxn ang="0">
                    <a:pos x="15" y="9"/>
                  </a:cxn>
                  <a:cxn ang="0">
                    <a:pos x="16" y="10"/>
                  </a:cxn>
                  <a:cxn ang="0">
                    <a:pos x="18" y="12"/>
                  </a:cxn>
                  <a:cxn ang="0">
                    <a:pos x="21" y="12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9" y="19"/>
                  </a:cxn>
                  <a:cxn ang="0">
                    <a:pos x="18" y="21"/>
                  </a:cxn>
                  <a:cxn ang="0">
                    <a:pos x="16" y="22"/>
                  </a:cxn>
                  <a:cxn ang="0">
                    <a:pos x="15" y="24"/>
                  </a:cxn>
                  <a:cxn ang="0">
                    <a:pos x="13" y="25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5" y="22"/>
                  </a:cxn>
                </a:cxnLst>
                <a:rect l="0" t="0" r="r" b="b"/>
                <a:pathLst>
                  <a:path w="21" h="25">
                    <a:moveTo>
                      <a:pt x="15" y="22"/>
                    </a:move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558"/>
              <p:cNvSpPr>
                <a:spLocks/>
              </p:cNvSpPr>
              <p:nvPr/>
            </p:nvSpPr>
            <p:spPr bwMode="auto">
              <a:xfrm>
                <a:off x="3081" y="3449"/>
                <a:ext cx="27" cy="15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4" y="14"/>
                  </a:cxn>
                  <a:cxn ang="0">
                    <a:pos x="22" y="12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27" y="14"/>
                  </a:cxn>
                  <a:cxn ang="0">
                    <a:pos x="25" y="15"/>
                  </a:cxn>
                  <a:cxn ang="0">
                    <a:pos x="24" y="14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6" y="12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6" y="14"/>
                  </a:cxn>
                  <a:cxn ang="0">
                    <a:pos x="4" y="15"/>
                  </a:cxn>
                  <a:cxn ang="0">
                    <a:pos x="3" y="14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2" y="2"/>
                  </a:cxn>
                  <a:cxn ang="0">
                    <a:pos x="13" y="3"/>
                  </a:cxn>
                  <a:cxn ang="0">
                    <a:pos x="15" y="5"/>
                  </a:cxn>
                  <a:cxn ang="0">
                    <a:pos x="16" y="6"/>
                  </a:cxn>
                  <a:cxn ang="0">
                    <a:pos x="18" y="8"/>
                  </a:cxn>
                </a:cxnLst>
                <a:rect l="0" t="0" r="r" b="b"/>
                <a:pathLst>
                  <a:path w="27" h="15">
                    <a:moveTo>
                      <a:pt x="18" y="9"/>
                    </a:moveTo>
                    <a:lnTo>
                      <a:pt x="19" y="9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559"/>
              <p:cNvSpPr>
                <a:spLocks/>
              </p:cNvSpPr>
              <p:nvPr/>
            </p:nvSpPr>
            <p:spPr bwMode="auto">
              <a:xfrm>
                <a:off x="3144" y="3410"/>
                <a:ext cx="21" cy="16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6" y="12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7" y="6"/>
                  </a:cxn>
                  <a:cxn ang="0">
                    <a:pos x="18" y="7"/>
                  </a:cxn>
                  <a:cxn ang="0">
                    <a:pos x="20" y="9"/>
                  </a:cxn>
                  <a:cxn ang="0">
                    <a:pos x="21" y="10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6"/>
                  </a:cxn>
                  <a:cxn ang="0">
                    <a:pos x="14" y="15"/>
                  </a:cxn>
                  <a:cxn ang="0">
                    <a:pos x="12" y="13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2" y="7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4" y="9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11" y="15"/>
                  </a:cxn>
                  <a:cxn ang="0">
                    <a:pos x="9" y="13"/>
                  </a:cxn>
                </a:cxnLst>
                <a:rect l="0" t="0" r="r" b="b"/>
                <a:pathLst>
                  <a:path w="21" h="16">
                    <a:moveTo>
                      <a:pt x="9" y="13"/>
                    </a:move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560"/>
              <p:cNvSpPr>
                <a:spLocks/>
              </p:cNvSpPr>
              <p:nvPr/>
            </p:nvSpPr>
            <p:spPr bwMode="auto">
              <a:xfrm>
                <a:off x="3180" y="3435"/>
                <a:ext cx="14" cy="1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4" y="10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2" y="10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11" y="11"/>
                  </a:cxn>
                  <a:cxn ang="0">
                    <a:pos x="12" y="11"/>
                  </a:cxn>
                  <a:cxn ang="0">
                    <a:pos x="14" y="11"/>
                  </a:cxn>
                  <a:cxn ang="0">
                    <a:pos x="12" y="13"/>
                  </a:cxn>
                  <a:cxn ang="0">
                    <a:pos x="11" y="14"/>
                  </a:cxn>
                  <a:cxn ang="0">
                    <a:pos x="9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</a:cxnLst>
                <a:rect l="0" t="0" r="r" b="b"/>
                <a:pathLst>
                  <a:path w="14" h="14">
                    <a:moveTo>
                      <a:pt x="5" y="2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561"/>
              <p:cNvSpPr>
                <a:spLocks/>
              </p:cNvSpPr>
              <p:nvPr/>
            </p:nvSpPr>
            <p:spPr bwMode="auto">
              <a:xfrm>
                <a:off x="3194" y="3431"/>
                <a:ext cx="13" cy="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3" y="4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0" y="8"/>
                  </a:cxn>
                  <a:cxn ang="0">
                    <a:pos x="10" y="11"/>
                  </a:cxn>
                  <a:cxn ang="0">
                    <a:pos x="10" y="14"/>
                  </a:cxn>
                  <a:cxn ang="0">
                    <a:pos x="9" y="15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0" y="17"/>
                  </a:cxn>
                  <a:cxn ang="0">
                    <a:pos x="7" y="17"/>
                  </a:cxn>
                  <a:cxn ang="0">
                    <a:pos x="4" y="17"/>
                  </a:cxn>
                  <a:cxn ang="0">
                    <a:pos x="3" y="18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1" y="4"/>
                  </a:cxn>
                  <a:cxn ang="0">
                    <a:pos x="0" y="3"/>
                  </a:cxn>
                </a:cxnLst>
                <a:rect l="0" t="0" r="r" b="b"/>
                <a:pathLst>
                  <a:path w="13" h="18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562"/>
              <p:cNvSpPr>
                <a:spLocks/>
              </p:cNvSpPr>
              <p:nvPr/>
            </p:nvSpPr>
            <p:spPr bwMode="auto">
              <a:xfrm>
                <a:off x="3201" y="3419"/>
                <a:ext cx="18" cy="16"/>
              </a:xfrm>
              <a:custGeom>
                <a:avLst/>
                <a:gdLst/>
                <a:ahLst/>
                <a:cxnLst>
                  <a:cxn ang="0">
                    <a:pos x="18" y="15"/>
                  </a:cxn>
                  <a:cxn ang="0">
                    <a:pos x="18" y="15"/>
                  </a:cxn>
                  <a:cxn ang="0">
                    <a:pos x="15" y="15"/>
                  </a:cxn>
                  <a:cxn ang="0">
                    <a:pos x="14" y="16"/>
                  </a:cxn>
                  <a:cxn ang="0">
                    <a:pos x="12" y="15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8" y="13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5" y="15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11" y="7"/>
                  </a:cxn>
                  <a:cxn ang="0">
                    <a:pos x="12" y="9"/>
                  </a:cxn>
                  <a:cxn ang="0">
                    <a:pos x="15" y="9"/>
                  </a:cxn>
                  <a:cxn ang="0">
                    <a:pos x="18" y="9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7" y="13"/>
                  </a:cxn>
                </a:cxnLst>
                <a:rect l="0" t="0" r="r" b="b"/>
                <a:pathLst>
                  <a:path w="18" h="16">
                    <a:moveTo>
                      <a:pt x="18" y="13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563"/>
              <p:cNvSpPr>
                <a:spLocks/>
              </p:cNvSpPr>
              <p:nvPr/>
            </p:nvSpPr>
            <p:spPr bwMode="auto">
              <a:xfrm>
                <a:off x="3234" y="3330"/>
                <a:ext cx="11" cy="20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8" y="20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5" y="18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2" y="17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1" y="15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9" y="20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564"/>
              <p:cNvSpPr>
                <a:spLocks/>
              </p:cNvSpPr>
              <p:nvPr/>
            </p:nvSpPr>
            <p:spPr bwMode="auto">
              <a:xfrm>
                <a:off x="3255" y="3323"/>
                <a:ext cx="26" cy="1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0" y="3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25" y="1"/>
                  </a:cxn>
                  <a:cxn ang="0">
                    <a:pos x="26" y="3"/>
                  </a:cxn>
                  <a:cxn ang="0">
                    <a:pos x="25" y="4"/>
                  </a:cxn>
                  <a:cxn ang="0">
                    <a:pos x="23" y="6"/>
                  </a:cxn>
                  <a:cxn ang="0">
                    <a:pos x="25" y="7"/>
                  </a:cxn>
                  <a:cxn ang="0">
                    <a:pos x="22" y="7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19" y="10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7" y="18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9" y="16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6" y="15"/>
                  </a:cxn>
                  <a:cxn ang="0">
                    <a:pos x="5" y="13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0" y="9"/>
                  </a:cxn>
                </a:cxnLst>
                <a:rect l="0" t="0" r="r" b="b"/>
                <a:pathLst>
                  <a:path w="26" h="18">
                    <a:moveTo>
                      <a:pt x="0" y="9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565"/>
              <p:cNvSpPr>
                <a:spLocks/>
              </p:cNvSpPr>
              <p:nvPr/>
            </p:nvSpPr>
            <p:spPr bwMode="auto">
              <a:xfrm>
                <a:off x="3296" y="3425"/>
                <a:ext cx="21" cy="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7" y="1"/>
                  </a:cxn>
                  <a:cxn ang="0">
                    <a:pos x="18" y="3"/>
                  </a:cxn>
                  <a:cxn ang="0">
                    <a:pos x="18" y="6"/>
                  </a:cxn>
                  <a:cxn ang="0">
                    <a:pos x="20" y="7"/>
                  </a:cxn>
                  <a:cxn ang="0">
                    <a:pos x="21" y="9"/>
                  </a:cxn>
                  <a:cxn ang="0">
                    <a:pos x="20" y="10"/>
                  </a:cxn>
                  <a:cxn ang="0">
                    <a:pos x="17" y="10"/>
                  </a:cxn>
                  <a:cxn ang="0">
                    <a:pos x="17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7" y="10"/>
                  </a:cxn>
                  <a:cxn ang="0">
                    <a:pos x="15" y="9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2" y="9"/>
                  </a:cxn>
                  <a:cxn ang="0">
                    <a:pos x="12" y="6"/>
                  </a:cxn>
                  <a:cxn ang="0">
                    <a:pos x="11" y="4"/>
                  </a:cxn>
                  <a:cxn ang="0">
                    <a:pos x="9" y="3"/>
                  </a:cxn>
                  <a:cxn ang="0">
                    <a:pos x="11" y="4"/>
                  </a:cxn>
                  <a:cxn ang="0">
                    <a:pos x="11" y="7"/>
                  </a:cxn>
                  <a:cxn ang="0">
                    <a:pos x="12" y="10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12" y="10"/>
                  </a:cxn>
                  <a:cxn ang="0">
                    <a:pos x="11" y="12"/>
                  </a:cxn>
                  <a:cxn ang="0">
                    <a:pos x="8" y="12"/>
                  </a:cxn>
                  <a:cxn ang="0">
                    <a:pos x="6" y="14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21" h="14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566"/>
              <p:cNvSpPr>
                <a:spLocks/>
              </p:cNvSpPr>
              <p:nvPr/>
            </p:nvSpPr>
            <p:spPr bwMode="auto">
              <a:xfrm>
                <a:off x="3320" y="3420"/>
                <a:ext cx="24" cy="22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17" y="20"/>
                  </a:cxn>
                  <a:cxn ang="0">
                    <a:pos x="15" y="19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1" y="17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8" y="12"/>
                  </a:cxn>
                  <a:cxn ang="0">
                    <a:pos x="20" y="11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21" y="15"/>
                  </a:cxn>
                  <a:cxn ang="0">
                    <a:pos x="24" y="17"/>
                  </a:cxn>
                  <a:cxn ang="0">
                    <a:pos x="24" y="17"/>
                  </a:cxn>
                  <a:cxn ang="0">
                    <a:pos x="23" y="19"/>
                  </a:cxn>
                  <a:cxn ang="0">
                    <a:pos x="21" y="22"/>
                  </a:cxn>
                  <a:cxn ang="0">
                    <a:pos x="21" y="22"/>
                  </a:cxn>
                </a:cxnLst>
                <a:rect l="0" t="0" r="r" b="b"/>
                <a:pathLst>
                  <a:path w="24" h="22">
                    <a:moveTo>
                      <a:pt x="21" y="20"/>
                    </a:moveTo>
                    <a:lnTo>
                      <a:pt x="20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567"/>
              <p:cNvSpPr>
                <a:spLocks/>
              </p:cNvSpPr>
              <p:nvPr/>
            </p:nvSpPr>
            <p:spPr bwMode="auto">
              <a:xfrm>
                <a:off x="3376" y="3437"/>
                <a:ext cx="18" cy="17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13" y="9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9" y="15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6" y="17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8" y="3"/>
                  </a:cxn>
                </a:cxnLst>
                <a:rect l="0" t="0" r="r" b="b"/>
                <a:pathLst>
                  <a:path w="18" h="17">
                    <a:moveTo>
                      <a:pt x="18" y="3"/>
                    </a:moveTo>
                    <a:lnTo>
                      <a:pt x="18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568"/>
              <p:cNvSpPr>
                <a:spLocks/>
              </p:cNvSpPr>
              <p:nvPr/>
            </p:nvSpPr>
            <p:spPr bwMode="auto">
              <a:xfrm>
                <a:off x="3417" y="3417"/>
                <a:ext cx="21" cy="12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3" y="9"/>
                  </a:cxn>
                  <a:cxn ang="0">
                    <a:pos x="12" y="9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2"/>
                  </a:cxn>
                  <a:cxn ang="0">
                    <a:pos x="16" y="3"/>
                  </a:cxn>
                  <a:cxn ang="0">
                    <a:pos x="18" y="3"/>
                  </a:cxn>
                  <a:cxn ang="0">
                    <a:pos x="18" y="5"/>
                  </a:cxn>
                  <a:cxn ang="0">
                    <a:pos x="19" y="5"/>
                  </a:cxn>
                  <a:cxn ang="0">
                    <a:pos x="21" y="5"/>
                  </a:cxn>
                  <a:cxn ang="0">
                    <a:pos x="19" y="5"/>
                  </a:cxn>
                  <a:cxn ang="0">
                    <a:pos x="19" y="6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5" y="8"/>
                  </a:cxn>
                  <a:cxn ang="0">
                    <a:pos x="13" y="8"/>
                  </a:cxn>
                </a:cxnLst>
                <a:rect l="0" t="0" r="r" b="b"/>
                <a:pathLst>
                  <a:path w="21" h="12">
                    <a:moveTo>
                      <a:pt x="13" y="8"/>
                    </a:moveTo>
                    <a:lnTo>
                      <a:pt x="13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569"/>
              <p:cNvSpPr>
                <a:spLocks/>
              </p:cNvSpPr>
              <p:nvPr/>
            </p:nvSpPr>
            <p:spPr bwMode="auto">
              <a:xfrm>
                <a:off x="3310" y="3362"/>
                <a:ext cx="16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6" y="4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7" y="16"/>
                  </a:cxn>
                  <a:cxn ang="0">
                    <a:pos x="6" y="15"/>
                  </a:cxn>
                  <a:cxn ang="0">
                    <a:pos x="4" y="13"/>
                  </a:cxn>
                  <a:cxn ang="0">
                    <a:pos x="3" y="12"/>
                  </a:cxn>
                  <a:cxn ang="0">
                    <a:pos x="4" y="10"/>
                  </a:cxn>
                  <a:cxn ang="0">
                    <a:pos x="6" y="9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6"/>
                  </a:cxn>
                </a:cxnLst>
                <a:rect l="0" t="0" r="r" b="b"/>
                <a:pathLst>
                  <a:path w="16" h="18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570"/>
              <p:cNvSpPr>
                <a:spLocks/>
              </p:cNvSpPr>
              <p:nvPr/>
            </p:nvSpPr>
            <p:spPr bwMode="auto">
              <a:xfrm>
                <a:off x="3016" y="3312"/>
                <a:ext cx="12" cy="12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2" y="11"/>
                  </a:cxn>
                  <a:cxn ang="0">
                    <a:pos x="2" y="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571"/>
              <p:cNvSpPr>
                <a:spLocks/>
              </p:cNvSpPr>
              <p:nvPr/>
            </p:nvSpPr>
            <p:spPr bwMode="auto">
              <a:xfrm>
                <a:off x="2998" y="3289"/>
                <a:ext cx="20" cy="21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1" y="14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3" y="12"/>
                  </a:cxn>
                  <a:cxn ang="0">
                    <a:pos x="4" y="11"/>
                  </a:cxn>
                  <a:cxn ang="0">
                    <a:pos x="4" y="8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15" y="9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5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18" y="18"/>
                  </a:cxn>
                  <a:cxn ang="0">
                    <a:pos x="17" y="20"/>
                  </a:cxn>
                  <a:cxn ang="0">
                    <a:pos x="14" y="20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9" y="21"/>
                  </a:cxn>
                  <a:cxn ang="0">
                    <a:pos x="7" y="20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4" y="20"/>
                  </a:cxn>
                </a:cxnLst>
                <a:rect l="0" t="0" r="r" b="b"/>
                <a:pathLst>
                  <a:path w="20" h="21">
                    <a:moveTo>
                      <a:pt x="4" y="18"/>
                    </a:moveTo>
                    <a:lnTo>
                      <a:pt x="3" y="18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572"/>
              <p:cNvSpPr>
                <a:spLocks/>
              </p:cNvSpPr>
              <p:nvPr/>
            </p:nvSpPr>
            <p:spPr bwMode="auto">
              <a:xfrm>
                <a:off x="3031" y="3208"/>
                <a:ext cx="17" cy="1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1" y="14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6" y="15"/>
                  </a:cxn>
                  <a:cxn ang="0">
                    <a:pos x="6" y="17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2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2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Freeform 573"/>
              <p:cNvSpPr>
                <a:spLocks/>
              </p:cNvSpPr>
              <p:nvPr/>
            </p:nvSpPr>
            <p:spPr bwMode="auto">
              <a:xfrm>
                <a:off x="3052" y="3196"/>
                <a:ext cx="18" cy="18"/>
              </a:xfrm>
              <a:custGeom>
                <a:avLst/>
                <a:gdLst/>
                <a:ahLst/>
                <a:cxnLst>
                  <a:cxn ang="0">
                    <a:pos x="11" y="17"/>
                  </a:cxn>
                  <a:cxn ang="0">
                    <a:pos x="9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6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7" y="9"/>
                  </a:cxn>
                  <a:cxn ang="0">
                    <a:pos x="18" y="9"/>
                  </a:cxn>
                  <a:cxn ang="0">
                    <a:pos x="18" y="11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7" y="14"/>
                  </a:cxn>
                  <a:cxn ang="0">
                    <a:pos x="17" y="15"/>
                  </a:cxn>
                  <a:cxn ang="0">
                    <a:pos x="17" y="17"/>
                  </a:cxn>
                  <a:cxn ang="0">
                    <a:pos x="15" y="17"/>
                  </a:cxn>
                  <a:cxn ang="0">
                    <a:pos x="15" y="18"/>
                  </a:cxn>
                  <a:cxn ang="0">
                    <a:pos x="14" y="18"/>
                  </a:cxn>
                  <a:cxn ang="0">
                    <a:pos x="12" y="18"/>
                  </a:cxn>
                  <a:cxn ang="0">
                    <a:pos x="12" y="17"/>
                  </a:cxn>
                  <a:cxn ang="0">
                    <a:pos x="11" y="17"/>
                  </a:cxn>
                </a:cxnLst>
                <a:rect l="0" t="0" r="r" b="b"/>
                <a:pathLst>
                  <a:path w="18" h="18">
                    <a:moveTo>
                      <a:pt x="11" y="17"/>
                    </a:moveTo>
                    <a:lnTo>
                      <a:pt x="9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574"/>
              <p:cNvSpPr>
                <a:spLocks/>
              </p:cNvSpPr>
              <p:nvPr/>
            </p:nvSpPr>
            <p:spPr bwMode="auto">
              <a:xfrm>
                <a:off x="3200" y="3292"/>
                <a:ext cx="18" cy="18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4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3" y="6"/>
                  </a:cxn>
                  <a:cxn ang="0">
                    <a:pos x="15" y="8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5" y="12"/>
                  </a:cxn>
                  <a:cxn ang="0">
                    <a:pos x="15" y="15"/>
                  </a:cxn>
                  <a:cxn ang="0">
                    <a:pos x="13" y="17"/>
                  </a:cxn>
                  <a:cxn ang="0">
                    <a:pos x="12" y="18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9" y="15"/>
                  </a:cxn>
                </a:cxnLst>
                <a:rect l="0" t="0" r="r" b="b"/>
                <a:pathLst>
                  <a:path w="18" h="18">
                    <a:moveTo>
                      <a:pt x="7" y="15"/>
                    </a:moveTo>
                    <a:lnTo>
                      <a:pt x="7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575"/>
              <p:cNvSpPr>
                <a:spLocks/>
              </p:cNvSpPr>
              <p:nvPr/>
            </p:nvSpPr>
            <p:spPr bwMode="auto">
              <a:xfrm>
                <a:off x="3239" y="3313"/>
                <a:ext cx="30" cy="2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8" y="2"/>
                  </a:cxn>
                  <a:cxn ang="0">
                    <a:pos x="19" y="3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27" y="5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0" y="8"/>
                  </a:cxn>
                  <a:cxn ang="0">
                    <a:pos x="30" y="11"/>
                  </a:cxn>
                  <a:cxn ang="0">
                    <a:pos x="30" y="11"/>
                  </a:cxn>
                  <a:cxn ang="0">
                    <a:pos x="27" y="11"/>
                  </a:cxn>
                  <a:cxn ang="0">
                    <a:pos x="25" y="13"/>
                  </a:cxn>
                  <a:cxn ang="0">
                    <a:pos x="22" y="13"/>
                  </a:cxn>
                  <a:cxn ang="0">
                    <a:pos x="21" y="14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21" y="17"/>
                  </a:cxn>
                  <a:cxn ang="0">
                    <a:pos x="18" y="17"/>
                  </a:cxn>
                  <a:cxn ang="0">
                    <a:pos x="16" y="19"/>
                  </a:cxn>
                  <a:cxn ang="0">
                    <a:pos x="13" y="17"/>
                  </a:cxn>
                  <a:cxn ang="0">
                    <a:pos x="12" y="19"/>
                  </a:cxn>
                  <a:cxn ang="0">
                    <a:pos x="10" y="20"/>
                  </a:cxn>
                  <a:cxn ang="0">
                    <a:pos x="10" y="23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4" y="20"/>
                  </a:cxn>
                  <a:cxn ang="0">
                    <a:pos x="3" y="19"/>
                  </a:cxn>
                  <a:cxn ang="0">
                    <a:pos x="1" y="17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3" y="11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13" y="2"/>
                  </a:cxn>
                </a:cxnLst>
                <a:rect l="0" t="0" r="r" b="b"/>
                <a:pathLst>
                  <a:path w="30" h="26">
                    <a:moveTo>
                      <a:pt x="13" y="2"/>
                    </a:move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576"/>
              <p:cNvSpPr>
                <a:spLocks/>
              </p:cNvSpPr>
              <p:nvPr/>
            </p:nvSpPr>
            <p:spPr bwMode="auto">
              <a:xfrm>
                <a:off x="3254" y="3282"/>
                <a:ext cx="18" cy="10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5" y="10"/>
                  </a:cxn>
                  <a:cxn ang="0">
                    <a:pos x="13" y="10"/>
                  </a:cxn>
                  <a:cxn ang="0">
                    <a:pos x="13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0" y="1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8" y="7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7" y="10"/>
                  </a:cxn>
                </a:cxnLst>
                <a:rect l="0" t="0" r="r" b="b"/>
                <a:pathLst>
                  <a:path w="18" h="10">
                    <a:moveTo>
                      <a:pt x="17" y="10"/>
                    </a:moveTo>
                    <a:lnTo>
                      <a:pt x="15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577"/>
              <p:cNvSpPr>
                <a:spLocks/>
              </p:cNvSpPr>
              <p:nvPr/>
            </p:nvSpPr>
            <p:spPr bwMode="auto">
              <a:xfrm>
                <a:off x="3165" y="3228"/>
                <a:ext cx="18" cy="1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9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7" y="12"/>
                  </a:cxn>
                  <a:cxn ang="0">
                    <a:pos x="18" y="12"/>
                  </a:cxn>
                  <a:cxn ang="0">
                    <a:pos x="18" y="13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7" y="16"/>
                  </a:cxn>
                  <a:cxn ang="0">
                    <a:pos x="15" y="16"/>
                  </a:cxn>
                  <a:cxn ang="0">
                    <a:pos x="15" y="18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11" y="16"/>
                  </a:cxn>
                  <a:cxn ang="0">
                    <a:pos x="11" y="15"/>
                  </a:cxn>
                  <a:cxn ang="0">
                    <a:pos x="9" y="15"/>
                  </a:cxn>
                </a:cxnLst>
                <a:rect l="0" t="0" r="r" b="b"/>
                <a:pathLst>
                  <a:path w="18" h="18">
                    <a:moveTo>
                      <a:pt x="9" y="15"/>
                    </a:move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578"/>
              <p:cNvSpPr>
                <a:spLocks/>
              </p:cNvSpPr>
              <p:nvPr/>
            </p:nvSpPr>
            <p:spPr bwMode="auto">
              <a:xfrm>
                <a:off x="3037" y="3133"/>
                <a:ext cx="14" cy="1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1" y="10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5" y="15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0"/>
                  </a:cxn>
                </a:cxnLst>
                <a:rect l="0" t="0" r="r" b="b"/>
                <a:pathLst>
                  <a:path w="14" h="15">
                    <a:moveTo>
                      <a:pt x="2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579"/>
              <p:cNvSpPr>
                <a:spLocks/>
              </p:cNvSpPr>
              <p:nvPr/>
            </p:nvSpPr>
            <p:spPr bwMode="auto">
              <a:xfrm>
                <a:off x="3069" y="3113"/>
                <a:ext cx="19" cy="2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8" y="3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5" y="9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10" y="11"/>
                  </a:cxn>
                  <a:cxn ang="0">
                    <a:pos x="12" y="12"/>
                  </a:cxn>
                  <a:cxn ang="0">
                    <a:pos x="12" y="15"/>
                  </a:cxn>
                  <a:cxn ang="0">
                    <a:pos x="10" y="17"/>
                  </a:cxn>
                  <a:cxn ang="0">
                    <a:pos x="9" y="18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3" y="18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5"/>
                  </a:cxn>
                </a:cxnLst>
                <a:rect l="0" t="0" r="r" b="b"/>
                <a:pathLst>
                  <a:path w="19" h="20">
                    <a:moveTo>
                      <a:pt x="6" y="5"/>
                    </a:move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580"/>
              <p:cNvSpPr>
                <a:spLocks/>
              </p:cNvSpPr>
              <p:nvPr/>
            </p:nvSpPr>
            <p:spPr bwMode="auto">
              <a:xfrm>
                <a:off x="3045" y="3045"/>
                <a:ext cx="21" cy="2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1" y="5"/>
                  </a:cxn>
                  <a:cxn ang="0">
                    <a:pos x="19" y="6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8" y="12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7"/>
                  </a:cxn>
                  <a:cxn ang="0">
                    <a:pos x="21" y="18"/>
                  </a:cxn>
                  <a:cxn ang="0">
                    <a:pos x="19" y="2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3" y="20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9" y="17"/>
                  </a:cxn>
                  <a:cxn ang="0">
                    <a:pos x="7" y="18"/>
                  </a:cxn>
                  <a:cxn ang="0">
                    <a:pos x="6" y="17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19" y="3"/>
                  </a:cxn>
                </a:cxnLst>
                <a:rect l="0" t="0" r="r" b="b"/>
                <a:pathLst>
                  <a:path w="21" h="20">
                    <a:moveTo>
                      <a:pt x="19" y="3"/>
                    </a:moveTo>
                    <a:lnTo>
                      <a:pt x="21" y="3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581"/>
              <p:cNvSpPr>
                <a:spLocks/>
              </p:cNvSpPr>
              <p:nvPr/>
            </p:nvSpPr>
            <p:spPr bwMode="auto">
              <a:xfrm>
                <a:off x="3058" y="3059"/>
                <a:ext cx="24" cy="2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4" y="4"/>
                  </a:cxn>
                  <a:cxn ang="0">
                    <a:pos x="23" y="6"/>
                  </a:cxn>
                  <a:cxn ang="0">
                    <a:pos x="23" y="9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0" y="12"/>
                  </a:cxn>
                  <a:cxn ang="0">
                    <a:pos x="18" y="13"/>
                  </a:cxn>
                  <a:cxn ang="0">
                    <a:pos x="20" y="15"/>
                  </a:cxn>
                  <a:cxn ang="0">
                    <a:pos x="21" y="16"/>
                  </a:cxn>
                  <a:cxn ang="0">
                    <a:pos x="20" y="18"/>
                  </a:cxn>
                  <a:cxn ang="0">
                    <a:pos x="18" y="19"/>
                  </a:cxn>
                  <a:cxn ang="0">
                    <a:pos x="18" y="23"/>
                  </a:cxn>
                  <a:cxn ang="0">
                    <a:pos x="15" y="23"/>
                  </a:cxn>
                  <a:cxn ang="0">
                    <a:pos x="14" y="24"/>
                  </a:cxn>
                  <a:cxn ang="0">
                    <a:pos x="12" y="23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3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18"/>
                  </a:cxn>
                  <a:cxn ang="0">
                    <a:pos x="5" y="15"/>
                  </a:cxn>
                  <a:cxn ang="0">
                    <a:pos x="6" y="13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5" y="6"/>
                  </a:cxn>
                </a:cxnLst>
                <a:rect l="0" t="0" r="r" b="b"/>
                <a:pathLst>
                  <a:path w="24" h="24">
                    <a:moveTo>
                      <a:pt x="5" y="6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582"/>
              <p:cNvSpPr>
                <a:spLocks/>
              </p:cNvSpPr>
              <p:nvPr/>
            </p:nvSpPr>
            <p:spPr bwMode="auto">
              <a:xfrm>
                <a:off x="3106" y="3041"/>
                <a:ext cx="14" cy="1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1" y="12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7"/>
                  </a:cxn>
                </a:cxnLst>
                <a:rect l="0" t="0" r="r" b="b"/>
                <a:pathLst>
                  <a:path w="14" h="15">
                    <a:moveTo>
                      <a:pt x="5" y="7"/>
                    </a:move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583"/>
              <p:cNvSpPr>
                <a:spLocks/>
              </p:cNvSpPr>
              <p:nvPr/>
            </p:nvSpPr>
            <p:spPr bwMode="auto">
              <a:xfrm>
                <a:off x="3176" y="3032"/>
                <a:ext cx="22" cy="2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3" y="4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19" y="6"/>
                  </a:cxn>
                  <a:cxn ang="0">
                    <a:pos x="21" y="7"/>
                  </a:cxn>
                  <a:cxn ang="0">
                    <a:pos x="22" y="9"/>
                  </a:cxn>
                  <a:cxn ang="0">
                    <a:pos x="21" y="10"/>
                  </a:cxn>
                  <a:cxn ang="0">
                    <a:pos x="22" y="12"/>
                  </a:cxn>
                  <a:cxn ang="0">
                    <a:pos x="21" y="13"/>
                  </a:cxn>
                  <a:cxn ang="0">
                    <a:pos x="19" y="15"/>
                  </a:cxn>
                  <a:cxn ang="0">
                    <a:pos x="18" y="16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6" y="18"/>
                  </a:cxn>
                  <a:cxn ang="0">
                    <a:pos x="15" y="19"/>
                  </a:cxn>
                  <a:cxn ang="0">
                    <a:pos x="13" y="21"/>
                  </a:cxn>
                  <a:cxn ang="0">
                    <a:pos x="12" y="22"/>
                  </a:cxn>
                  <a:cxn ang="0">
                    <a:pos x="9" y="22"/>
                  </a:cxn>
                  <a:cxn ang="0">
                    <a:pos x="7" y="24"/>
                  </a:cxn>
                  <a:cxn ang="0">
                    <a:pos x="6" y="22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6" y="16"/>
                  </a:cxn>
                  <a:cxn ang="0">
                    <a:pos x="4" y="15"/>
                  </a:cxn>
                  <a:cxn ang="0">
                    <a:pos x="1" y="15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4" y="4"/>
                  </a:cxn>
                </a:cxnLst>
                <a:rect l="0" t="0" r="r" b="b"/>
                <a:pathLst>
                  <a:path w="22" h="24">
                    <a:moveTo>
                      <a:pt x="4" y="4"/>
                    </a:moveTo>
                    <a:lnTo>
                      <a:pt x="4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584"/>
              <p:cNvSpPr>
                <a:spLocks/>
              </p:cNvSpPr>
              <p:nvPr/>
            </p:nvSpPr>
            <p:spPr bwMode="auto">
              <a:xfrm>
                <a:off x="3278" y="3309"/>
                <a:ext cx="24" cy="26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3" y="11"/>
                  </a:cxn>
                  <a:cxn ang="0">
                    <a:pos x="21" y="12"/>
                  </a:cxn>
                  <a:cxn ang="0">
                    <a:pos x="21" y="15"/>
                  </a:cxn>
                  <a:cxn ang="0">
                    <a:pos x="21" y="18"/>
                  </a:cxn>
                  <a:cxn ang="0">
                    <a:pos x="20" y="20"/>
                  </a:cxn>
                  <a:cxn ang="0">
                    <a:pos x="18" y="21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4" y="23"/>
                  </a:cxn>
                  <a:cxn ang="0">
                    <a:pos x="12" y="21"/>
                  </a:cxn>
                  <a:cxn ang="0">
                    <a:pos x="14" y="23"/>
                  </a:cxn>
                  <a:cxn ang="0">
                    <a:pos x="12" y="24"/>
                  </a:cxn>
                  <a:cxn ang="0">
                    <a:pos x="11" y="2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6" y="24"/>
                  </a:cxn>
                  <a:cxn ang="0">
                    <a:pos x="6" y="21"/>
                  </a:cxn>
                  <a:cxn ang="0">
                    <a:pos x="6" y="18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  <a:cxn ang="0">
                    <a:pos x="21" y="3"/>
                  </a:cxn>
                  <a:cxn ang="0">
                    <a:pos x="23" y="4"/>
                  </a:cxn>
                </a:cxnLst>
                <a:rect l="0" t="0" r="r" b="b"/>
                <a:pathLst>
                  <a:path w="24" h="26">
                    <a:moveTo>
                      <a:pt x="23" y="3"/>
                    </a:move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585"/>
              <p:cNvSpPr>
                <a:spLocks/>
              </p:cNvSpPr>
              <p:nvPr/>
            </p:nvSpPr>
            <p:spPr bwMode="auto">
              <a:xfrm>
                <a:off x="3302" y="3315"/>
                <a:ext cx="12" cy="2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9" y="15"/>
                  </a:cxn>
                  <a:cxn ang="0">
                    <a:pos x="9" y="17"/>
                  </a:cxn>
                  <a:cxn ang="0">
                    <a:pos x="9" y="18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5" y="20"/>
                  </a:cxn>
                  <a:cxn ang="0">
                    <a:pos x="5" y="18"/>
                  </a:cxn>
                  <a:cxn ang="0">
                    <a:pos x="5" y="17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3" y="3"/>
                  </a:cxn>
                </a:cxnLst>
                <a:rect l="0" t="0" r="r" b="b"/>
                <a:pathLst>
                  <a:path w="12" h="20">
                    <a:moveTo>
                      <a:pt x="3" y="3"/>
                    </a:move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586"/>
              <p:cNvSpPr>
                <a:spLocks/>
              </p:cNvSpPr>
              <p:nvPr/>
            </p:nvSpPr>
            <p:spPr bwMode="auto">
              <a:xfrm>
                <a:off x="3299" y="3303"/>
                <a:ext cx="14" cy="24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6" y="17"/>
                  </a:cxn>
                  <a:cxn ang="0">
                    <a:pos x="6" y="18"/>
                  </a:cxn>
                  <a:cxn ang="0">
                    <a:pos x="5" y="18"/>
                  </a:cxn>
                  <a:cxn ang="0">
                    <a:pos x="5" y="20"/>
                  </a:cxn>
                  <a:cxn ang="0">
                    <a:pos x="3" y="21"/>
                  </a:cxn>
                  <a:cxn ang="0">
                    <a:pos x="3" y="23"/>
                  </a:cxn>
                  <a:cxn ang="0">
                    <a:pos x="2" y="23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2" y="9"/>
                  </a:cxn>
                </a:cxnLst>
                <a:rect l="0" t="0" r="r" b="b"/>
                <a:pathLst>
                  <a:path w="14" h="24">
                    <a:moveTo>
                      <a:pt x="2" y="9"/>
                    </a:move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587"/>
              <p:cNvSpPr>
                <a:spLocks/>
              </p:cNvSpPr>
              <p:nvPr/>
            </p:nvSpPr>
            <p:spPr bwMode="auto">
              <a:xfrm>
                <a:off x="3311" y="3312"/>
                <a:ext cx="17" cy="15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7" y="8"/>
                  </a:cxn>
                  <a:cxn ang="0">
                    <a:pos x="17" y="9"/>
                  </a:cxn>
                  <a:cxn ang="0">
                    <a:pos x="17" y="11"/>
                  </a:cxn>
                  <a:cxn ang="0">
                    <a:pos x="15" y="11"/>
                  </a:cxn>
                  <a:cxn ang="0">
                    <a:pos x="14" y="11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4" y="15"/>
                  </a:cxn>
                  <a:cxn ang="0">
                    <a:pos x="12" y="15"/>
                  </a:cxn>
                  <a:cxn ang="0">
                    <a:pos x="11" y="15"/>
                  </a:cxn>
                  <a:cxn ang="0">
                    <a:pos x="11" y="14"/>
                  </a:cxn>
                  <a:cxn ang="0">
                    <a:pos x="9" y="14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3" y="14"/>
                  </a:cxn>
                </a:cxnLst>
                <a:rect l="0" t="0" r="r" b="b"/>
                <a:pathLst>
                  <a:path w="17" h="15">
                    <a:moveTo>
                      <a:pt x="3" y="14"/>
                    </a:move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588"/>
              <p:cNvSpPr>
                <a:spLocks/>
              </p:cNvSpPr>
              <p:nvPr/>
            </p:nvSpPr>
            <p:spPr bwMode="auto">
              <a:xfrm>
                <a:off x="3281" y="3289"/>
                <a:ext cx="29" cy="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7" y="2"/>
                  </a:cxn>
                  <a:cxn ang="0">
                    <a:pos x="29" y="0"/>
                  </a:cxn>
                  <a:cxn ang="0">
                    <a:pos x="29" y="3"/>
                  </a:cxn>
                  <a:cxn ang="0">
                    <a:pos x="29" y="6"/>
                  </a:cxn>
                  <a:cxn ang="0">
                    <a:pos x="26" y="6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20" y="9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1" y="15"/>
                  </a:cxn>
                  <a:cxn ang="0">
                    <a:pos x="9" y="17"/>
                  </a:cxn>
                  <a:cxn ang="0">
                    <a:pos x="11" y="18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6" y="17"/>
                  </a:cxn>
                  <a:cxn ang="0">
                    <a:pos x="5" y="15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29" h="18">
                    <a:moveTo>
                      <a:pt x="6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589"/>
              <p:cNvSpPr>
                <a:spLocks/>
              </p:cNvSpPr>
              <p:nvPr/>
            </p:nvSpPr>
            <p:spPr bwMode="auto">
              <a:xfrm>
                <a:off x="3310" y="3301"/>
                <a:ext cx="16" cy="14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5" y="11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6" y="11"/>
                  </a:cxn>
                </a:cxnLst>
                <a:rect l="0" t="0" r="r" b="b"/>
                <a:pathLst>
                  <a:path w="16" h="14">
                    <a:moveTo>
                      <a:pt x="16" y="11"/>
                    </a:moveTo>
                    <a:lnTo>
                      <a:pt x="15" y="11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590"/>
              <p:cNvSpPr>
                <a:spLocks/>
              </p:cNvSpPr>
              <p:nvPr/>
            </p:nvSpPr>
            <p:spPr bwMode="auto">
              <a:xfrm>
                <a:off x="3308" y="3292"/>
                <a:ext cx="18" cy="1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7" y="3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7" y="8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7" y="9"/>
                  </a:cxn>
                  <a:cxn ang="0">
                    <a:pos x="15" y="9"/>
                  </a:cxn>
                  <a:cxn ang="0">
                    <a:pos x="17" y="9"/>
                  </a:cxn>
                  <a:cxn ang="0">
                    <a:pos x="17" y="11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5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1" y="14"/>
                  </a:cxn>
                  <a:cxn ang="0">
                    <a:pos x="11" y="12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1"/>
                  </a:cxn>
                </a:cxnLst>
                <a:rect l="0" t="0" r="r" b="b"/>
                <a:pathLst>
                  <a:path w="18" h="15">
                    <a:moveTo>
                      <a:pt x="2" y="11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591"/>
              <p:cNvSpPr>
                <a:spLocks/>
              </p:cNvSpPr>
              <p:nvPr/>
            </p:nvSpPr>
            <p:spPr bwMode="auto">
              <a:xfrm>
                <a:off x="3322" y="3306"/>
                <a:ext cx="22" cy="29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2" y="3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8" y="9"/>
                  </a:cxn>
                  <a:cxn ang="0">
                    <a:pos x="19" y="10"/>
                  </a:cxn>
                  <a:cxn ang="0">
                    <a:pos x="19" y="14"/>
                  </a:cxn>
                  <a:cxn ang="0">
                    <a:pos x="21" y="15"/>
                  </a:cxn>
                  <a:cxn ang="0">
                    <a:pos x="22" y="17"/>
                  </a:cxn>
                  <a:cxn ang="0">
                    <a:pos x="22" y="20"/>
                  </a:cxn>
                  <a:cxn ang="0">
                    <a:pos x="21" y="18"/>
                  </a:cxn>
                  <a:cxn ang="0">
                    <a:pos x="19" y="20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5" y="21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2" y="21"/>
                  </a:cxn>
                  <a:cxn ang="0">
                    <a:pos x="10" y="23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10" y="27"/>
                  </a:cxn>
                  <a:cxn ang="0">
                    <a:pos x="7" y="27"/>
                  </a:cxn>
                  <a:cxn ang="0">
                    <a:pos x="6" y="29"/>
                  </a:cxn>
                  <a:cxn ang="0">
                    <a:pos x="4" y="27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26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3" y="21"/>
                  </a:cxn>
                  <a:cxn ang="0">
                    <a:pos x="3" y="20"/>
                  </a:cxn>
                  <a:cxn ang="0">
                    <a:pos x="1" y="18"/>
                  </a:cxn>
                  <a:cxn ang="0">
                    <a:pos x="3" y="17"/>
                  </a:cxn>
                  <a:cxn ang="0">
                    <a:pos x="6" y="17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22" h="29">
                    <a:moveTo>
                      <a:pt x="10" y="0"/>
                    </a:move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592"/>
              <p:cNvSpPr>
                <a:spLocks/>
              </p:cNvSpPr>
              <p:nvPr/>
            </p:nvSpPr>
            <p:spPr bwMode="auto">
              <a:xfrm>
                <a:off x="3323" y="3286"/>
                <a:ext cx="9" cy="2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8" y="14"/>
                  </a:cxn>
                  <a:cxn ang="0">
                    <a:pos x="8" y="15"/>
                  </a:cxn>
                  <a:cxn ang="0">
                    <a:pos x="8" y="17"/>
                  </a:cxn>
                  <a:cxn ang="0">
                    <a:pos x="8" y="18"/>
                  </a:cxn>
                  <a:cxn ang="0">
                    <a:pos x="9" y="18"/>
                  </a:cxn>
                  <a:cxn ang="0">
                    <a:pos x="9" y="20"/>
                  </a:cxn>
                  <a:cxn ang="0">
                    <a:pos x="8" y="20"/>
                  </a:cxn>
                  <a:cxn ang="0">
                    <a:pos x="6" y="20"/>
                  </a:cxn>
                  <a:cxn ang="0">
                    <a:pos x="5" y="20"/>
                  </a:cxn>
                  <a:cxn ang="0">
                    <a:pos x="5" y="21"/>
                  </a:cxn>
                  <a:cxn ang="0">
                    <a:pos x="3" y="21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3" y="6"/>
                  </a:cxn>
                </a:cxnLst>
                <a:rect l="0" t="0" r="r" b="b"/>
                <a:pathLst>
                  <a:path w="9" h="23">
                    <a:moveTo>
                      <a:pt x="3" y="6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593"/>
              <p:cNvSpPr>
                <a:spLocks/>
              </p:cNvSpPr>
              <p:nvPr/>
            </p:nvSpPr>
            <p:spPr bwMode="auto">
              <a:xfrm>
                <a:off x="3328" y="3286"/>
                <a:ext cx="10" cy="20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4" y="18"/>
                  </a:cxn>
                  <a:cxn ang="0">
                    <a:pos x="3" y="18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6" y="17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4" y="20"/>
                  </a:cxn>
                </a:cxnLst>
                <a:rect l="0" t="0" r="r" b="b"/>
                <a:pathLst>
                  <a:path w="10" h="20">
                    <a:moveTo>
                      <a:pt x="4" y="20"/>
                    </a:moveTo>
                    <a:lnTo>
                      <a:pt x="4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594"/>
              <p:cNvSpPr>
                <a:spLocks/>
              </p:cNvSpPr>
              <p:nvPr/>
            </p:nvSpPr>
            <p:spPr bwMode="auto">
              <a:xfrm>
                <a:off x="3334" y="3289"/>
                <a:ext cx="15" cy="1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7" y="6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3" y="14"/>
                  </a:cxn>
                  <a:cxn ang="0">
                    <a:pos x="15" y="14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10" y="15"/>
                  </a:cxn>
                  <a:cxn ang="0">
                    <a:pos x="10" y="17"/>
                  </a:cxn>
                  <a:cxn ang="0">
                    <a:pos x="10" y="18"/>
                  </a:cxn>
                  <a:cxn ang="0">
                    <a:pos x="9" y="18"/>
                  </a:cxn>
                  <a:cxn ang="0">
                    <a:pos x="7" y="18"/>
                  </a:cxn>
                  <a:cxn ang="0">
                    <a:pos x="7" y="17"/>
                  </a:cxn>
                  <a:cxn ang="0">
                    <a:pos x="6" y="17"/>
                  </a:cxn>
                  <a:cxn ang="0">
                    <a:pos x="6" y="15"/>
                  </a:cxn>
                  <a:cxn ang="0">
                    <a:pos x="4" y="15"/>
                  </a:cxn>
                  <a:cxn ang="0">
                    <a:pos x="4" y="17"/>
                  </a:cxn>
                  <a:cxn ang="0">
                    <a:pos x="3" y="17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15" h="18">
                    <a:moveTo>
                      <a:pt x="4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595"/>
              <p:cNvSpPr>
                <a:spLocks/>
              </p:cNvSpPr>
              <p:nvPr/>
            </p:nvSpPr>
            <p:spPr bwMode="auto">
              <a:xfrm>
                <a:off x="3340" y="3285"/>
                <a:ext cx="21" cy="19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9" y="16"/>
                  </a:cxn>
                  <a:cxn ang="0">
                    <a:pos x="7" y="15"/>
                  </a:cxn>
                  <a:cxn ang="0">
                    <a:pos x="6" y="16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5" y="3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9" y="4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18" y="9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5" y="15"/>
                  </a:cxn>
                </a:cxnLst>
                <a:rect l="0" t="0" r="r" b="b"/>
                <a:pathLst>
                  <a:path w="21" h="19">
                    <a:moveTo>
                      <a:pt x="15" y="15"/>
                    </a:moveTo>
                    <a:lnTo>
                      <a:pt x="15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596"/>
              <p:cNvSpPr>
                <a:spLocks/>
              </p:cNvSpPr>
              <p:nvPr/>
            </p:nvSpPr>
            <p:spPr bwMode="auto">
              <a:xfrm>
                <a:off x="3286" y="3276"/>
                <a:ext cx="24" cy="15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4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9" y="7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4" y="12"/>
                  </a:cxn>
                  <a:cxn ang="0">
                    <a:pos x="22" y="13"/>
                  </a:cxn>
                  <a:cxn ang="0">
                    <a:pos x="21" y="15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0" y="13"/>
                  </a:cxn>
                  <a:cxn ang="0">
                    <a:pos x="9" y="15"/>
                  </a:cxn>
                  <a:cxn ang="0">
                    <a:pos x="6" y="15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3" y="12"/>
                  </a:cxn>
                  <a:cxn ang="0">
                    <a:pos x="4" y="10"/>
                  </a:cxn>
                  <a:cxn ang="0">
                    <a:pos x="6" y="9"/>
                  </a:cxn>
                  <a:cxn ang="0">
                    <a:pos x="4" y="7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6" y="3"/>
                  </a:cxn>
                </a:cxnLst>
                <a:rect l="0" t="0" r="r" b="b"/>
                <a:pathLst>
                  <a:path w="24" h="15">
                    <a:moveTo>
                      <a:pt x="6" y="1"/>
                    </a:move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597"/>
              <p:cNvSpPr>
                <a:spLocks/>
              </p:cNvSpPr>
              <p:nvPr/>
            </p:nvSpPr>
            <p:spPr bwMode="auto">
              <a:xfrm>
                <a:off x="3308" y="3282"/>
                <a:ext cx="11" cy="1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1" y="13"/>
                  </a:cxn>
                  <a:cxn ang="0">
                    <a:pos x="11" y="15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10"/>
                  </a:cxn>
                </a:cxnLst>
                <a:rect l="0" t="0" r="r" b="b"/>
                <a:pathLst>
                  <a:path w="11" h="15">
                    <a:moveTo>
                      <a:pt x="2" y="10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Freeform 598"/>
              <p:cNvSpPr>
                <a:spLocks/>
              </p:cNvSpPr>
              <p:nvPr/>
            </p:nvSpPr>
            <p:spPr bwMode="auto">
              <a:xfrm>
                <a:off x="3298" y="3267"/>
                <a:ext cx="19" cy="1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4"/>
                  </a:cxn>
                  <a:cxn ang="0">
                    <a:pos x="10" y="6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5" y="7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18" y="13"/>
                  </a:cxn>
                  <a:cxn ang="0">
                    <a:pos x="19" y="15"/>
                  </a:cxn>
                  <a:cxn ang="0">
                    <a:pos x="18" y="16"/>
                  </a:cxn>
                  <a:cxn ang="0">
                    <a:pos x="16" y="15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7" y="15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3" y="13"/>
                  </a:cxn>
                  <a:cxn ang="0">
                    <a:pos x="1" y="12"/>
                  </a:cxn>
                  <a:cxn ang="0">
                    <a:pos x="0" y="10"/>
                  </a:cxn>
                </a:cxnLst>
                <a:rect l="0" t="0" r="r" b="b"/>
                <a:pathLst>
                  <a:path w="19" h="16">
                    <a:moveTo>
                      <a:pt x="0" y="10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599"/>
              <p:cNvSpPr>
                <a:spLocks/>
              </p:cNvSpPr>
              <p:nvPr/>
            </p:nvSpPr>
            <p:spPr bwMode="auto">
              <a:xfrm>
                <a:off x="3287" y="3258"/>
                <a:ext cx="20" cy="21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11" y="1"/>
                  </a:cxn>
                  <a:cxn ang="0">
                    <a:pos x="14" y="1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18" y="7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17" y="12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4" y="12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6" y="19"/>
                  </a:cxn>
                  <a:cxn ang="0">
                    <a:pos x="5" y="21"/>
                  </a:cxn>
                  <a:cxn ang="0">
                    <a:pos x="5" y="18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7"/>
                  </a:cxn>
                </a:cxnLst>
                <a:rect l="0" t="0" r="r" b="b"/>
                <a:pathLst>
                  <a:path w="20" h="21">
                    <a:moveTo>
                      <a:pt x="0" y="7"/>
                    </a:moveTo>
                    <a:lnTo>
                      <a:pt x="2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600"/>
              <p:cNvSpPr>
                <a:spLocks/>
              </p:cNvSpPr>
              <p:nvPr/>
            </p:nvSpPr>
            <p:spPr bwMode="auto">
              <a:xfrm>
                <a:off x="3301" y="3250"/>
                <a:ext cx="24" cy="2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7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1" y="8"/>
                  </a:cxn>
                  <a:cxn ang="0">
                    <a:pos x="22" y="9"/>
                  </a:cxn>
                  <a:cxn ang="0">
                    <a:pos x="24" y="11"/>
                  </a:cxn>
                  <a:cxn ang="0">
                    <a:pos x="22" y="12"/>
                  </a:cxn>
                  <a:cxn ang="0">
                    <a:pos x="22" y="15"/>
                  </a:cxn>
                  <a:cxn ang="0">
                    <a:pos x="21" y="17"/>
                  </a:cxn>
                  <a:cxn ang="0">
                    <a:pos x="21" y="17"/>
                  </a:cxn>
                  <a:cxn ang="0">
                    <a:pos x="21" y="17"/>
                  </a:cxn>
                  <a:cxn ang="0">
                    <a:pos x="19" y="18"/>
                  </a:cxn>
                  <a:cxn ang="0">
                    <a:pos x="21" y="20"/>
                  </a:cxn>
                  <a:cxn ang="0">
                    <a:pos x="21" y="20"/>
                  </a:cxn>
                  <a:cxn ang="0">
                    <a:pos x="21" y="20"/>
                  </a:cxn>
                  <a:cxn ang="0">
                    <a:pos x="21" y="20"/>
                  </a:cxn>
                  <a:cxn ang="0">
                    <a:pos x="19" y="21"/>
                  </a:cxn>
                  <a:cxn ang="0">
                    <a:pos x="18" y="24"/>
                  </a:cxn>
                  <a:cxn ang="0">
                    <a:pos x="16" y="26"/>
                  </a:cxn>
                  <a:cxn ang="0">
                    <a:pos x="15" y="27"/>
                  </a:cxn>
                  <a:cxn ang="0">
                    <a:pos x="13" y="26"/>
                  </a:cxn>
                  <a:cxn ang="0">
                    <a:pos x="12" y="24"/>
                  </a:cxn>
                  <a:cxn ang="0">
                    <a:pos x="10" y="23"/>
                  </a:cxn>
                  <a:cxn ang="0">
                    <a:pos x="10" y="23"/>
                  </a:cxn>
                  <a:cxn ang="0">
                    <a:pos x="10" y="23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7" y="23"/>
                  </a:cxn>
                  <a:cxn ang="0">
                    <a:pos x="9" y="21"/>
                  </a:cxn>
                  <a:cxn ang="0">
                    <a:pos x="7" y="18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1" y="8"/>
                  </a:cxn>
                </a:cxnLst>
                <a:rect l="0" t="0" r="r" b="b"/>
                <a:pathLst>
                  <a:path w="24" h="27">
                    <a:moveTo>
                      <a:pt x="1" y="8"/>
                    </a:moveTo>
                    <a:lnTo>
                      <a:pt x="3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601"/>
              <p:cNvSpPr>
                <a:spLocks/>
              </p:cNvSpPr>
              <p:nvPr/>
            </p:nvSpPr>
            <p:spPr bwMode="auto">
              <a:xfrm>
                <a:off x="3323" y="3273"/>
                <a:ext cx="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8" y="12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lnTo>
                      <a:pt x="8" y="10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602"/>
              <p:cNvSpPr>
                <a:spLocks/>
              </p:cNvSpPr>
              <p:nvPr/>
            </p:nvSpPr>
            <p:spPr bwMode="auto">
              <a:xfrm>
                <a:off x="3329" y="3271"/>
                <a:ext cx="12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2" y="14"/>
                  </a:cxn>
                </a:cxnLst>
                <a:rect l="0" t="0" r="r" b="b"/>
                <a:pathLst>
                  <a:path w="12" h="14">
                    <a:moveTo>
                      <a:pt x="2" y="14"/>
                    </a:move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603"/>
              <p:cNvSpPr>
                <a:spLocks/>
              </p:cNvSpPr>
              <p:nvPr/>
            </p:nvSpPr>
            <p:spPr bwMode="auto">
              <a:xfrm>
                <a:off x="3340" y="3274"/>
                <a:ext cx="16" cy="1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3" y="8"/>
                  </a:cxn>
                  <a:cxn ang="0">
                    <a:pos x="15" y="8"/>
                  </a:cxn>
                  <a:cxn ang="0">
                    <a:pos x="15" y="9"/>
                  </a:cxn>
                  <a:cxn ang="0">
                    <a:pos x="16" y="9"/>
                  </a:cxn>
                  <a:cxn ang="0">
                    <a:pos x="16" y="11"/>
                  </a:cxn>
                  <a:cxn ang="0">
                    <a:pos x="15" y="11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3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3" y="9"/>
                  </a:cxn>
                </a:cxnLst>
                <a:rect l="0" t="0" r="r" b="b"/>
                <a:pathLst>
                  <a:path w="16" h="15">
                    <a:moveTo>
                      <a:pt x="3" y="9"/>
                    </a:moveTo>
                    <a:lnTo>
                      <a:pt x="3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604"/>
              <p:cNvSpPr>
                <a:spLocks/>
              </p:cNvSpPr>
              <p:nvPr/>
            </p:nvSpPr>
            <p:spPr bwMode="auto">
              <a:xfrm>
                <a:off x="3352" y="3267"/>
                <a:ext cx="16" cy="1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" y="12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5" y="6"/>
                  </a:cxn>
                  <a:cxn ang="0">
                    <a:pos x="15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5" y="7"/>
                  </a:cxn>
                  <a:cxn ang="0">
                    <a:pos x="16" y="7"/>
                  </a:cxn>
                  <a:cxn ang="0">
                    <a:pos x="15" y="7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5" y="13"/>
                  </a:cxn>
                  <a:cxn ang="0">
                    <a:pos x="13" y="13"/>
                  </a:cxn>
                  <a:cxn ang="0">
                    <a:pos x="13" y="15"/>
                  </a:cxn>
                  <a:cxn ang="0">
                    <a:pos x="13" y="16"/>
                  </a:cxn>
                  <a:cxn ang="0">
                    <a:pos x="13" y="18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10" y="16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2"/>
                  </a:cxn>
                </a:cxnLst>
                <a:rect l="0" t="0" r="r" b="b"/>
                <a:pathLst>
                  <a:path w="16" h="18">
                    <a:moveTo>
                      <a:pt x="0" y="12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605"/>
              <p:cNvSpPr>
                <a:spLocks/>
              </p:cNvSpPr>
              <p:nvPr/>
            </p:nvSpPr>
            <p:spPr bwMode="auto">
              <a:xfrm>
                <a:off x="3320" y="3265"/>
                <a:ext cx="18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7" y="2"/>
                  </a:cxn>
                  <a:cxn ang="0">
                    <a:pos x="17" y="3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4" y="6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9">
                    <a:moveTo>
                      <a:pt x="0" y="8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606"/>
              <p:cNvSpPr>
                <a:spLocks/>
              </p:cNvSpPr>
              <p:nvPr/>
            </p:nvSpPr>
            <p:spPr bwMode="auto">
              <a:xfrm>
                <a:off x="3317" y="3246"/>
                <a:ext cx="24" cy="19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5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3" y="6"/>
                  </a:cxn>
                  <a:cxn ang="0">
                    <a:pos x="24" y="7"/>
                  </a:cxn>
                  <a:cxn ang="0">
                    <a:pos x="23" y="9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3" y="12"/>
                  </a:cxn>
                  <a:cxn ang="0">
                    <a:pos x="21" y="13"/>
                  </a:cxn>
                  <a:cxn ang="0">
                    <a:pos x="23" y="15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8" y="19"/>
                  </a:cxn>
                  <a:cxn ang="0">
                    <a:pos x="15" y="19"/>
                  </a:cxn>
                  <a:cxn ang="0">
                    <a:pos x="12" y="19"/>
                  </a:cxn>
                  <a:cxn ang="0">
                    <a:pos x="9" y="19"/>
                  </a:cxn>
                  <a:cxn ang="0">
                    <a:pos x="6" y="19"/>
                  </a:cxn>
                </a:cxnLst>
                <a:rect l="0" t="0" r="r" b="b"/>
                <a:pathLst>
                  <a:path w="24" h="19">
                    <a:moveTo>
                      <a:pt x="6" y="19"/>
                    </a:move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32" name="Group 808"/>
            <p:cNvGrpSpPr>
              <a:grpSpLocks/>
            </p:cNvGrpSpPr>
            <p:nvPr/>
          </p:nvGrpSpPr>
          <p:grpSpPr bwMode="auto">
            <a:xfrm>
              <a:off x="2457" y="2354"/>
              <a:ext cx="1115" cy="1273"/>
              <a:chOff x="2457" y="2354"/>
              <a:chExt cx="1115" cy="1273"/>
            </a:xfrm>
          </p:grpSpPr>
          <p:sp>
            <p:nvSpPr>
              <p:cNvPr id="1632" name="Freeform 608"/>
              <p:cNvSpPr>
                <a:spLocks/>
              </p:cNvSpPr>
              <p:nvPr/>
            </p:nvSpPr>
            <p:spPr bwMode="auto">
              <a:xfrm>
                <a:off x="3334" y="3256"/>
                <a:ext cx="12" cy="21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0" y="11"/>
                  </a:cxn>
                  <a:cxn ang="0">
                    <a:pos x="10" y="14"/>
                  </a:cxn>
                  <a:cxn ang="0">
                    <a:pos x="12" y="15"/>
                  </a:cxn>
                  <a:cxn ang="0">
                    <a:pos x="12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3" y="18"/>
                  </a:cxn>
                  <a:cxn ang="0">
                    <a:pos x="1" y="17"/>
                  </a:cxn>
                </a:cxnLst>
                <a:rect l="0" t="0" r="r" b="b"/>
                <a:pathLst>
                  <a:path w="12" h="21">
                    <a:moveTo>
                      <a:pt x="1" y="17"/>
                    </a:moveTo>
                    <a:lnTo>
                      <a:pt x="1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609"/>
              <p:cNvSpPr>
                <a:spLocks/>
              </p:cNvSpPr>
              <p:nvPr/>
            </p:nvSpPr>
            <p:spPr bwMode="auto">
              <a:xfrm>
                <a:off x="3344" y="3261"/>
                <a:ext cx="18" cy="1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6"/>
                  </a:cxn>
                  <a:cxn ang="0">
                    <a:pos x="8" y="15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7" y="10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5" y="13"/>
                  </a:cxn>
                  <a:cxn ang="0">
                    <a:pos x="15" y="15"/>
                  </a:cxn>
                  <a:cxn ang="0">
                    <a:pos x="17" y="15"/>
                  </a:cxn>
                  <a:cxn ang="0">
                    <a:pos x="15" y="15"/>
                  </a:cxn>
                  <a:cxn ang="0">
                    <a:pos x="15" y="16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1" y="16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9" y="18"/>
                  </a:cxn>
                  <a:cxn ang="0">
                    <a:pos x="8" y="18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6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610"/>
              <p:cNvSpPr>
                <a:spLocks/>
              </p:cNvSpPr>
              <p:nvPr/>
            </p:nvSpPr>
            <p:spPr bwMode="auto">
              <a:xfrm>
                <a:off x="3353" y="3285"/>
                <a:ext cx="20" cy="24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9" y="22"/>
                  </a:cxn>
                  <a:cxn ang="0">
                    <a:pos x="8" y="21"/>
                  </a:cxn>
                  <a:cxn ang="0">
                    <a:pos x="5" y="22"/>
                  </a:cxn>
                  <a:cxn ang="0">
                    <a:pos x="3" y="21"/>
                  </a:cxn>
                  <a:cxn ang="0">
                    <a:pos x="2" y="19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3"/>
                  </a:cxn>
                  <a:cxn ang="0">
                    <a:pos x="14" y="6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20" y="6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4" y="15"/>
                  </a:cxn>
                  <a:cxn ang="0">
                    <a:pos x="14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12" y="22"/>
                  </a:cxn>
                </a:cxnLst>
                <a:rect l="0" t="0" r="r" b="b"/>
                <a:pathLst>
                  <a:path w="20" h="24">
                    <a:moveTo>
                      <a:pt x="12" y="24"/>
                    </a:moveTo>
                    <a:lnTo>
                      <a:pt x="12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611"/>
              <p:cNvSpPr>
                <a:spLocks/>
              </p:cNvSpPr>
              <p:nvPr/>
            </p:nvSpPr>
            <p:spPr bwMode="auto">
              <a:xfrm>
                <a:off x="3364" y="3292"/>
                <a:ext cx="27" cy="2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2" y="2"/>
                  </a:cxn>
                  <a:cxn ang="0">
                    <a:pos x="22" y="5"/>
                  </a:cxn>
                  <a:cxn ang="0">
                    <a:pos x="22" y="5"/>
                  </a:cxn>
                  <a:cxn ang="0">
                    <a:pos x="24" y="6"/>
                  </a:cxn>
                  <a:cxn ang="0">
                    <a:pos x="24" y="9"/>
                  </a:cxn>
                  <a:cxn ang="0">
                    <a:pos x="25" y="11"/>
                  </a:cxn>
                  <a:cxn ang="0">
                    <a:pos x="24" y="14"/>
                  </a:cxn>
                  <a:cxn ang="0">
                    <a:pos x="25" y="15"/>
                  </a:cxn>
                  <a:cxn ang="0">
                    <a:pos x="27" y="17"/>
                  </a:cxn>
                  <a:cxn ang="0">
                    <a:pos x="25" y="18"/>
                  </a:cxn>
                  <a:cxn ang="0">
                    <a:pos x="24" y="20"/>
                  </a:cxn>
                  <a:cxn ang="0">
                    <a:pos x="22" y="18"/>
                  </a:cxn>
                  <a:cxn ang="0">
                    <a:pos x="21" y="17"/>
                  </a:cxn>
                  <a:cxn ang="0">
                    <a:pos x="18" y="17"/>
                  </a:cxn>
                  <a:cxn ang="0">
                    <a:pos x="16" y="15"/>
                  </a:cxn>
                  <a:cxn ang="0">
                    <a:pos x="13" y="15"/>
                  </a:cxn>
                  <a:cxn ang="0">
                    <a:pos x="12" y="17"/>
                  </a:cxn>
                  <a:cxn ang="0">
                    <a:pos x="10" y="18"/>
                  </a:cxn>
                  <a:cxn ang="0">
                    <a:pos x="7" y="18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6" y="14"/>
                  </a:cxn>
                  <a:cxn ang="0">
                    <a:pos x="3" y="14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4" y="6"/>
                  </a:cxn>
                  <a:cxn ang="0">
                    <a:pos x="7" y="6"/>
                  </a:cxn>
                </a:cxnLst>
                <a:rect l="0" t="0" r="r" b="b"/>
                <a:pathLst>
                  <a:path w="27" h="20">
                    <a:moveTo>
                      <a:pt x="7" y="5"/>
                    </a:move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Freeform 612"/>
              <p:cNvSpPr>
                <a:spLocks/>
              </p:cNvSpPr>
              <p:nvPr/>
            </p:nvSpPr>
            <p:spPr bwMode="auto">
              <a:xfrm>
                <a:off x="3406" y="3307"/>
                <a:ext cx="15" cy="17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4" y="11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5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2" y="16"/>
                  </a:cxn>
                  <a:cxn ang="0">
                    <a:pos x="11" y="16"/>
                  </a:cxn>
                  <a:cxn ang="0">
                    <a:pos x="11" y="14"/>
                  </a:cxn>
                  <a:cxn ang="0">
                    <a:pos x="11" y="16"/>
                  </a:cxn>
                  <a:cxn ang="0">
                    <a:pos x="9" y="16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6" y="11"/>
                  </a:cxn>
                </a:cxnLst>
                <a:rect l="0" t="0" r="r" b="b"/>
                <a:pathLst>
                  <a:path w="15" h="17">
                    <a:moveTo>
                      <a:pt x="6" y="11"/>
                    </a:move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613"/>
              <p:cNvSpPr>
                <a:spLocks/>
              </p:cNvSpPr>
              <p:nvPr/>
            </p:nvSpPr>
            <p:spPr bwMode="auto">
              <a:xfrm>
                <a:off x="3415" y="3306"/>
                <a:ext cx="15" cy="17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5" y="9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2" y="15"/>
                  </a:cxn>
                  <a:cxn ang="0">
                    <a:pos x="11" y="15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9" y="15"/>
                  </a:cxn>
                  <a:cxn ang="0">
                    <a:pos x="9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6" y="15"/>
                  </a:cxn>
                </a:cxnLst>
                <a:rect l="0" t="0" r="r" b="b"/>
                <a:pathLst>
                  <a:path w="15" h="17">
                    <a:moveTo>
                      <a:pt x="6" y="15"/>
                    </a:moveTo>
                    <a:lnTo>
                      <a:pt x="6" y="14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614"/>
              <p:cNvSpPr>
                <a:spLocks/>
              </p:cNvSpPr>
              <p:nvPr/>
            </p:nvSpPr>
            <p:spPr bwMode="auto">
              <a:xfrm>
                <a:off x="3394" y="3253"/>
                <a:ext cx="26" cy="2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0" y="8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3" y="8"/>
                  </a:cxn>
                  <a:cxn ang="0">
                    <a:pos x="23" y="8"/>
                  </a:cxn>
                  <a:cxn ang="0">
                    <a:pos x="24" y="9"/>
                  </a:cxn>
                  <a:cxn ang="0">
                    <a:pos x="23" y="11"/>
                  </a:cxn>
                  <a:cxn ang="0">
                    <a:pos x="24" y="12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4" y="15"/>
                  </a:cxn>
                  <a:cxn ang="0">
                    <a:pos x="23" y="18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3" y="23"/>
                  </a:cxn>
                  <a:cxn ang="0">
                    <a:pos x="23" y="26"/>
                  </a:cxn>
                  <a:cxn ang="0">
                    <a:pos x="20" y="26"/>
                  </a:cxn>
                  <a:cxn ang="0">
                    <a:pos x="20" y="26"/>
                  </a:cxn>
                  <a:cxn ang="0">
                    <a:pos x="18" y="26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7" y="24"/>
                  </a:cxn>
                  <a:cxn ang="0">
                    <a:pos x="17" y="21"/>
                  </a:cxn>
                  <a:cxn ang="0">
                    <a:pos x="15" y="23"/>
                  </a:cxn>
                  <a:cxn ang="0">
                    <a:pos x="17" y="21"/>
                  </a:cxn>
                  <a:cxn ang="0">
                    <a:pos x="17" y="21"/>
                  </a:cxn>
                  <a:cxn ang="0">
                    <a:pos x="17" y="21"/>
                  </a:cxn>
                  <a:cxn ang="0">
                    <a:pos x="15" y="23"/>
                  </a:cxn>
                  <a:cxn ang="0">
                    <a:pos x="17" y="24"/>
                  </a:cxn>
                  <a:cxn ang="0">
                    <a:pos x="18" y="26"/>
                  </a:cxn>
                  <a:cxn ang="0">
                    <a:pos x="17" y="24"/>
                  </a:cxn>
                  <a:cxn ang="0">
                    <a:pos x="15" y="23"/>
                  </a:cxn>
                  <a:cxn ang="0">
                    <a:pos x="12" y="23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9" y="23"/>
                  </a:cxn>
                  <a:cxn ang="0">
                    <a:pos x="9" y="23"/>
                  </a:cxn>
                  <a:cxn ang="0">
                    <a:pos x="8" y="24"/>
                  </a:cxn>
                  <a:cxn ang="0">
                    <a:pos x="6" y="23"/>
                  </a:cxn>
                  <a:cxn ang="0">
                    <a:pos x="4" y="21"/>
                  </a:cxn>
                  <a:cxn ang="0">
                    <a:pos x="1" y="21"/>
                  </a:cxn>
                  <a:cxn ang="0">
                    <a:pos x="0" y="20"/>
                  </a:cxn>
                </a:cxnLst>
                <a:rect l="0" t="0" r="r" b="b"/>
                <a:pathLst>
                  <a:path w="26" h="27">
                    <a:moveTo>
                      <a:pt x="0" y="20"/>
                    </a:move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Freeform 615"/>
              <p:cNvSpPr>
                <a:spLocks/>
              </p:cNvSpPr>
              <p:nvPr/>
            </p:nvSpPr>
            <p:spPr bwMode="auto">
              <a:xfrm>
                <a:off x="3326" y="3228"/>
                <a:ext cx="18" cy="21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2" y="12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5" y="7"/>
                  </a:cxn>
                  <a:cxn ang="0">
                    <a:pos x="14" y="9"/>
                  </a:cxn>
                  <a:cxn ang="0">
                    <a:pos x="14" y="12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5" y="21"/>
                  </a:cxn>
                  <a:cxn ang="0">
                    <a:pos x="12" y="21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5" y="19"/>
                  </a:cxn>
                  <a:cxn ang="0">
                    <a:pos x="2" y="19"/>
                  </a:cxn>
                </a:cxnLst>
                <a:rect l="0" t="0" r="r" b="b"/>
                <a:pathLst>
                  <a:path w="18" h="21">
                    <a:moveTo>
                      <a:pt x="2" y="19"/>
                    </a:move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616"/>
              <p:cNvSpPr>
                <a:spLocks/>
              </p:cNvSpPr>
              <p:nvPr/>
            </p:nvSpPr>
            <p:spPr bwMode="auto">
              <a:xfrm>
                <a:off x="3349" y="3223"/>
                <a:ext cx="15" cy="1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1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3" y="8"/>
                  </a:cxn>
                  <a:cxn ang="0">
                    <a:pos x="12" y="9"/>
                  </a:cxn>
                  <a:cxn ang="0">
                    <a:pos x="10" y="9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3" y="12"/>
                  </a:cxn>
                </a:cxnLst>
                <a:rect l="0" t="0" r="r" b="b"/>
                <a:pathLst>
                  <a:path w="15" h="14">
                    <a:moveTo>
                      <a:pt x="3" y="12"/>
                    </a:move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617"/>
              <p:cNvSpPr>
                <a:spLocks/>
              </p:cNvSpPr>
              <p:nvPr/>
            </p:nvSpPr>
            <p:spPr bwMode="auto">
              <a:xfrm>
                <a:off x="3272" y="3197"/>
                <a:ext cx="21" cy="1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4"/>
                  </a:cxn>
                  <a:cxn ang="0">
                    <a:pos x="18" y="4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20" y="7"/>
                  </a:cxn>
                  <a:cxn ang="0">
                    <a:pos x="20" y="8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21" y="11"/>
                  </a:cxn>
                  <a:cxn ang="0">
                    <a:pos x="20" y="11"/>
                  </a:cxn>
                  <a:cxn ang="0">
                    <a:pos x="20" y="13"/>
                  </a:cxn>
                  <a:cxn ang="0">
                    <a:pos x="18" y="13"/>
                  </a:cxn>
                  <a:cxn ang="0">
                    <a:pos x="17" y="13"/>
                  </a:cxn>
                  <a:cxn ang="0">
                    <a:pos x="15" y="13"/>
                  </a:cxn>
                  <a:cxn ang="0">
                    <a:pos x="15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8" y="11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7" y="2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618"/>
              <p:cNvSpPr>
                <a:spLocks/>
              </p:cNvSpPr>
              <p:nvPr/>
            </p:nvSpPr>
            <p:spPr bwMode="auto">
              <a:xfrm>
                <a:off x="3456" y="3258"/>
                <a:ext cx="16" cy="1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4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4" y="12"/>
                  </a:cxn>
                  <a:cxn ang="0">
                    <a:pos x="4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5" y="3"/>
                  </a:cxn>
                </a:cxnLst>
                <a:rect l="0" t="0" r="r" b="b"/>
                <a:pathLst>
                  <a:path w="16" h="15">
                    <a:moveTo>
                      <a:pt x="15" y="3"/>
                    </a:move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619"/>
              <p:cNvSpPr>
                <a:spLocks/>
              </p:cNvSpPr>
              <p:nvPr/>
            </p:nvSpPr>
            <p:spPr bwMode="auto">
              <a:xfrm>
                <a:off x="3347" y="3128"/>
                <a:ext cx="17" cy="1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5" y="6"/>
                  </a:cxn>
                  <a:cxn ang="0">
                    <a:pos x="14" y="6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7" y="8"/>
                  </a:cxn>
                  <a:cxn ang="0">
                    <a:pos x="17" y="9"/>
                  </a:cxn>
                  <a:cxn ang="0">
                    <a:pos x="17" y="11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5" y="14"/>
                  </a:cxn>
                  <a:cxn ang="0">
                    <a:pos x="14" y="14"/>
                  </a:cxn>
                  <a:cxn ang="0">
                    <a:pos x="14" y="15"/>
                  </a:cxn>
                  <a:cxn ang="0">
                    <a:pos x="12" y="15"/>
                  </a:cxn>
                  <a:cxn ang="0">
                    <a:pos x="12" y="14"/>
                  </a:cxn>
                  <a:cxn ang="0">
                    <a:pos x="11" y="14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7"/>
                  </a:cxn>
                  <a:cxn ang="0">
                    <a:pos x="6" y="17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5" y="14"/>
                  </a:cxn>
                  <a:cxn ang="0">
                    <a:pos x="6" y="14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5" y="0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620"/>
              <p:cNvSpPr>
                <a:spLocks/>
              </p:cNvSpPr>
              <p:nvPr/>
            </p:nvSpPr>
            <p:spPr bwMode="auto">
              <a:xfrm>
                <a:off x="3489" y="3154"/>
                <a:ext cx="15" cy="15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6" y="13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2" y="10"/>
                  </a:cxn>
                  <a:cxn ang="0">
                    <a:pos x="12" y="12"/>
                  </a:cxn>
                  <a:cxn ang="0">
                    <a:pos x="13" y="12"/>
                  </a:cxn>
                  <a:cxn ang="0">
                    <a:pos x="13" y="13"/>
                  </a:cxn>
                  <a:cxn ang="0">
                    <a:pos x="15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2" y="15"/>
                  </a:cxn>
                  <a:cxn ang="0">
                    <a:pos x="10" y="15"/>
                  </a:cxn>
                  <a:cxn ang="0">
                    <a:pos x="9" y="15"/>
                  </a:cxn>
                </a:cxnLst>
                <a:rect l="0" t="0" r="r" b="b"/>
                <a:pathLst>
                  <a:path w="15" h="15">
                    <a:moveTo>
                      <a:pt x="9" y="15"/>
                    </a:move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621"/>
              <p:cNvSpPr>
                <a:spLocks/>
              </p:cNvSpPr>
              <p:nvPr/>
            </p:nvSpPr>
            <p:spPr bwMode="auto">
              <a:xfrm>
                <a:off x="3495" y="3024"/>
                <a:ext cx="19" cy="20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7" y="8"/>
                  </a:cxn>
                  <a:cxn ang="0">
                    <a:pos x="9" y="6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8"/>
                  </a:cxn>
                  <a:cxn ang="0">
                    <a:pos x="15" y="8"/>
                  </a:cxn>
                  <a:cxn ang="0">
                    <a:pos x="16" y="9"/>
                  </a:cxn>
                  <a:cxn ang="0">
                    <a:pos x="18" y="8"/>
                  </a:cxn>
                  <a:cxn ang="0">
                    <a:pos x="18" y="9"/>
                  </a:cxn>
                  <a:cxn ang="0">
                    <a:pos x="16" y="11"/>
                  </a:cxn>
                  <a:cxn ang="0">
                    <a:pos x="16" y="14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3" y="11"/>
                  </a:cxn>
                  <a:cxn ang="0">
                    <a:pos x="12" y="12"/>
                  </a:cxn>
                  <a:cxn ang="0">
                    <a:pos x="13" y="11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16" y="14"/>
                  </a:cxn>
                  <a:cxn ang="0">
                    <a:pos x="15" y="15"/>
                  </a:cxn>
                  <a:cxn ang="0">
                    <a:pos x="13" y="17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9" y="18"/>
                  </a:cxn>
                  <a:cxn ang="0">
                    <a:pos x="7" y="20"/>
                  </a:cxn>
                </a:cxnLst>
                <a:rect l="0" t="0" r="r" b="b"/>
                <a:pathLst>
                  <a:path w="19" h="20">
                    <a:moveTo>
                      <a:pt x="7" y="18"/>
                    </a:moveTo>
                    <a:lnTo>
                      <a:pt x="6" y="18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Freeform 622"/>
              <p:cNvSpPr>
                <a:spLocks/>
              </p:cNvSpPr>
              <p:nvPr/>
            </p:nvSpPr>
            <p:spPr bwMode="auto">
              <a:xfrm>
                <a:off x="3554" y="3051"/>
                <a:ext cx="18" cy="17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4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6" y="11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8" y="17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5" y="17"/>
                  </a:cxn>
                  <a:cxn ang="0">
                    <a:pos x="13" y="15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0" y="15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7" y="12"/>
                  </a:cxn>
                </a:cxnLst>
                <a:rect l="0" t="0" r="r" b="b"/>
                <a:pathLst>
                  <a:path w="18" h="17">
                    <a:moveTo>
                      <a:pt x="7" y="12"/>
                    </a:moveTo>
                    <a:lnTo>
                      <a:pt x="6" y="12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623"/>
              <p:cNvSpPr>
                <a:spLocks/>
              </p:cNvSpPr>
              <p:nvPr/>
            </p:nvSpPr>
            <p:spPr bwMode="auto">
              <a:xfrm>
                <a:off x="3551" y="3038"/>
                <a:ext cx="16" cy="1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3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5" y="4"/>
                  </a:cxn>
                  <a:cxn ang="0">
                    <a:pos x="15" y="7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5" y="10"/>
                  </a:cxn>
                  <a:cxn ang="0">
                    <a:pos x="16" y="12"/>
                  </a:cxn>
                  <a:cxn ang="0">
                    <a:pos x="16" y="15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3" y="15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3" y="10"/>
                  </a:cxn>
                  <a:cxn ang="0">
                    <a:pos x="4" y="9"/>
                  </a:cxn>
                </a:cxnLst>
                <a:rect l="0" t="0" r="r" b="b"/>
                <a:pathLst>
                  <a:path w="16" h="19">
                    <a:moveTo>
                      <a:pt x="4" y="7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624"/>
              <p:cNvSpPr>
                <a:spLocks/>
              </p:cNvSpPr>
              <p:nvPr/>
            </p:nvSpPr>
            <p:spPr bwMode="auto">
              <a:xfrm>
                <a:off x="3040" y="2946"/>
                <a:ext cx="21" cy="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5" y="6"/>
                  </a:cxn>
                  <a:cxn ang="0">
                    <a:pos x="15" y="9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20" y="20"/>
                  </a:cxn>
                  <a:cxn ang="0">
                    <a:pos x="20" y="23"/>
                  </a:cxn>
                  <a:cxn ang="0">
                    <a:pos x="21" y="24"/>
                  </a:cxn>
                  <a:cxn ang="0">
                    <a:pos x="20" y="26"/>
                  </a:cxn>
                  <a:cxn ang="0">
                    <a:pos x="21" y="27"/>
                  </a:cxn>
                  <a:cxn ang="0">
                    <a:pos x="20" y="29"/>
                  </a:cxn>
                  <a:cxn ang="0">
                    <a:pos x="18" y="27"/>
                  </a:cxn>
                  <a:cxn ang="0">
                    <a:pos x="17" y="29"/>
                  </a:cxn>
                  <a:cxn ang="0">
                    <a:pos x="17" y="29"/>
                  </a:cxn>
                  <a:cxn ang="0">
                    <a:pos x="15" y="30"/>
                  </a:cxn>
                  <a:cxn ang="0">
                    <a:pos x="15" y="27"/>
                  </a:cxn>
                  <a:cxn ang="0">
                    <a:pos x="14" y="26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9" y="27"/>
                  </a:cxn>
                  <a:cxn ang="0">
                    <a:pos x="9" y="30"/>
                  </a:cxn>
                  <a:cxn ang="0">
                    <a:pos x="8" y="32"/>
                  </a:cxn>
                  <a:cxn ang="0">
                    <a:pos x="6" y="30"/>
                  </a:cxn>
                  <a:cxn ang="0">
                    <a:pos x="6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3" y="12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21" h="32">
                    <a:moveTo>
                      <a:pt x="8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625"/>
              <p:cNvSpPr>
                <a:spLocks/>
              </p:cNvSpPr>
              <p:nvPr/>
            </p:nvSpPr>
            <p:spPr bwMode="auto">
              <a:xfrm>
                <a:off x="3040" y="2866"/>
                <a:ext cx="33" cy="29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3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7" y="5"/>
                  </a:cxn>
                  <a:cxn ang="0">
                    <a:pos x="18" y="6"/>
                  </a:cxn>
                  <a:cxn ang="0">
                    <a:pos x="20" y="5"/>
                  </a:cxn>
                  <a:cxn ang="0">
                    <a:pos x="21" y="6"/>
                  </a:cxn>
                  <a:cxn ang="0">
                    <a:pos x="23" y="8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27" y="6"/>
                  </a:cxn>
                  <a:cxn ang="0">
                    <a:pos x="29" y="8"/>
                  </a:cxn>
                  <a:cxn ang="0">
                    <a:pos x="30" y="9"/>
                  </a:cxn>
                  <a:cxn ang="0">
                    <a:pos x="33" y="9"/>
                  </a:cxn>
                  <a:cxn ang="0">
                    <a:pos x="32" y="11"/>
                  </a:cxn>
                  <a:cxn ang="0">
                    <a:pos x="32" y="14"/>
                  </a:cxn>
                  <a:cxn ang="0">
                    <a:pos x="30" y="15"/>
                  </a:cxn>
                  <a:cxn ang="0">
                    <a:pos x="30" y="18"/>
                  </a:cxn>
                  <a:cxn ang="0">
                    <a:pos x="27" y="18"/>
                  </a:cxn>
                  <a:cxn ang="0">
                    <a:pos x="26" y="17"/>
                  </a:cxn>
                  <a:cxn ang="0">
                    <a:pos x="26" y="20"/>
                  </a:cxn>
                  <a:cxn ang="0">
                    <a:pos x="24" y="21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0" y="20"/>
                  </a:cxn>
                  <a:cxn ang="0">
                    <a:pos x="18" y="21"/>
                  </a:cxn>
                  <a:cxn ang="0">
                    <a:pos x="15" y="21"/>
                  </a:cxn>
                  <a:cxn ang="0">
                    <a:pos x="14" y="20"/>
                  </a:cxn>
                  <a:cxn ang="0">
                    <a:pos x="14" y="23"/>
                  </a:cxn>
                  <a:cxn ang="0">
                    <a:pos x="12" y="24"/>
                  </a:cxn>
                  <a:cxn ang="0">
                    <a:pos x="14" y="26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9" y="27"/>
                  </a:cxn>
                  <a:cxn ang="0">
                    <a:pos x="6" y="27"/>
                  </a:cxn>
                  <a:cxn ang="0">
                    <a:pos x="8" y="26"/>
                  </a:cxn>
                  <a:cxn ang="0">
                    <a:pos x="8" y="23"/>
                  </a:cxn>
                  <a:cxn ang="0">
                    <a:pos x="5" y="23"/>
                  </a:cxn>
                  <a:cxn ang="0">
                    <a:pos x="3" y="21"/>
                  </a:cxn>
                </a:cxnLst>
                <a:rect l="0" t="0" r="r" b="b"/>
                <a:pathLst>
                  <a:path w="33" h="29">
                    <a:moveTo>
                      <a:pt x="2" y="21"/>
                    </a:move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626"/>
              <p:cNvSpPr>
                <a:spLocks/>
              </p:cNvSpPr>
              <p:nvPr/>
            </p:nvSpPr>
            <p:spPr bwMode="auto">
              <a:xfrm>
                <a:off x="3158" y="2928"/>
                <a:ext cx="24" cy="36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2" y="4"/>
                  </a:cxn>
                  <a:cxn ang="0">
                    <a:pos x="13" y="6"/>
                  </a:cxn>
                  <a:cxn ang="0">
                    <a:pos x="15" y="7"/>
                  </a:cxn>
                  <a:cxn ang="0">
                    <a:pos x="16" y="9"/>
                  </a:cxn>
                  <a:cxn ang="0">
                    <a:pos x="18" y="10"/>
                  </a:cxn>
                  <a:cxn ang="0">
                    <a:pos x="21" y="10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1" y="15"/>
                  </a:cxn>
                  <a:cxn ang="0">
                    <a:pos x="19" y="16"/>
                  </a:cxn>
                  <a:cxn ang="0">
                    <a:pos x="18" y="18"/>
                  </a:cxn>
                  <a:cxn ang="0">
                    <a:pos x="16" y="19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6" y="25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9" y="25"/>
                  </a:cxn>
                  <a:cxn ang="0">
                    <a:pos x="21" y="27"/>
                  </a:cxn>
                  <a:cxn ang="0">
                    <a:pos x="22" y="28"/>
                  </a:cxn>
                  <a:cxn ang="0">
                    <a:pos x="22" y="31"/>
                  </a:cxn>
                  <a:cxn ang="0">
                    <a:pos x="21" y="33"/>
                  </a:cxn>
                  <a:cxn ang="0">
                    <a:pos x="19" y="35"/>
                  </a:cxn>
                  <a:cxn ang="0">
                    <a:pos x="18" y="33"/>
                  </a:cxn>
                  <a:cxn ang="0">
                    <a:pos x="16" y="35"/>
                  </a:cxn>
                  <a:cxn ang="0">
                    <a:pos x="15" y="36"/>
                  </a:cxn>
                  <a:cxn ang="0">
                    <a:pos x="15" y="33"/>
                  </a:cxn>
                  <a:cxn ang="0">
                    <a:pos x="13" y="31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9" y="27"/>
                  </a:cxn>
                  <a:cxn ang="0">
                    <a:pos x="6" y="27"/>
                  </a:cxn>
                  <a:cxn ang="0">
                    <a:pos x="6" y="27"/>
                  </a:cxn>
                  <a:cxn ang="0">
                    <a:pos x="4" y="28"/>
                  </a:cxn>
                  <a:cxn ang="0">
                    <a:pos x="3" y="27"/>
                  </a:cxn>
                  <a:cxn ang="0">
                    <a:pos x="1" y="25"/>
                  </a:cxn>
                  <a:cxn ang="0">
                    <a:pos x="0" y="24"/>
                  </a:cxn>
                  <a:cxn ang="0">
                    <a:pos x="1" y="22"/>
                  </a:cxn>
                  <a:cxn ang="0">
                    <a:pos x="1" y="19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4" y="18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9" y="1"/>
                  </a:cxn>
                </a:cxnLst>
                <a:rect l="0" t="0" r="r" b="b"/>
                <a:pathLst>
                  <a:path w="24" h="36">
                    <a:moveTo>
                      <a:pt x="10" y="1"/>
                    </a:move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4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627"/>
              <p:cNvSpPr>
                <a:spLocks/>
              </p:cNvSpPr>
              <p:nvPr/>
            </p:nvSpPr>
            <p:spPr bwMode="auto">
              <a:xfrm>
                <a:off x="3140" y="2901"/>
                <a:ext cx="24" cy="1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6" y="1"/>
                  </a:cxn>
                  <a:cxn ang="0">
                    <a:pos x="18" y="3"/>
                  </a:cxn>
                  <a:cxn ang="0">
                    <a:pos x="19" y="1"/>
                  </a:cxn>
                  <a:cxn ang="0">
                    <a:pos x="21" y="3"/>
                  </a:cxn>
                  <a:cxn ang="0">
                    <a:pos x="22" y="4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19" y="12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3" y="12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10" y="18"/>
                  </a:cxn>
                  <a:cxn ang="0">
                    <a:pos x="7" y="18"/>
                  </a:cxn>
                  <a:cxn ang="0">
                    <a:pos x="6" y="16"/>
                  </a:cxn>
                  <a:cxn ang="0">
                    <a:pos x="3" y="16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1" y="6"/>
                  </a:cxn>
                </a:cxnLst>
                <a:rect l="0" t="0" r="r" b="b"/>
                <a:pathLst>
                  <a:path w="24" h="18">
                    <a:moveTo>
                      <a:pt x="3" y="6"/>
                    </a:move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628"/>
              <p:cNvSpPr>
                <a:spLocks/>
              </p:cNvSpPr>
              <p:nvPr/>
            </p:nvSpPr>
            <p:spPr bwMode="auto">
              <a:xfrm>
                <a:off x="3168" y="2914"/>
                <a:ext cx="21" cy="26"/>
              </a:xfrm>
              <a:custGeom>
                <a:avLst/>
                <a:gdLst/>
                <a:ahLst/>
                <a:cxnLst>
                  <a:cxn ang="0">
                    <a:pos x="11" y="24"/>
                  </a:cxn>
                  <a:cxn ang="0">
                    <a:pos x="8" y="24"/>
                  </a:cxn>
                  <a:cxn ang="0">
                    <a:pos x="6" y="23"/>
                  </a:cxn>
                  <a:cxn ang="0">
                    <a:pos x="5" y="21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3" y="12"/>
                  </a:cxn>
                  <a:cxn ang="0">
                    <a:pos x="6" y="12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9" y="9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5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21" y="2"/>
                  </a:cxn>
                  <a:cxn ang="0">
                    <a:pos x="21" y="5"/>
                  </a:cxn>
                  <a:cxn ang="0">
                    <a:pos x="20" y="6"/>
                  </a:cxn>
                  <a:cxn ang="0">
                    <a:pos x="20" y="9"/>
                  </a:cxn>
                  <a:cxn ang="0">
                    <a:pos x="17" y="9"/>
                  </a:cxn>
                  <a:cxn ang="0">
                    <a:pos x="15" y="11"/>
                  </a:cxn>
                  <a:cxn ang="0">
                    <a:pos x="15" y="14"/>
                  </a:cxn>
                  <a:cxn ang="0">
                    <a:pos x="17" y="15"/>
                  </a:cxn>
                  <a:cxn ang="0">
                    <a:pos x="18" y="17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8" y="23"/>
                  </a:cxn>
                  <a:cxn ang="0">
                    <a:pos x="18" y="26"/>
                  </a:cxn>
                  <a:cxn ang="0">
                    <a:pos x="17" y="24"/>
                  </a:cxn>
                  <a:cxn ang="0">
                    <a:pos x="17" y="24"/>
                  </a:cxn>
                  <a:cxn ang="0">
                    <a:pos x="14" y="24"/>
                  </a:cxn>
                  <a:cxn ang="0">
                    <a:pos x="12" y="26"/>
                  </a:cxn>
                </a:cxnLst>
                <a:rect l="0" t="0" r="r" b="b"/>
                <a:pathLst>
                  <a:path w="21" h="26">
                    <a:moveTo>
                      <a:pt x="11" y="26"/>
                    </a:move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Freeform 629"/>
              <p:cNvSpPr>
                <a:spLocks/>
              </p:cNvSpPr>
              <p:nvPr/>
            </p:nvSpPr>
            <p:spPr bwMode="auto">
              <a:xfrm>
                <a:off x="3251" y="2908"/>
                <a:ext cx="18" cy="1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3" y="9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7" y="15"/>
                  </a:cxn>
                  <a:cxn ang="0">
                    <a:pos x="7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3" y="6"/>
                  </a:cxn>
                </a:cxnLst>
                <a:rect l="0" t="0" r="r" b="b"/>
                <a:pathLst>
                  <a:path w="18" h="15">
                    <a:moveTo>
                      <a:pt x="3" y="6"/>
                    </a:move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630"/>
              <p:cNvSpPr>
                <a:spLocks/>
              </p:cNvSpPr>
              <p:nvPr/>
            </p:nvSpPr>
            <p:spPr bwMode="auto">
              <a:xfrm>
                <a:off x="3012" y="2788"/>
                <a:ext cx="19" cy="24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8" y="13"/>
                  </a:cxn>
                  <a:cxn ang="0">
                    <a:pos x="19" y="15"/>
                  </a:cxn>
                  <a:cxn ang="0">
                    <a:pos x="18" y="16"/>
                  </a:cxn>
                  <a:cxn ang="0">
                    <a:pos x="16" y="19"/>
                  </a:cxn>
                  <a:cxn ang="0">
                    <a:pos x="15" y="21"/>
                  </a:cxn>
                  <a:cxn ang="0">
                    <a:pos x="13" y="22"/>
                  </a:cxn>
                  <a:cxn ang="0">
                    <a:pos x="10" y="22"/>
                  </a:cxn>
                  <a:cxn ang="0">
                    <a:pos x="9" y="24"/>
                  </a:cxn>
                  <a:cxn ang="0">
                    <a:pos x="6" y="24"/>
                  </a:cxn>
                  <a:cxn ang="0">
                    <a:pos x="4" y="22"/>
                  </a:cxn>
                  <a:cxn ang="0">
                    <a:pos x="4" y="19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3" y="12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6" y="4"/>
                  </a:cxn>
                </a:cxnLst>
                <a:rect l="0" t="0" r="r" b="b"/>
                <a:pathLst>
                  <a:path w="19" h="24">
                    <a:moveTo>
                      <a:pt x="16" y="4"/>
                    </a:moveTo>
                    <a:lnTo>
                      <a:pt x="16" y="6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631"/>
              <p:cNvSpPr>
                <a:spLocks/>
              </p:cNvSpPr>
              <p:nvPr/>
            </p:nvSpPr>
            <p:spPr bwMode="auto">
              <a:xfrm>
                <a:off x="3242" y="2828"/>
                <a:ext cx="12" cy="1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12" h="16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632"/>
              <p:cNvSpPr>
                <a:spLocks/>
              </p:cNvSpPr>
              <p:nvPr/>
            </p:nvSpPr>
            <p:spPr bwMode="auto">
              <a:xfrm>
                <a:off x="3182" y="2752"/>
                <a:ext cx="15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3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3" y="12"/>
                  </a:cxn>
                </a:cxnLst>
                <a:rect l="0" t="0" r="r" b="b"/>
                <a:pathLst>
                  <a:path w="15" h="12">
                    <a:moveTo>
                      <a:pt x="3" y="12"/>
                    </a:move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Freeform 633"/>
              <p:cNvSpPr>
                <a:spLocks/>
              </p:cNvSpPr>
              <p:nvPr/>
            </p:nvSpPr>
            <p:spPr bwMode="auto">
              <a:xfrm>
                <a:off x="3358" y="3000"/>
                <a:ext cx="13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6" y="17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3" y="18"/>
                  </a:cxn>
                  <a:cxn ang="0">
                    <a:pos x="1" y="18"/>
                  </a:cxn>
                  <a:cxn ang="0">
                    <a:pos x="0" y="18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8"/>
                    </a:lnTo>
                    <a:lnTo>
                      <a:pt x="1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634"/>
              <p:cNvSpPr>
                <a:spLocks/>
              </p:cNvSpPr>
              <p:nvPr/>
            </p:nvSpPr>
            <p:spPr bwMode="auto">
              <a:xfrm>
                <a:off x="3311" y="2834"/>
                <a:ext cx="15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4" y="5"/>
                  </a:cxn>
                  <a:cxn ang="0">
                    <a:pos x="14" y="6"/>
                  </a:cxn>
                  <a:cxn ang="0">
                    <a:pos x="15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2" y="10"/>
                  </a:cxn>
                  <a:cxn ang="0">
                    <a:pos x="12" y="11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6" y="13"/>
                  </a:cxn>
                  <a:cxn ang="0">
                    <a:pos x="6" y="11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15" h="14">
                    <a:moveTo>
                      <a:pt x="5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635"/>
              <p:cNvSpPr>
                <a:spLocks/>
              </p:cNvSpPr>
              <p:nvPr/>
            </p:nvSpPr>
            <p:spPr bwMode="auto">
              <a:xfrm>
                <a:off x="3275" y="2786"/>
                <a:ext cx="24" cy="2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7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5" y="9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15" y="5"/>
                  </a:cxn>
                  <a:cxn ang="0">
                    <a:pos x="17" y="6"/>
                  </a:cxn>
                  <a:cxn ang="0">
                    <a:pos x="20" y="6"/>
                  </a:cxn>
                  <a:cxn ang="0">
                    <a:pos x="21" y="8"/>
                  </a:cxn>
                  <a:cxn ang="0">
                    <a:pos x="23" y="6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23" y="9"/>
                  </a:cxn>
                  <a:cxn ang="0">
                    <a:pos x="21" y="11"/>
                  </a:cxn>
                  <a:cxn ang="0">
                    <a:pos x="23" y="12"/>
                  </a:cxn>
                  <a:cxn ang="0">
                    <a:pos x="24" y="14"/>
                  </a:cxn>
                  <a:cxn ang="0">
                    <a:pos x="23" y="15"/>
                  </a:cxn>
                  <a:cxn ang="0">
                    <a:pos x="21" y="17"/>
                  </a:cxn>
                  <a:cxn ang="0">
                    <a:pos x="20" y="15"/>
                  </a:cxn>
                  <a:cxn ang="0">
                    <a:pos x="17" y="15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4" y="15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8" y="18"/>
                  </a:cxn>
                  <a:cxn ang="0">
                    <a:pos x="6" y="20"/>
                  </a:cxn>
                  <a:cxn ang="0">
                    <a:pos x="3" y="20"/>
                  </a:cxn>
                  <a:cxn ang="0">
                    <a:pos x="2" y="21"/>
                  </a:cxn>
                </a:cxnLst>
                <a:rect l="0" t="0" r="r" b="b"/>
                <a:pathLst>
                  <a:path w="24" h="21">
                    <a:moveTo>
                      <a:pt x="0" y="21"/>
                    </a:moveTo>
                    <a:lnTo>
                      <a:pt x="0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Freeform 636"/>
              <p:cNvSpPr>
                <a:spLocks/>
              </p:cNvSpPr>
              <p:nvPr/>
            </p:nvSpPr>
            <p:spPr bwMode="auto">
              <a:xfrm>
                <a:off x="3150" y="2625"/>
                <a:ext cx="18" cy="21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6" y="12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4" y="5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11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8" y="14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4" y="15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8" y="21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3" y="20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8" y="12"/>
                  </a:cxn>
                  <a:cxn ang="0">
                    <a:pos x="9" y="14"/>
                  </a:cxn>
                  <a:cxn ang="0">
                    <a:pos x="9" y="14"/>
                  </a:cxn>
                </a:cxnLst>
                <a:rect l="0" t="0" r="r" b="b"/>
                <a:pathLst>
                  <a:path w="18" h="21">
                    <a:moveTo>
                      <a:pt x="9" y="14"/>
                    </a:move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637"/>
              <p:cNvSpPr>
                <a:spLocks/>
              </p:cNvSpPr>
              <p:nvPr/>
            </p:nvSpPr>
            <p:spPr bwMode="auto">
              <a:xfrm>
                <a:off x="3162" y="2619"/>
                <a:ext cx="20" cy="2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9"/>
                  </a:cxn>
                  <a:cxn ang="0">
                    <a:pos x="11" y="11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5" y="15"/>
                  </a:cxn>
                  <a:cxn ang="0">
                    <a:pos x="17" y="17"/>
                  </a:cxn>
                  <a:cxn ang="0">
                    <a:pos x="20" y="17"/>
                  </a:cxn>
                  <a:cxn ang="0">
                    <a:pos x="18" y="18"/>
                  </a:cxn>
                  <a:cxn ang="0">
                    <a:pos x="17" y="20"/>
                  </a:cxn>
                  <a:cxn ang="0">
                    <a:pos x="14" y="20"/>
                  </a:cxn>
                  <a:cxn ang="0">
                    <a:pos x="15" y="18"/>
                  </a:cxn>
                  <a:cxn ang="0">
                    <a:pos x="12" y="18"/>
                  </a:cxn>
                  <a:cxn ang="0">
                    <a:pos x="9" y="18"/>
                  </a:cxn>
                  <a:cxn ang="0">
                    <a:pos x="8" y="17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2" y="6"/>
                  </a:cxn>
                </a:cxnLst>
                <a:rect l="0" t="0" r="r" b="b"/>
                <a:pathLst>
                  <a:path w="20" h="20">
                    <a:moveTo>
                      <a:pt x="0" y="6"/>
                    </a:move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638"/>
              <p:cNvSpPr>
                <a:spLocks/>
              </p:cNvSpPr>
              <p:nvPr/>
            </p:nvSpPr>
            <p:spPr bwMode="auto">
              <a:xfrm>
                <a:off x="3114" y="2551"/>
                <a:ext cx="21" cy="20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0" y="5"/>
                  </a:cxn>
                  <a:cxn ang="0">
                    <a:pos x="12" y="6"/>
                  </a:cxn>
                  <a:cxn ang="0">
                    <a:pos x="13" y="5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19" y="8"/>
                  </a:cxn>
                  <a:cxn ang="0">
                    <a:pos x="21" y="9"/>
                  </a:cxn>
                  <a:cxn ang="0">
                    <a:pos x="19" y="11"/>
                  </a:cxn>
                  <a:cxn ang="0">
                    <a:pos x="18" y="12"/>
                  </a:cxn>
                  <a:cxn ang="0">
                    <a:pos x="18" y="15"/>
                  </a:cxn>
                  <a:cxn ang="0">
                    <a:pos x="19" y="17"/>
                  </a:cxn>
                  <a:cxn ang="0">
                    <a:pos x="16" y="17"/>
                  </a:cxn>
                  <a:cxn ang="0">
                    <a:pos x="15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2" y="18"/>
                  </a:cxn>
                  <a:cxn ang="0">
                    <a:pos x="9" y="18"/>
                  </a:cxn>
                  <a:cxn ang="0">
                    <a:pos x="7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3" y="18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21" h="20">
                    <a:moveTo>
                      <a:pt x="9" y="0"/>
                    </a:moveTo>
                    <a:lnTo>
                      <a:pt x="9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639"/>
              <p:cNvSpPr>
                <a:spLocks/>
              </p:cNvSpPr>
              <p:nvPr/>
            </p:nvSpPr>
            <p:spPr bwMode="auto">
              <a:xfrm>
                <a:off x="3100" y="2514"/>
                <a:ext cx="30" cy="25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5" y="22"/>
                  </a:cxn>
                  <a:cxn ang="0">
                    <a:pos x="3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3" y="15"/>
                  </a:cxn>
                  <a:cxn ang="0">
                    <a:pos x="3" y="12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17" y="4"/>
                  </a:cxn>
                  <a:cxn ang="0">
                    <a:pos x="18" y="6"/>
                  </a:cxn>
                  <a:cxn ang="0">
                    <a:pos x="17" y="7"/>
                  </a:cxn>
                  <a:cxn ang="0">
                    <a:pos x="20" y="7"/>
                  </a:cxn>
                  <a:cxn ang="0">
                    <a:pos x="21" y="9"/>
                  </a:cxn>
                  <a:cxn ang="0">
                    <a:pos x="21" y="12"/>
                  </a:cxn>
                  <a:cxn ang="0">
                    <a:pos x="20" y="13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27" y="18"/>
                  </a:cxn>
                  <a:cxn ang="0">
                    <a:pos x="27" y="18"/>
                  </a:cxn>
                  <a:cxn ang="0">
                    <a:pos x="27" y="18"/>
                  </a:cxn>
                  <a:cxn ang="0">
                    <a:pos x="29" y="19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29" y="25"/>
                  </a:cxn>
                  <a:cxn ang="0">
                    <a:pos x="27" y="24"/>
                  </a:cxn>
                  <a:cxn ang="0">
                    <a:pos x="24" y="24"/>
                  </a:cxn>
                  <a:cxn ang="0">
                    <a:pos x="23" y="22"/>
                  </a:cxn>
                  <a:cxn ang="0">
                    <a:pos x="21" y="24"/>
                  </a:cxn>
                  <a:cxn ang="0">
                    <a:pos x="20" y="25"/>
                  </a:cxn>
                  <a:cxn ang="0">
                    <a:pos x="17" y="25"/>
                  </a:cxn>
                  <a:cxn ang="0">
                    <a:pos x="15" y="24"/>
                  </a:cxn>
                  <a:cxn ang="0">
                    <a:pos x="12" y="24"/>
                  </a:cxn>
                  <a:cxn ang="0">
                    <a:pos x="9" y="24"/>
                  </a:cxn>
                  <a:cxn ang="0">
                    <a:pos x="8" y="22"/>
                  </a:cxn>
                  <a:cxn ang="0">
                    <a:pos x="8" y="22"/>
                  </a:cxn>
                </a:cxnLst>
                <a:rect l="0" t="0" r="r" b="b"/>
                <a:pathLst>
                  <a:path w="30" h="25">
                    <a:moveTo>
                      <a:pt x="8" y="24"/>
                    </a:move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640"/>
              <p:cNvSpPr>
                <a:spLocks/>
              </p:cNvSpPr>
              <p:nvPr/>
            </p:nvSpPr>
            <p:spPr bwMode="auto">
              <a:xfrm>
                <a:off x="3117" y="2514"/>
                <a:ext cx="30" cy="2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3" y="4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19" y="4"/>
                  </a:cxn>
                  <a:cxn ang="0">
                    <a:pos x="18" y="3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3" y="4"/>
                  </a:cxn>
                  <a:cxn ang="0">
                    <a:pos x="24" y="6"/>
                  </a:cxn>
                  <a:cxn ang="0">
                    <a:pos x="26" y="7"/>
                  </a:cxn>
                  <a:cxn ang="0">
                    <a:pos x="26" y="10"/>
                  </a:cxn>
                  <a:cxn ang="0">
                    <a:pos x="27" y="12"/>
                  </a:cxn>
                  <a:cxn ang="0">
                    <a:pos x="29" y="13"/>
                  </a:cxn>
                  <a:cxn ang="0">
                    <a:pos x="29" y="13"/>
                  </a:cxn>
                  <a:cxn ang="0">
                    <a:pos x="26" y="13"/>
                  </a:cxn>
                  <a:cxn ang="0">
                    <a:pos x="24" y="15"/>
                  </a:cxn>
                  <a:cxn ang="0">
                    <a:pos x="24" y="18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8" y="19"/>
                  </a:cxn>
                  <a:cxn ang="0">
                    <a:pos x="15" y="19"/>
                  </a:cxn>
                  <a:cxn ang="0">
                    <a:pos x="13" y="21"/>
                  </a:cxn>
                  <a:cxn ang="0">
                    <a:pos x="12" y="19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5"/>
                  </a:cxn>
                  <a:cxn ang="0">
                    <a:pos x="7" y="15"/>
                  </a:cxn>
                  <a:cxn ang="0">
                    <a:pos x="4" y="15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0" y="4"/>
                  </a:cxn>
                </a:cxnLst>
                <a:rect l="0" t="0" r="r" b="b"/>
                <a:pathLst>
                  <a:path w="30" h="21">
                    <a:moveTo>
                      <a:pt x="0" y="3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641"/>
              <p:cNvSpPr>
                <a:spLocks/>
              </p:cNvSpPr>
              <p:nvPr/>
            </p:nvSpPr>
            <p:spPr bwMode="auto">
              <a:xfrm>
                <a:off x="3115" y="2500"/>
                <a:ext cx="25" cy="20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8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8"/>
                  </a:cxn>
                  <a:cxn ang="0">
                    <a:pos x="20" y="11"/>
                  </a:cxn>
                  <a:cxn ang="0">
                    <a:pos x="21" y="12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5"/>
                  </a:cxn>
                  <a:cxn ang="0">
                    <a:pos x="20" y="17"/>
                  </a:cxn>
                  <a:cxn ang="0">
                    <a:pos x="21" y="18"/>
                  </a:cxn>
                  <a:cxn ang="0">
                    <a:pos x="20" y="20"/>
                  </a:cxn>
                  <a:cxn ang="0">
                    <a:pos x="18" y="18"/>
                  </a:cxn>
                  <a:cxn ang="0">
                    <a:pos x="15" y="18"/>
                  </a:cxn>
                  <a:cxn ang="0">
                    <a:pos x="14" y="17"/>
                  </a:cxn>
                  <a:cxn ang="0">
                    <a:pos x="12" y="18"/>
                  </a:cxn>
                  <a:cxn ang="0">
                    <a:pos x="9" y="18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3" y="15"/>
                  </a:cxn>
                </a:cxnLst>
                <a:rect l="0" t="0" r="r" b="b"/>
                <a:pathLst>
                  <a:path w="25" h="20">
                    <a:moveTo>
                      <a:pt x="3" y="15"/>
                    </a:move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642"/>
              <p:cNvSpPr>
                <a:spLocks/>
              </p:cNvSpPr>
              <p:nvPr/>
            </p:nvSpPr>
            <p:spPr bwMode="auto">
              <a:xfrm>
                <a:off x="3115" y="2485"/>
                <a:ext cx="21" cy="2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7" y="5"/>
                  </a:cxn>
                  <a:cxn ang="0">
                    <a:pos x="17" y="8"/>
                  </a:cxn>
                  <a:cxn ang="0">
                    <a:pos x="15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7" y="14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5" y="15"/>
                  </a:cxn>
                  <a:cxn ang="0">
                    <a:pos x="14" y="14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5" y="15"/>
                  </a:cxn>
                  <a:cxn ang="0">
                    <a:pos x="14" y="17"/>
                  </a:cxn>
                  <a:cxn ang="0">
                    <a:pos x="11" y="17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3" y="21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3" y="12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2"/>
                  </a:cxn>
                </a:cxnLst>
                <a:rect l="0" t="0" r="r" b="b"/>
                <a:pathLst>
                  <a:path w="21" h="21">
                    <a:moveTo>
                      <a:pt x="8" y="0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643"/>
              <p:cNvSpPr>
                <a:spLocks/>
              </p:cNvSpPr>
              <p:nvPr/>
            </p:nvSpPr>
            <p:spPr bwMode="auto">
              <a:xfrm>
                <a:off x="3061" y="2354"/>
                <a:ext cx="12" cy="1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4"/>
                  </a:cxn>
                </a:cxnLst>
                <a:rect l="0" t="0" r="r" b="b"/>
                <a:pathLst>
                  <a:path w="12" h="12">
                    <a:moveTo>
                      <a:pt x="9" y="4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644"/>
              <p:cNvSpPr>
                <a:spLocks/>
              </p:cNvSpPr>
              <p:nvPr/>
            </p:nvSpPr>
            <p:spPr bwMode="auto">
              <a:xfrm>
                <a:off x="2465" y="3615"/>
                <a:ext cx="7" cy="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6" y="4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lnTo>
                      <a:pt x="6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Freeform 645"/>
              <p:cNvSpPr>
                <a:spLocks/>
              </p:cNvSpPr>
              <p:nvPr/>
            </p:nvSpPr>
            <p:spPr bwMode="auto">
              <a:xfrm>
                <a:off x="2468" y="3606"/>
                <a:ext cx="6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646"/>
              <p:cNvSpPr>
                <a:spLocks/>
              </p:cNvSpPr>
              <p:nvPr/>
            </p:nvSpPr>
            <p:spPr bwMode="auto">
              <a:xfrm>
                <a:off x="2703" y="3350"/>
                <a:ext cx="4" cy="10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1" y="9"/>
                  </a:cxn>
                </a:cxnLst>
                <a:rect l="0" t="0" r="r" b="b"/>
                <a:pathLst>
                  <a:path w="4" h="10">
                    <a:moveTo>
                      <a:pt x="1" y="9"/>
                    </a:move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Freeform 647"/>
              <p:cNvSpPr>
                <a:spLocks/>
              </p:cNvSpPr>
              <p:nvPr/>
            </p:nvSpPr>
            <p:spPr bwMode="auto">
              <a:xfrm>
                <a:off x="2926" y="289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648"/>
              <p:cNvSpPr>
                <a:spLocks/>
              </p:cNvSpPr>
              <p:nvPr/>
            </p:nvSpPr>
            <p:spPr bwMode="auto">
              <a:xfrm>
                <a:off x="3206" y="3435"/>
                <a:ext cx="12" cy="14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7" y="13"/>
                  </a:cxn>
                  <a:cxn ang="0">
                    <a:pos x="4" y="13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12" y="14"/>
                  </a:cxn>
                </a:cxnLst>
                <a:rect l="0" t="0" r="r" b="b"/>
                <a:pathLst>
                  <a:path w="12" h="14">
                    <a:moveTo>
                      <a:pt x="12" y="13"/>
                    </a:move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649"/>
              <p:cNvSpPr>
                <a:spLocks/>
              </p:cNvSpPr>
              <p:nvPr/>
            </p:nvSpPr>
            <p:spPr bwMode="auto">
              <a:xfrm>
                <a:off x="3286" y="3428"/>
                <a:ext cx="16" cy="14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3" y="9"/>
                  </a:cxn>
                  <a:cxn ang="0">
                    <a:pos x="15" y="9"/>
                  </a:cxn>
                  <a:cxn ang="0">
                    <a:pos x="15" y="11"/>
                  </a:cxn>
                  <a:cxn ang="0">
                    <a:pos x="16" y="11"/>
                  </a:cxn>
                  <a:cxn ang="0">
                    <a:pos x="15" y="11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3" y="14"/>
                  </a:cxn>
                  <a:cxn ang="0">
                    <a:pos x="1" y="14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650"/>
              <p:cNvSpPr>
                <a:spLocks/>
              </p:cNvSpPr>
              <p:nvPr/>
            </p:nvSpPr>
            <p:spPr bwMode="auto">
              <a:xfrm>
                <a:off x="3313" y="3425"/>
                <a:ext cx="13" cy="12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3" y="12"/>
                  </a:cxn>
                  <a:cxn ang="0">
                    <a:pos x="12" y="12"/>
                  </a:cxn>
                  <a:cxn ang="0">
                    <a:pos x="12" y="10"/>
                  </a:cxn>
                  <a:cxn ang="0">
                    <a:pos x="10" y="10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1"/>
                  </a:cxn>
                </a:cxnLst>
                <a:rect l="0" t="0" r="r" b="b"/>
                <a:pathLst>
                  <a:path w="13" h="12">
                    <a:moveTo>
                      <a:pt x="9" y="1"/>
                    </a:move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651"/>
              <p:cNvSpPr>
                <a:spLocks/>
              </p:cNvSpPr>
              <p:nvPr/>
            </p:nvSpPr>
            <p:spPr bwMode="auto">
              <a:xfrm>
                <a:off x="2968" y="3166"/>
                <a:ext cx="13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3" h="10">
                    <a:moveTo>
                      <a:pt x="1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652"/>
              <p:cNvSpPr>
                <a:spLocks/>
              </p:cNvSpPr>
              <p:nvPr/>
            </p:nvSpPr>
            <p:spPr bwMode="auto">
              <a:xfrm>
                <a:off x="3185" y="3048"/>
                <a:ext cx="13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10" y="9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14">
                    <a:moveTo>
                      <a:pt x="10" y="0"/>
                    </a:move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Freeform 653"/>
              <p:cNvSpPr>
                <a:spLocks/>
              </p:cNvSpPr>
              <p:nvPr/>
            </p:nvSpPr>
            <p:spPr bwMode="auto">
              <a:xfrm>
                <a:off x="3313" y="3282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654"/>
              <p:cNvSpPr>
                <a:spLocks/>
              </p:cNvSpPr>
              <p:nvPr/>
            </p:nvSpPr>
            <p:spPr bwMode="auto">
              <a:xfrm>
                <a:off x="3314" y="3280"/>
                <a:ext cx="14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4" y="6"/>
                  </a:cxn>
                  <a:cxn ang="0">
                    <a:pos x="14" y="5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8" y="11"/>
                  </a:cxn>
                  <a:cxn ang="0">
                    <a:pos x="8" y="9"/>
                  </a:cxn>
                  <a:cxn ang="0">
                    <a:pos x="8" y="8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14" h="12">
                    <a:moveTo>
                      <a:pt x="0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655"/>
              <p:cNvSpPr>
                <a:spLocks/>
              </p:cNvSpPr>
              <p:nvPr/>
            </p:nvSpPr>
            <p:spPr bwMode="auto">
              <a:xfrm>
                <a:off x="3314" y="3273"/>
                <a:ext cx="15" cy="13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1" y="13"/>
                  </a:cxn>
                  <a:cxn ang="0">
                    <a:pos x="11" y="12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8" y="9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5" y="10"/>
                  </a:cxn>
                  <a:cxn ang="0">
                    <a:pos x="15" y="12"/>
                  </a:cxn>
                </a:cxnLst>
                <a:rect l="0" t="0" r="r" b="b"/>
                <a:pathLst>
                  <a:path w="15" h="13">
                    <a:moveTo>
                      <a:pt x="15" y="12"/>
                    </a:moveTo>
                    <a:lnTo>
                      <a:pt x="14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656"/>
              <p:cNvSpPr>
                <a:spLocks/>
              </p:cNvSpPr>
              <p:nvPr/>
            </p:nvSpPr>
            <p:spPr bwMode="auto">
              <a:xfrm>
                <a:off x="3283" y="3246"/>
                <a:ext cx="9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3" y="13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4" y="12"/>
                  </a:cxn>
                  <a:cxn ang="0">
                    <a:pos x="4" y="13"/>
                  </a:cxn>
                </a:cxnLst>
                <a:rect l="0" t="0" r="r" b="b"/>
                <a:pathLst>
                  <a:path w="9" h="13">
                    <a:moveTo>
                      <a:pt x="4" y="13"/>
                    </a:move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657"/>
              <p:cNvSpPr>
                <a:spLocks/>
              </p:cNvSpPr>
              <p:nvPr/>
            </p:nvSpPr>
            <p:spPr bwMode="auto">
              <a:xfrm>
                <a:off x="3332" y="3279"/>
                <a:ext cx="12" cy="1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2" y="6"/>
                  </a:cxn>
                  <a:cxn ang="0">
                    <a:pos x="12" y="7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8" y="10"/>
                  </a:cxn>
                  <a:cxn ang="0">
                    <a:pos x="8" y="9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12" h="12">
                    <a:moveTo>
                      <a:pt x="0" y="7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658"/>
              <p:cNvSpPr>
                <a:spLocks/>
              </p:cNvSpPr>
              <p:nvPr/>
            </p:nvSpPr>
            <p:spPr bwMode="auto">
              <a:xfrm>
                <a:off x="3414" y="3276"/>
                <a:ext cx="16" cy="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5" y="4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0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4" y="7"/>
                  </a:cxn>
                </a:cxnLst>
                <a:rect l="0" t="0" r="r" b="b"/>
                <a:pathLst>
                  <a:path w="16" h="9">
                    <a:moveTo>
                      <a:pt x="4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659"/>
              <p:cNvSpPr>
                <a:spLocks/>
              </p:cNvSpPr>
              <p:nvPr/>
            </p:nvSpPr>
            <p:spPr bwMode="auto">
              <a:xfrm>
                <a:off x="3415" y="3267"/>
                <a:ext cx="14" cy="12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2" y="9"/>
                  </a:cxn>
                  <a:cxn ang="0">
                    <a:pos x="12" y="10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1" y="10"/>
                  </a:cxn>
                  <a:cxn ang="0">
                    <a:pos x="11" y="12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9"/>
                  </a:cxn>
                </a:cxnLst>
                <a:rect l="0" t="0" r="r" b="b"/>
                <a:pathLst>
                  <a:path w="14" h="12">
                    <a:moveTo>
                      <a:pt x="2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660"/>
              <p:cNvSpPr>
                <a:spLocks/>
              </p:cNvSpPr>
              <p:nvPr/>
            </p:nvSpPr>
            <p:spPr bwMode="auto">
              <a:xfrm>
                <a:off x="3310" y="3194"/>
                <a:ext cx="12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4" y="13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10" y="3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0" y="13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9" y="14"/>
                  </a:cxn>
                  <a:cxn ang="0">
                    <a:pos x="7" y="14"/>
                  </a:cxn>
                </a:cxnLst>
                <a:rect l="0" t="0" r="r" b="b"/>
                <a:pathLst>
                  <a:path w="12" h="14">
                    <a:moveTo>
                      <a:pt x="7" y="14"/>
                    </a:move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Freeform 661"/>
              <p:cNvSpPr>
                <a:spLocks/>
              </p:cNvSpPr>
              <p:nvPr/>
            </p:nvSpPr>
            <p:spPr bwMode="auto">
              <a:xfrm>
                <a:off x="3463" y="3217"/>
                <a:ext cx="14" cy="8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</a:cxnLst>
                <a:rect l="0" t="0" r="r" b="b"/>
                <a:pathLst>
                  <a:path w="14" h="8">
                    <a:moveTo>
                      <a:pt x="2" y="3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6" name="Freeform 662"/>
              <p:cNvSpPr>
                <a:spLocks/>
              </p:cNvSpPr>
              <p:nvPr/>
            </p:nvSpPr>
            <p:spPr bwMode="auto">
              <a:xfrm>
                <a:off x="3552" y="3033"/>
                <a:ext cx="12" cy="9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6" y="5"/>
                  </a:cxn>
                </a:cxnLst>
                <a:rect l="0" t="0" r="r" b="b"/>
                <a:pathLst>
                  <a:path w="12" h="9">
                    <a:moveTo>
                      <a:pt x="6" y="5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7" name="Freeform 663"/>
              <p:cNvSpPr>
                <a:spLocks/>
              </p:cNvSpPr>
              <p:nvPr/>
            </p:nvSpPr>
            <p:spPr bwMode="auto">
              <a:xfrm>
                <a:off x="2965" y="2878"/>
                <a:ext cx="16" cy="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0" y="2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5" y="9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7" y="11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3" y="15"/>
                  </a:cxn>
                  <a:cxn ang="0">
                    <a:pos x="0" y="15"/>
                  </a:cxn>
                </a:cxnLst>
                <a:rect l="0" t="0" r="r" b="b"/>
                <a:pathLst>
                  <a:path w="16" h="17">
                    <a:moveTo>
                      <a:pt x="0" y="15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8" name="Freeform 664"/>
              <p:cNvSpPr>
                <a:spLocks/>
              </p:cNvSpPr>
              <p:nvPr/>
            </p:nvSpPr>
            <p:spPr bwMode="auto">
              <a:xfrm>
                <a:off x="3421" y="2961"/>
                <a:ext cx="12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9" name="Freeform 665"/>
              <p:cNvSpPr>
                <a:spLocks/>
              </p:cNvSpPr>
              <p:nvPr/>
            </p:nvSpPr>
            <p:spPr bwMode="auto">
              <a:xfrm>
                <a:off x="3090" y="2381"/>
                <a:ext cx="9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</a:cxnLst>
                <a:rect l="0" t="0" r="r" b="b"/>
                <a:pathLst>
                  <a:path w="9" h="5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0" name="Freeform 666"/>
              <p:cNvSpPr>
                <a:spLocks/>
              </p:cNvSpPr>
              <p:nvPr/>
            </p:nvSpPr>
            <p:spPr bwMode="auto">
              <a:xfrm>
                <a:off x="2462" y="3607"/>
                <a:ext cx="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1" name="Freeform 667"/>
              <p:cNvSpPr>
                <a:spLocks/>
              </p:cNvSpPr>
              <p:nvPr/>
            </p:nvSpPr>
            <p:spPr bwMode="auto">
              <a:xfrm>
                <a:off x="2460" y="3607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2" name="Freeform 668"/>
              <p:cNvSpPr>
                <a:spLocks/>
              </p:cNvSpPr>
              <p:nvPr/>
            </p:nvSpPr>
            <p:spPr bwMode="auto">
              <a:xfrm>
                <a:off x="2942" y="271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3" name="Freeform 669"/>
              <p:cNvSpPr>
                <a:spLocks/>
              </p:cNvSpPr>
              <p:nvPr/>
            </p:nvSpPr>
            <p:spPr bwMode="auto">
              <a:xfrm>
                <a:off x="3525" y="3326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4" name="Freeform 670"/>
              <p:cNvSpPr>
                <a:spLocks/>
              </p:cNvSpPr>
              <p:nvPr/>
            </p:nvSpPr>
            <p:spPr bwMode="auto">
              <a:xfrm>
                <a:off x="3328" y="3283"/>
                <a:ext cx="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5" name="Freeform 671"/>
              <p:cNvSpPr>
                <a:spLocks/>
              </p:cNvSpPr>
              <p:nvPr/>
            </p:nvSpPr>
            <p:spPr bwMode="auto">
              <a:xfrm>
                <a:off x="3435" y="3304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6" name="Freeform 672"/>
              <p:cNvSpPr>
                <a:spLocks/>
              </p:cNvSpPr>
              <p:nvPr/>
            </p:nvSpPr>
            <p:spPr bwMode="auto">
              <a:xfrm>
                <a:off x="3426" y="3277"/>
                <a:ext cx="3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7" name="Freeform 673"/>
              <p:cNvSpPr>
                <a:spLocks/>
              </p:cNvSpPr>
              <p:nvPr/>
            </p:nvSpPr>
            <p:spPr bwMode="auto">
              <a:xfrm>
                <a:off x="3427" y="3277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8" name="Freeform 674"/>
              <p:cNvSpPr>
                <a:spLocks/>
              </p:cNvSpPr>
              <p:nvPr/>
            </p:nvSpPr>
            <p:spPr bwMode="auto">
              <a:xfrm>
                <a:off x="3439" y="3255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9" name="Freeform 675"/>
              <p:cNvSpPr>
                <a:spLocks/>
              </p:cNvSpPr>
              <p:nvPr/>
            </p:nvSpPr>
            <p:spPr bwMode="auto">
              <a:xfrm>
                <a:off x="3438" y="3235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0" name="Freeform 676"/>
              <p:cNvSpPr>
                <a:spLocks/>
              </p:cNvSpPr>
              <p:nvPr/>
            </p:nvSpPr>
            <p:spPr bwMode="auto">
              <a:xfrm>
                <a:off x="3444" y="3235"/>
                <a:ext cx="4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1" name="Freeform 677"/>
              <p:cNvSpPr>
                <a:spLocks/>
              </p:cNvSpPr>
              <p:nvPr/>
            </p:nvSpPr>
            <p:spPr bwMode="auto">
              <a:xfrm>
                <a:off x="3453" y="3264"/>
                <a:ext cx="3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3" h="7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2" name="Freeform 678"/>
              <p:cNvSpPr>
                <a:spLocks/>
              </p:cNvSpPr>
              <p:nvPr/>
            </p:nvSpPr>
            <p:spPr bwMode="auto">
              <a:xfrm>
                <a:off x="3505" y="3194"/>
                <a:ext cx="3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2" y="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3" name="Freeform 679"/>
              <p:cNvSpPr>
                <a:spLocks/>
              </p:cNvSpPr>
              <p:nvPr/>
            </p:nvSpPr>
            <p:spPr bwMode="auto">
              <a:xfrm>
                <a:off x="3505" y="3199"/>
                <a:ext cx="5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4" name="Freeform 680"/>
              <p:cNvSpPr>
                <a:spLocks/>
              </p:cNvSpPr>
              <p:nvPr/>
            </p:nvSpPr>
            <p:spPr bwMode="auto">
              <a:xfrm>
                <a:off x="3258" y="2813"/>
                <a:ext cx="5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5" name="Freeform 681"/>
              <p:cNvSpPr>
                <a:spLocks/>
              </p:cNvSpPr>
              <p:nvPr/>
            </p:nvSpPr>
            <p:spPr bwMode="auto">
              <a:xfrm>
                <a:off x="3326" y="2990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6" name="Freeform 682"/>
              <p:cNvSpPr>
                <a:spLocks/>
              </p:cNvSpPr>
              <p:nvPr/>
            </p:nvSpPr>
            <p:spPr bwMode="auto">
              <a:xfrm>
                <a:off x="3427" y="2964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7" name="Freeform 683"/>
              <p:cNvSpPr>
                <a:spLocks/>
              </p:cNvSpPr>
              <p:nvPr/>
            </p:nvSpPr>
            <p:spPr bwMode="auto">
              <a:xfrm>
                <a:off x="3463" y="2966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8" name="Freeform 684"/>
              <p:cNvSpPr>
                <a:spLocks/>
              </p:cNvSpPr>
              <p:nvPr/>
            </p:nvSpPr>
            <p:spPr bwMode="auto">
              <a:xfrm>
                <a:off x="3447" y="2963"/>
                <a:ext cx="4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9" name="Freeform 685"/>
              <p:cNvSpPr>
                <a:spLocks/>
              </p:cNvSpPr>
              <p:nvPr/>
            </p:nvSpPr>
            <p:spPr bwMode="auto">
              <a:xfrm>
                <a:off x="3448" y="2964"/>
                <a:ext cx="5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0" name="Freeform 686"/>
              <p:cNvSpPr>
                <a:spLocks/>
              </p:cNvSpPr>
              <p:nvPr/>
            </p:nvSpPr>
            <p:spPr bwMode="auto">
              <a:xfrm>
                <a:off x="2457" y="362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1" name="Freeform 687"/>
              <p:cNvSpPr>
                <a:spLocks/>
              </p:cNvSpPr>
              <p:nvPr/>
            </p:nvSpPr>
            <p:spPr bwMode="auto">
              <a:xfrm>
                <a:off x="2460" y="3622"/>
                <a:ext cx="5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2" name="Freeform 688"/>
              <p:cNvSpPr>
                <a:spLocks/>
              </p:cNvSpPr>
              <p:nvPr/>
            </p:nvSpPr>
            <p:spPr bwMode="auto">
              <a:xfrm>
                <a:off x="2460" y="3613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3" name="Freeform 689"/>
              <p:cNvSpPr>
                <a:spLocks/>
              </p:cNvSpPr>
              <p:nvPr/>
            </p:nvSpPr>
            <p:spPr bwMode="auto">
              <a:xfrm>
                <a:off x="2772" y="3541"/>
                <a:ext cx="3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4" name="Freeform 690"/>
              <p:cNvSpPr>
                <a:spLocks/>
              </p:cNvSpPr>
              <p:nvPr/>
            </p:nvSpPr>
            <p:spPr bwMode="auto">
              <a:xfrm>
                <a:off x="2947" y="2813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5" name="Freeform 691"/>
              <p:cNvSpPr>
                <a:spLocks/>
              </p:cNvSpPr>
              <p:nvPr/>
            </p:nvSpPr>
            <p:spPr bwMode="auto">
              <a:xfrm>
                <a:off x="3073" y="3469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6" name="Freeform 692"/>
              <p:cNvSpPr>
                <a:spLocks/>
              </p:cNvSpPr>
              <p:nvPr/>
            </p:nvSpPr>
            <p:spPr bwMode="auto">
              <a:xfrm>
                <a:off x="3073" y="3467"/>
                <a:ext cx="5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7" name="Freeform 693"/>
              <p:cNvSpPr>
                <a:spLocks/>
              </p:cNvSpPr>
              <p:nvPr/>
            </p:nvSpPr>
            <p:spPr bwMode="auto">
              <a:xfrm>
                <a:off x="3347" y="342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8" name="Freeform 694"/>
              <p:cNvSpPr>
                <a:spLocks/>
              </p:cNvSpPr>
              <p:nvPr/>
            </p:nvSpPr>
            <p:spPr bwMode="auto">
              <a:xfrm>
                <a:off x="3528" y="3323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9" name="Freeform 695"/>
              <p:cNvSpPr>
                <a:spLocks/>
              </p:cNvSpPr>
              <p:nvPr/>
            </p:nvSpPr>
            <p:spPr bwMode="auto">
              <a:xfrm>
                <a:off x="3338" y="3291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0" name="Freeform 696"/>
              <p:cNvSpPr>
                <a:spLocks/>
              </p:cNvSpPr>
              <p:nvPr/>
            </p:nvSpPr>
            <p:spPr bwMode="auto">
              <a:xfrm>
                <a:off x="3352" y="3279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1" name="Freeform 697"/>
              <p:cNvSpPr>
                <a:spLocks/>
              </p:cNvSpPr>
              <p:nvPr/>
            </p:nvSpPr>
            <p:spPr bwMode="auto">
              <a:xfrm>
                <a:off x="3420" y="3306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2" name="Freeform 698"/>
              <p:cNvSpPr>
                <a:spLocks/>
              </p:cNvSpPr>
              <p:nvPr/>
            </p:nvSpPr>
            <p:spPr bwMode="auto">
              <a:xfrm>
                <a:off x="3433" y="3301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3" name="Freeform 699"/>
              <p:cNvSpPr>
                <a:spLocks/>
              </p:cNvSpPr>
              <p:nvPr/>
            </p:nvSpPr>
            <p:spPr bwMode="auto">
              <a:xfrm>
                <a:off x="3423" y="3277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4" name="Freeform 700"/>
              <p:cNvSpPr>
                <a:spLocks/>
              </p:cNvSpPr>
              <p:nvPr/>
            </p:nvSpPr>
            <p:spPr bwMode="auto">
              <a:xfrm>
                <a:off x="3444" y="32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5" name="Freeform 701"/>
              <p:cNvSpPr>
                <a:spLocks/>
              </p:cNvSpPr>
              <p:nvPr/>
            </p:nvSpPr>
            <p:spPr bwMode="auto">
              <a:xfrm>
                <a:off x="3454" y="3268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6" name="Freeform 702"/>
              <p:cNvSpPr>
                <a:spLocks/>
              </p:cNvSpPr>
              <p:nvPr/>
            </p:nvSpPr>
            <p:spPr bwMode="auto">
              <a:xfrm>
                <a:off x="3472" y="3216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7" name="Freeform 703"/>
              <p:cNvSpPr>
                <a:spLocks/>
              </p:cNvSpPr>
              <p:nvPr/>
            </p:nvSpPr>
            <p:spPr bwMode="auto">
              <a:xfrm>
                <a:off x="3504" y="3197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8" name="Freeform 704"/>
              <p:cNvSpPr>
                <a:spLocks/>
              </p:cNvSpPr>
              <p:nvPr/>
            </p:nvSpPr>
            <p:spPr bwMode="auto">
              <a:xfrm>
                <a:off x="3510" y="3201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9" name="Freeform 705"/>
              <p:cNvSpPr>
                <a:spLocks/>
              </p:cNvSpPr>
              <p:nvPr/>
            </p:nvSpPr>
            <p:spPr bwMode="auto">
              <a:xfrm>
                <a:off x="3511" y="3197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0" name="Freeform 706"/>
              <p:cNvSpPr>
                <a:spLocks/>
              </p:cNvSpPr>
              <p:nvPr/>
            </p:nvSpPr>
            <p:spPr bwMode="auto">
              <a:xfrm>
                <a:off x="3551" y="3033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1" name="Freeform 707"/>
              <p:cNvSpPr>
                <a:spLocks/>
              </p:cNvSpPr>
              <p:nvPr/>
            </p:nvSpPr>
            <p:spPr bwMode="auto">
              <a:xfrm>
                <a:off x="2974" y="2800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2" name="Freeform 708"/>
              <p:cNvSpPr>
                <a:spLocks/>
              </p:cNvSpPr>
              <p:nvPr/>
            </p:nvSpPr>
            <p:spPr bwMode="auto">
              <a:xfrm>
                <a:off x="3448" y="2966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3" name="Freeform 709"/>
              <p:cNvSpPr>
                <a:spLocks/>
              </p:cNvSpPr>
              <p:nvPr/>
            </p:nvSpPr>
            <p:spPr bwMode="auto">
              <a:xfrm>
                <a:off x="3459" y="296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4" name="Freeform 710"/>
              <p:cNvSpPr>
                <a:spLocks/>
              </p:cNvSpPr>
              <p:nvPr/>
            </p:nvSpPr>
            <p:spPr bwMode="auto">
              <a:xfrm>
                <a:off x="3453" y="2964"/>
                <a:ext cx="3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5" name="Freeform 711"/>
              <p:cNvSpPr>
                <a:spLocks/>
              </p:cNvSpPr>
              <p:nvPr/>
            </p:nvSpPr>
            <p:spPr bwMode="auto">
              <a:xfrm>
                <a:off x="3097" y="2387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6" name="Freeform 712"/>
              <p:cNvSpPr>
                <a:spLocks/>
              </p:cNvSpPr>
              <p:nvPr/>
            </p:nvSpPr>
            <p:spPr bwMode="auto">
              <a:xfrm>
                <a:off x="2474" y="361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7" name="Freeform 713"/>
              <p:cNvSpPr>
                <a:spLocks/>
              </p:cNvSpPr>
              <p:nvPr/>
            </p:nvSpPr>
            <p:spPr bwMode="auto">
              <a:xfrm>
                <a:off x="2474" y="3610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8" name="Freeform 714"/>
              <p:cNvSpPr>
                <a:spLocks/>
              </p:cNvSpPr>
              <p:nvPr/>
            </p:nvSpPr>
            <p:spPr bwMode="auto">
              <a:xfrm>
                <a:off x="2459" y="361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9" name="Freeform 715"/>
              <p:cNvSpPr>
                <a:spLocks/>
              </p:cNvSpPr>
              <p:nvPr/>
            </p:nvSpPr>
            <p:spPr bwMode="auto">
              <a:xfrm>
                <a:off x="2465" y="360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0" name="Freeform 716"/>
              <p:cNvSpPr>
                <a:spLocks/>
              </p:cNvSpPr>
              <p:nvPr/>
            </p:nvSpPr>
            <p:spPr bwMode="auto">
              <a:xfrm>
                <a:off x="2466" y="360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1" name="Freeform 717"/>
              <p:cNvSpPr>
                <a:spLocks/>
              </p:cNvSpPr>
              <p:nvPr/>
            </p:nvSpPr>
            <p:spPr bwMode="auto">
              <a:xfrm>
                <a:off x="2585" y="358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2" name="Freeform 718"/>
              <p:cNvSpPr>
                <a:spLocks/>
              </p:cNvSpPr>
              <p:nvPr/>
            </p:nvSpPr>
            <p:spPr bwMode="auto">
              <a:xfrm>
                <a:off x="2920" y="332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3" name="Freeform 719"/>
              <p:cNvSpPr>
                <a:spLocks/>
              </p:cNvSpPr>
              <p:nvPr/>
            </p:nvSpPr>
            <p:spPr bwMode="auto">
              <a:xfrm>
                <a:off x="2912" y="288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" name="Freeform 720"/>
              <p:cNvSpPr>
                <a:spLocks/>
              </p:cNvSpPr>
              <p:nvPr/>
            </p:nvSpPr>
            <p:spPr bwMode="auto">
              <a:xfrm>
                <a:off x="2963" y="274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5" name="Freeform 721"/>
              <p:cNvSpPr>
                <a:spLocks/>
              </p:cNvSpPr>
              <p:nvPr/>
            </p:nvSpPr>
            <p:spPr bwMode="auto">
              <a:xfrm>
                <a:off x="2969" y="272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6" name="Freeform 722"/>
              <p:cNvSpPr>
                <a:spLocks/>
              </p:cNvSpPr>
              <p:nvPr/>
            </p:nvSpPr>
            <p:spPr bwMode="auto">
              <a:xfrm>
                <a:off x="3072" y="3470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" name="Freeform 723"/>
              <p:cNvSpPr>
                <a:spLocks/>
              </p:cNvSpPr>
              <p:nvPr/>
            </p:nvSpPr>
            <p:spPr bwMode="auto">
              <a:xfrm>
                <a:off x="3103" y="345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8" name="Freeform 724"/>
              <p:cNvSpPr>
                <a:spLocks/>
              </p:cNvSpPr>
              <p:nvPr/>
            </p:nvSpPr>
            <p:spPr bwMode="auto">
              <a:xfrm>
                <a:off x="3195" y="3439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" name="Freeform 725"/>
              <p:cNvSpPr>
                <a:spLocks/>
              </p:cNvSpPr>
              <p:nvPr/>
            </p:nvSpPr>
            <p:spPr bwMode="auto">
              <a:xfrm>
                <a:off x="3207" y="3437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" name="Freeform 726"/>
              <p:cNvSpPr>
                <a:spLocks/>
              </p:cNvSpPr>
              <p:nvPr/>
            </p:nvSpPr>
            <p:spPr bwMode="auto">
              <a:xfrm>
                <a:off x="3209" y="343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" name="Freeform 727"/>
              <p:cNvSpPr>
                <a:spLocks/>
              </p:cNvSpPr>
              <p:nvPr/>
            </p:nvSpPr>
            <p:spPr bwMode="auto">
              <a:xfrm>
                <a:off x="3206" y="343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2" name="Freeform 728"/>
              <p:cNvSpPr>
                <a:spLocks/>
              </p:cNvSpPr>
              <p:nvPr/>
            </p:nvSpPr>
            <p:spPr bwMode="auto">
              <a:xfrm>
                <a:off x="3299" y="330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3" name="Freeform 729"/>
              <p:cNvSpPr>
                <a:spLocks/>
              </p:cNvSpPr>
              <p:nvPr/>
            </p:nvSpPr>
            <p:spPr bwMode="auto">
              <a:xfrm>
                <a:off x="3299" y="329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4" name="Freeform 730"/>
              <p:cNvSpPr>
                <a:spLocks/>
              </p:cNvSpPr>
              <p:nvPr/>
            </p:nvSpPr>
            <p:spPr bwMode="auto">
              <a:xfrm>
                <a:off x="3442" y="3255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5" name="Freeform 731"/>
              <p:cNvSpPr>
                <a:spLocks/>
              </p:cNvSpPr>
              <p:nvPr/>
            </p:nvSpPr>
            <p:spPr bwMode="auto">
              <a:xfrm>
                <a:off x="3460" y="322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6" name="Freeform 732"/>
              <p:cNvSpPr>
                <a:spLocks/>
              </p:cNvSpPr>
              <p:nvPr/>
            </p:nvSpPr>
            <p:spPr bwMode="auto">
              <a:xfrm>
                <a:off x="3472" y="3216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7" name="Freeform 733"/>
              <p:cNvSpPr>
                <a:spLocks/>
              </p:cNvSpPr>
              <p:nvPr/>
            </p:nvSpPr>
            <p:spPr bwMode="auto">
              <a:xfrm>
                <a:off x="3504" y="3196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8" name="Freeform 734"/>
              <p:cNvSpPr>
                <a:spLocks/>
              </p:cNvSpPr>
              <p:nvPr/>
            </p:nvSpPr>
            <p:spPr bwMode="auto">
              <a:xfrm>
                <a:off x="3510" y="3199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9" name="Freeform 735"/>
              <p:cNvSpPr>
                <a:spLocks/>
              </p:cNvSpPr>
              <p:nvPr/>
            </p:nvSpPr>
            <p:spPr bwMode="auto">
              <a:xfrm>
                <a:off x="3513" y="319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0" name="Freeform 736"/>
              <p:cNvSpPr>
                <a:spLocks/>
              </p:cNvSpPr>
              <p:nvPr/>
            </p:nvSpPr>
            <p:spPr bwMode="auto">
              <a:xfrm>
                <a:off x="3430" y="2966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1" name="Freeform 737"/>
              <p:cNvSpPr>
                <a:spLocks/>
              </p:cNvSpPr>
              <p:nvPr/>
            </p:nvSpPr>
            <p:spPr bwMode="auto">
              <a:xfrm>
                <a:off x="3447" y="296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2" name="Freeform 738"/>
              <p:cNvSpPr>
                <a:spLocks/>
              </p:cNvSpPr>
              <p:nvPr/>
            </p:nvSpPr>
            <p:spPr bwMode="auto">
              <a:xfrm>
                <a:off x="3108" y="2536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3" name="Freeform 739"/>
              <p:cNvSpPr>
                <a:spLocks/>
              </p:cNvSpPr>
              <p:nvPr/>
            </p:nvSpPr>
            <p:spPr bwMode="auto">
              <a:xfrm>
                <a:off x="3117" y="239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4" name="Freeform 740"/>
              <p:cNvSpPr>
                <a:spLocks/>
              </p:cNvSpPr>
              <p:nvPr/>
            </p:nvSpPr>
            <p:spPr bwMode="auto">
              <a:xfrm>
                <a:off x="3063" y="2364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5" name="Freeform 741"/>
              <p:cNvSpPr>
                <a:spLocks/>
              </p:cNvSpPr>
              <p:nvPr/>
            </p:nvSpPr>
            <p:spPr bwMode="auto">
              <a:xfrm>
                <a:off x="2465" y="360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6" name="Freeform 742"/>
              <p:cNvSpPr>
                <a:spLocks/>
              </p:cNvSpPr>
              <p:nvPr/>
            </p:nvSpPr>
            <p:spPr bwMode="auto">
              <a:xfrm>
                <a:off x="2466" y="360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7" name="Freeform 743"/>
              <p:cNvSpPr>
                <a:spLocks/>
              </p:cNvSpPr>
              <p:nvPr/>
            </p:nvSpPr>
            <p:spPr bwMode="auto">
              <a:xfrm>
                <a:off x="2772" y="353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8" name="Freeform 744"/>
              <p:cNvSpPr>
                <a:spLocks/>
              </p:cNvSpPr>
              <p:nvPr/>
            </p:nvSpPr>
            <p:spPr bwMode="auto">
              <a:xfrm>
                <a:off x="2948" y="281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9" name="Freeform 745"/>
              <p:cNvSpPr>
                <a:spLocks/>
              </p:cNvSpPr>
              <p:nvPr/>
            </p:nvSpPr>
            <p:spPr bwMode="auto">
              <a:xfrm>
                <a:off x="3207" y="343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0" name="Freeform 746"/>
              <p:cNvSpPr>
                <a:spLocks/>
              </p:cNvSpPr>
              <p:nvPr/>
            </p:nvSpPr>
            <p:spPr bwMode="auto">
              <a:xfrm>
                <a:off x="3353" y="344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1" name="Freeform 747"/>
              <p:cNvSpPr>
                <a:spLocks/>
              </p:cNvSpPr>
              <p:nvPr/>
            </p:nvSpPr>
            <p:spPr bwMode="auto">
              <a:xfrm>
                <a:off x="3406" y="332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2" name="Freeform 748"/>
              <p:cNvSpPr>
                <a:spLocks/>
              </p:cNvSpPr>
              <p:nvPr/>
            </p:nvSpPr>
            <p:spPr bwMode="auto">
              <a:xfrm>
                <a:off x="3433" y="3297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3" name="Freeform 749"/>
              <p:cNvSpPr>
                <a:spLocks/>
              </p:cNvSpPr>
              <p:nvPr/>
            </p:nvSpPr>
            <p:spPr bwMode="auto">
              <a:xfrm>
                <a:off x="3421" y="3277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4" name="Freeform 750"/>
              <p:cNvSpPr>
                <a:spLocks/>
              </p:cNvSpPr>
              <p:nvPr/>
            </p:nvSpPr>
            <p:spPr bwMode="auto">
              <a:xfrm>
                <a:off x="3423" y="327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5" name="Freeform 751"/>
              <p:cNvSpPr>
                <a:spLocks/>
              </p:cNvSpPr>
              <p:nvPr/>
            </p:nvSpPr>
            <p:spPr bwMode="auto">
              <a:xfrm>
                <a:off x="3462" y="322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45ED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6" name="Freeform 752"/>
              <p:cNvSpPr>
                <a:spLocks/>
              </p:cNvSpPr>
              <p:nvPr/>
            </p:nvSpPr>
            <p:spPr bwMode="auto">
              <a:xfrm>
                <a:off x="3218" y="280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7" name="Freeform 753"/>
              <p:cNvSpPr>
                <a:spLocks/>
              </p:cNvSpPr>
              <p:nvPr/>
            </p:nvSpPr>
            <p:spPr bwMode="auto">
              <a:xfrm>
                <a:off x="3465" y="296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8" name="Freeform 754"/>
              <p:cNvSpPr>
                <a:spLocks/>
              </p:cNvSpPr>
              <p:nvPr/>
            </p:nvSpPr>
            <p:spPr bwMode="auto">
              <a:xfrm>
                <a:off x="3129" y="2456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9" name="Freeform 755"/>
              <p:cNvSpPr>
                <a:spLocks/>
              </p:cNvSpPr>
              <p:nvPr/>
            </p:nvSpPr>
            <p:spPr bwMode="auto">
              <a:xfrm>
                <a:off x="3115" y="240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0" name="Freeform 756"/>
              <p:cNvSpPr>
                <a:spLocks/>
              </p:cNvSpPr>
              <p:nvPr/>
            </p:nvSpPr>
            <p:spPr bwMode="auto">
              <a:xfrm>
                <a:off x="3114" y="239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1" name="Freeform 757"/>
              <p:cNvSpPr>
                <a:spLocks/>
              </p:cNvSpPr>
              <p:nvPr/>
            </p:nvSpPr>
            <p:spPr bwMode="auto">
              <a:xfrm>
                <a:off x="3115" y="239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2" name="Freeform 758"/>
              <p:cNvSpPr>
                <a:spLocks/>
              </p:cNvSpPr>
              <p:nvPr/>
            </p:nvSpPr>
            <p:spPr bwMode="auto">
              <a:xfrm>
                <a:off x="3117" y="23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3" name="Freeform 759"/>
              <p:cNvSpPr>
                <a:spLocks/>
              </p:cNvSpPr>
              <p:nvPr/>
            </p:nvSpPr>
            <p:spPr bwMode="auto">
              <a:xfrm>
                <a:off x="3118" y="239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4" name="Freeform 760"/>
              <p:cNvSpPr>
                <a:spLocks/>
              </p:cNvSpPr>
              <p:nvPr/>
            </p:nvSpPr>
            <p:spPr bwMode="auto">
              <a:xfrm>
                <a:off x="2969" y="273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5" name="Oval 761"/>
              <p:cNvSpPr>
                <a:spLocks noChangeArrowheads="1"/>
              </p:cNvSpPr>
              <p:nvPr/>
            </p:nvSpPr>
            <p:spPr bwMode="auto">
              <a:xfrm>
                <a:off x="3406" y="3326"/>
                <a:ext cx="1" cy="1"/>
              </a:xfrm>
              <a:prstGeom prst="ellipse">
                <a:avLst/>
              </a:pr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6" name="Freeform 762"/>
              <p:cNvSpPr>
                <a:spLocks/>
              </p:cNvSpPr>
              <p:nvPr/>
            </p:nvSpPr>
            <p:spPr bwMode="auto">
              <a:xfrm>
                <a:off x="3406" y="332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7" name="Freeform 763"/>
              <p:cNvSpPr>
                <a:spLocks/>
              </p:cNvSpPr>
              <p:nvPr/>
            </p:nvSpPr>
            <p:spPr bwMode="auto">
              <a:xfrm>
                <a:off x="3302" y="32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8" name="Freeform 764"/>
              <p:cNvSpPr>
                <a:spLocks/>
              </p:cNvSpPr>
              <p:nvPr/>
            </p:nvSpPr>
            <p:spPr bwMode="auto">
              <a:xfrm>
                <a:off x="3305" y="32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E0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9" name="Freeform 765"/>
              <p:cNvSpPr>
                <a:spLocks/>
              </p:cNvSpPr>
              <p:nvPr/>
            </p:nvSpPr>
            <p:spPr bwMode="auto">
              <a:xfrm>
                <a:off x="3421" y="327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0" name="Freeform 766"/>
              <p:cNvSpPr>
                <a:spLocks/>
              </p:cNvSpPr>
              <p:nvPr/>
            </p:nvSpPr>
            <p:spPr bwMode="auto">
              <a:xfrm>
                <a:off x="3421" y="327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1" name="Freeform 767"/>
              <p:cNvSpPr>
                <a:spLocks/>
              </p:cNvSpPr>
              <p:nvPr/>
            </p:nvSpPr>
            <p:spPr bwMode="auto">
              <a:xfrm>
                <a:off x="3421" y="3277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2" name="Freeform 768"/>
              <p:cNvSpPr>
                <a:spLocks/>
              </p:cNvSpPr>
              <p:nvPr/>
            </p:nvSpPr>
            <p:spPr bwMode="auto">
              <a:xfrm>
                <a:off x="3418" y="32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3" name="Freeform 769"/>
              <p:cNvSpPr>
                <a:spLocks/>
              </p:cNvSpPr>
              <p:nvPr/>
            </p:nvSpPr>
            <p:spPr bwMode="auto">
              <a:xfrm>
                <a:off x="3418" y="32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4" name="Freeform 770"/>
              <p:cNvSpPr>
                <a:spLocks/>
              </p:cNvSpPr>
              <p:nvPr/>
            </p:nvSpPr>
            <p:spPr bwMode="auto">
              <a:xfrm>
                <a:off x="3418" y="3259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5" name="Freeform 771"/>
              <p:cNvSpPr>
                <a:spLocks/>
              </p:cNvSpPr>
              <p:nvPr/>
            </p:nvSpPr>
            <p:spPr bwMode="auto">
              <a:xfrm>
                <a:off x="3442" y="325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6" name="Freeform 772"/>
              <p:cNvSpPr>
                <a:spLocks/>
              </p:cNvSpPr>
              <p:nvPr/>
            </p:nvSpPr>
            <p:spPr bwMode="auto">
              <a:xfrm>
                <a:off x="3504" y="31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7" name="Freeform 773"/>
              <p:cNvSpPr>
                <a:spLocks/>
              </p:cNvSpPr>
              <p:nvPr/>
            </p:nvSpPr>
            <p:spPr bwMode="auto">
              <a:xfrm>
                <a:off x="3502" y="319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8" name="Freeform 774"/>
              <p:cNvSpPr>
                <a:spLocks/>
              </p:cNvSpPr>
              <p:nvPr/>
            </p:nvSpPr>
            <p:spPr bwMode="auto">
              <a:xfrm>
                <a:off x="3469" y="296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9" name="Freeform 775"/>
              <p:cNvSpPr>
                <a:spLocks/>
              </p:cNvSpPr>
              <p:nvPr/>
            </p:nvSpPr>
            <p:spPr bwMode="auto">
              <a:xfrm>
                <a:off x="3469" y="296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0" name="Freeform 776"/>
              <p:cNvSpPr>
                <a:spLocks/>
              </p:cNvSpPr>
              <p:nvPr/>
            </p:nvSpPr>
            <p:spPr bwMode="auto">
              <a:xfrm>
                <a:off x="3469" y="296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1" name="Freeform 777"/>
              <p:cNvSpPr>
                <a:spLocks/>
              </p:cNvSpPr>
              <p:nvPr/>
            </p:nvSpPr>
            <p:spPr bwMode="auto">
              <a:xfrm>
                <a:off x="3112" y="239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2" name="Freeform 778"/>
              <p:cNvSpPr>
                <a:spLocks/>
              </p:cNvSpPr>
              <p:nvPr/>
            </p:nvSpPr>
            <p:spPr bwMode="auto">
              <a:xfrm>
                <a:off x="3115" y="239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3" name="Freeform 779"/>
              <p:cNvSpPr>
                <a:spLocks/>
              </p:cNvSpPr>
              <p:nvPr/>
            </p:nvSpPr>
            <p:spPr bwMode="auto">
              <a:xfrm>
                <a:off x="3114" y="2396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4" name="Freeform 780"/>
              <p:cNvSpPr>
                <a:spLocks/>
              </p:cNvSpPr>
              <p:nvPr/>
            </p:nvSpPr>
            <p:spPr bwMode="auto">
              <a:xfrm>
                <a:off x="3117" y="239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5" name="Freeform 781"/>
              <p:cNvSpPr>
                <a:spLocks/>
              </p:cNvSpPr>
              <p:nvPr/>
            </p:nvSpPr>
            <p:spPr bwMode="auto">
              <a:xfrm>
                <a:off x="3118" y="23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6" name="Freeform 782"/>
              <p:cNvSpPr>
                <a:spLocks/>
              </p:cNvSpPr>
              <p:nvPr/>
            </p:nvSpPr>
            <p:spPr bwMode="auto">
              <a:xfrm>
                <a:off x="3118" y="23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7" name="Freeform 783"/>
              <p:cNvSpPr>
                <a:spLocks/>
              </p:cNvSpPr>
              <p:nvPr/>
            </p:nvSpPr>
            <p:spPr bwMode="auto">
              <a:xfrm>
                <a:off x="3120" y="239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8" name="Freeform 784"/>
              <p:cNvSpPr>
                <a:spLocks/>
              </p:cNvSpPr>
              <p:nvPr/>
            </p:nvSpPr>
            <p:spPr bwMode="auto">
              <a:xfrm>
                <a:off x="3120" y="23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9" name="Freeform 785"/>
              <p:cNvSpPr>
                <a:spLocks/>
              </p:cNvSpPr>
              <p:nvPr/>
            </p:nvSpPr>
            <p:spPr bwMode="auto">
              <a:xfrm>
                <a:off x="3120" y="23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0" name="Freeform 786"/>
              <p:cNvSpPr>
                <a:spLocks/>
              </p:cNvSpPr>
              <p:nvPr/>
            </p:nvSpPr>
            <p:spPr bwMode="auto">
              <a:xfrm>
                <a:off x="3120" y="23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1" name="Freeform 787"/>
              <p:cNvSpPr>
                <a:spLocks/>
              </p:cNvSpPr>
              <p:nvPr/>
            </p:nvSpPr>
            <p:spPr bwMode="auto">
              <a:xfrm>
                <a:off x="3120" y="23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2" name="Freeform 788"/>
              <p:cNvSpPr>
                <a:spLocks/>
              </p:cNvSpPr>
              <p:nvPr/>
            </p:nvSpPr>
            <p:spPr bwMode="auto">
              <a:xfrm>
                <a:off x="2625" y="3151"/>
                <a:ext cx="112" cy="93"/>
              </a:xfrm>
              <a:custGeom>
                <a:avLst/>
                <a:gdLst/>
                <a:ahLst/>
                <a:cxnLst>
                  <a:cxn ang="0">
                    <a:pos x="108" y="25"/>
                  </a:cxn>
                  <a:cxn ang="0">
                    <a:pos x="109" y="36"/>
                  </a:cxn>
                  <a:cxn ang="0">
                    <a:pos x="97" y="39"/>
                  </a:cxn>
                  <a:cxn ang="0">
                    <a:pos x="87" y="40"/>
                  </a:cxn>
                  <a:cxn ang="0">
                    <a:pos x="79" y="48"/>
                  </a:cxn>
                  <a:cxn ang="0">
                    <a:pos x="81" y="53"/>
                  </a:cxn>
                  <a:cxn ang="0">
                    <a:pos x="75" y="57"/>
                  </a:cxn>
                  <a:cxn ang="0">
                    <a:pos x="67" y="59"/>
                  </a:cxn>
                  <a:cxn ang="0">
                    <a:pos x="61" y="66"/>
                  </a:cxn>
                  <a:cxn ang="0">
                    <a:pos x="55" y="69"/>
                  </a:cxn>
                  <a:cxn ang="0">
                    <a:pos x="52" y="74"/>
                  </a:cxn>
                  <a:cxn ang="0">
                    <a:pos x="51" y="72"/>
                  </a:cxn>
                  <a:cxn ang="0">
                    <a:pos x="49" y="71"/>
                  </a:cxn>
                  <a:cxn ang="0">
                    <a:pos x="54" y="74"/>
                  </a:cxn>
                  <a:cxn ang="0">
                    <a:pos x="54" y="80"/>
                  </a:cxn>
                  <a:cxn ang="0">
                    <a:pos x="55" y="87"/>
                  </a:cxn>
                  <a:cxn ang="0">
                    <a:pos x="49" y="87"/>
                  </a:cxn>
                  <a:cxn ang="0">
                    <a:pos x="42" y="89"/>
                  </a:cxn>
                  <a:cxn ang="0">
                    <a:pos x="34" y="87"/>
                  </a:cxn>
                  <a:cxn ang="0">
                    <a:pos x="30" y="86"/>
                  </a:cxn>
                  <a:cxn ang="0">
                    <a:pos x="30" y="80"/>
                  </a:cxn>
                  <a:cxn ang="0">
                    <a:pos x="25" y="84"/>
                  </a:cxn>
                  <a:cxn ang="0">
                    <a:pos x="19" y="83"/>
                  </a:cxn>
                  <a:cxn ang="0">
                    <a:pos x="21" y="89"/>
                  </a:cxn>
                  <a:cxn ang="0">
                    <a:pos x="18" y="92"/>
                  </a:cxn>
                  <a:cxn ang="0">
                    <a:pos x="15" y="86"/>
                  </a:cxn>
                  <a:cxn ang="0">
                    <a:pos x="7" y="80"/>
                  </a:cxn>
                  <a:cxn ang="0">
                    <a:pos x="15" y="80"/>
                  </a:cxn>
                  <a:cxn ang="0">
                    <a:pos x="19" y="75"/>
                  </a:cxn>
                  <a:cxn ang="0">
                    <a:pos x="22" y="72"/>
                  </a:cxn>
                  <a:cxn ang="0">
                    <a:pos x="28" y="69"/>
                  </a:cxn>
                  <a:cxn ang="0">
                    <a:pos x="27" y="57"/>
                  </a:cxn>
                  <a:cxn ang="0">
                    <a:pos x="18" y="51"/>
                  </a:cxn>
                  <a:cxn ang="0">
                    <a:pos x="13" y="51"/>
                  </a:cxn>
                  <a:cxn ang="0">
                    <a:pos x="9" y="50"/>
                  </a:cxn>
                  <a:cxn ang="0">
                    <a:pos x="3" y="53"/>
                  </a:cxn>
                  <a:cxn ang="0">
                    <a:pos x="3" y="46"/>
                  </a:cxn>
                  <a:cxn ang="0">
                    <a:pos x="3" y="42"/>
                  </a:cxn>
                  <a:cxn ang="0">
                    <a:pos x="7" y="40"/>
                  </a:cxn>
                  <a:cxn ang="0">
                    <a:pos x="13" y="37"/>
                  </a:cxn>
                  <a:cxn ang="0">
                    <a:pos x="16" y="34"/>
                  </a:cxn>
                  <a:cxn ang="0">
                    <a:pos x="18" y="33"/>
                  </a:cxn>
                  <a:cxn ang="0">
                    <a:pos x="22" y="34"/>
                  </a:cxn>
                  <a:cxn ang="0">
                    <a:pos x="27" y="31"/>
                  </a:cxn>
                  <a:cxn ang="0">
                    <a:pos x="31" y="25"/>
                  </a:cxn>
                  <a:cxn ang="0">
                    <a:pos x="36" y="18"/>
                  </a:cxn>
                  <a:cxn ang="0">
                    <a:pos x="42" y="19"/>
                  </a:cxn>
                  <a:cxn ang="0">
                    <a:pos x="46" y="19"/>
                  </a:cxn>
                  <a:cxn ang="0">
                    <a:pos x="46" y="22"/>
                  </a:cxn>
                  <a:cxn ang="0">
                    <a:pos x="52" y="22"/>
                  </a:cxn>
                  <a:cxn ang="0">
                    <a:pos x="55" y="19"/>
                  </a:cxn>
                  <a:cxn ang="0">
                    <a:pos x="60" y="21"/>
                  </a:cxn>
                  <a:cxn ang="0">
                    <a:pos x="61" y="19"/>
                  </a:cxn>
                  <a:cxn ang="0">
                    <a:pos x="66" y="19"/>
                  </a:cxn>
                  <a:cxn ang="0">
                    <a:pos x="64" y="16"/>
                  </a:cxn>
                  <a:cxn ang="0">
                    <a:pos x="70" y="13"/>
                  </a:cxn>
                  <a:cxn ang="0">
                    <a:pos x="76" y="9"/>
                  </a:cxn>
                  <a:cxn ang="0">
                    <a:pos x="79" y="1"/>
                  </a:cxn>
                  <a:cxn ang="0">
                    <a:pos x="87" y="3"/>
                  </a:cxn>
                  <a:cxn ang="0">
                    <a:pos x="88" y="7"/>
                  </a:cxn>
                  <a:cxn ang="0">
                    <a:pos x="84" y="12"/>
                  </a:cxn>
                  <a:cxn ang="0">
                    <a:pos x="91" y="10"/>
                  </a:cxn>
                  <a:cxn ang="0">
                    <a:pos x="96" y="13"/>
                  </a:cxn>
                </a:cxnLst>
                <a:rect l="0" t="0" r="r" b="b"/>
                <a:pathLst>
                  <a:path w="112" h="93">
                    <a:moveTo>
                      <a:pt x="103" y="16"/>
                    </a:moveTo>
                    <a:lnTo>
                      <a:pt x="103" y="18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21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8" y="24"/>
                    </a:lnTo>
                    <a:lnTo>
                      <a:pt x="108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8"/>
                    </a:lnTo>
                    <a:lnTo>
                      <a:pt x="112" y="28"/>
                    </a:lnTo>
                    <a:lnTo>
                      <a:pt x="112" y="30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6"/>
                    </a:lnTo>
                    <a:lnTo>
                      <a:pt x="105" y="36"/>
                    </a:lnTo>
                    <a:lnTo>
                      <a:pt x="103" y="37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99" y="40"/>
                    </a:lnTo>
                    <a:lnTo>
                      <a:pt x="97" y="40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2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90" y="42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79" y="46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6" y="51"/>
                    </a:lnTo>
                    <a:lnTo>
                      <a:pt x="78" y="51"/>
                    </a:lnTo>
                    <a:lnTo>
                      <a:pt x="76" y="51"/>
                    </a:lnTo>
                    <a:lnTo>
                      <a:pt x="76" y="53"/>
                    </a:lnTo>
                    <a:lnTo>
                      <a:pt x="78" y="53"/>
                    </a:lnTo>
                    <a:lnTo>
                      <a:pt x="79" y="53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1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3" y="57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4" y="63"/>
                    </a:lnTo>
                    <a:lnTo>
                      <a:pt x="66" y="65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3" y="68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5" y="66"/>
                    </a:lnTo>
                    <a:lnTo>
                      <a:pt x="55" y="68"/>
                    </a:lnTo>
                    <a:lnTo>
                      <a:pt x="57" y="68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4" y="71"/>
                    </a:lnTo>
                    <a:lnTo>
                      <a:pt x="55" y="71"/>
                    </a:lnTo>
                    <a:lnTo>
                      <a:pt x="54" y="72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4" y="74"/>
                    </a:lnTo>
                    <a:lnTo>
                      <a:pt x="55" y="74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1" y="75"/>
                    </a:lnTo>
                    <a:lnTo>
                      <a:pt x="49" y="75"/>
                    </a:lnTo>
                    <a:lnTo>
                      <a:pt x="51" y="75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2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51" y="72"/>
                    </a:lnTo>
                    <a:lnTo>
                      <a:pt x="51" y="71"/>
                    </a:lnTo>
                    <a:lnTo>
                      <a:pt x="49" y="71"/>
                    </a:lnTo>
                    <a:lnTo>
                      <a:pt x="49" y="69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9" y="69"/>
                    </a:lnTo>
                    <a:lnTo>
                      <a:pt x="48" y="69"/>
                    </a:lnTo>
                    <a:lnTo>
                      <a:pt x="49" y="69"/>
                    </a:lnTo>
                    <a:lnTo>
                      <a:pt x="49" y="71"/>
                    </a:lnTo>
                    <a:lnTo>
                      <a:pt x="49" y="69"/>
                    </a:lnTo>
                    <a:lnTo>
                      <a:pt x="49" y="71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1" y="75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5" y="75"/>
                    </a:lnTo>
                    <a:lnTo>
                      <a:pt x="55" y="77"/>
                    </a:lnTo>
                    <a:lnTo>
                      <a:pt x="54" y="77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5" y="77"/>
                    </a:lnTo>
                    <a:lnTo>
                      <a:pt x="55" y="78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5" y="87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1" y="87"/>
                    </a:lnTo>
                    <a:lnTo>
                      <a:pt x="49" y="87"/>
                    </a:lnTo>
                    <a:lnTo>
                      <a:pt x="49" y="86"/>
                    </a:lnTo>
                    <a:lnTo>
                      <a:pt x="49" y="84"/>
                    </a:lnTo>
                    <a:lnTo>
                      <a:pt x="48" y="84"/>
                    </a:lnTo>
                    <a:lnTo>
                      <a:pt x="49" y="84"/>
                    </a:lnTo>
                    <a:lnTo>
                      <a:pt x="49" y="86"/>
                    </a:lnTo>
                    <a:lnTo>
                      <a:pt x="49" y="87"/>
                    </a:lnTo>
                    <a:lnTo>
                      <a:pt x="49" y="89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5" y="89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3" y="89"/>
                    </a:lnTo>
                    <a:lnTo>
                      <a:pt x="42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9" y="87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3" y="87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3" y="89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8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30" y="81"/>
                    </a:lnTo>
                    <a:lnTo>
                      <a:pt x="30" y="80"/>
                    </a:lnTo>
                    <a:lnTo>
                      <a:pt x="30" y="81"/>
                    </a:lnTo>
                    <a:lnTo>
                      <a:pt x="30" y="80"/>
                    </a:lnTo>
                    <a:lnTo>
                      <a:pt x="30" y="81"/>
                    </a:lnTo>
                    <a:lnTo>
                      <a:pt x="28" y="81"/>
                    </a:lnTo>
                    <a:lnTo>
                      <a:pt x="28" y="83"/>
                    </a:lnTo>
                    <a:lnTo>
                      <a:pt x="27" y="83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4"/>
                    </a:lnTo>
                    <a:lnTo>
                      <a:pt x="25" y="86"/>
                    </a:lnTo>
                    <a:lnTo>
                      <a:pt x="25" y="84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4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9" y="81"/>
                    </a:lnTo>
                    <a:lnTo>
                      <a:pt x="19" y="83"/>
                    </a:lnTo>
                    <a:lnTo>
                      <a:pt x="19" y="84"/>
                    </a:lnTo>
                    <a:lnTo>
                      <a:pt x="18" y="86"/>
                    </a:lnTo>
                    <a:lnTo>
                      <a:pt x="19" y="86"/>
                    </a:lnTo>
                    <a:lnTo>
                      <a:pt x="19" y="87"/>
                    </a:lnTo>
                    <a:lnTo>
                      <a:pt x="21" y="87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1" y="89"/>
                    </a:lnTo>
                    <a:lnTo>
                      <a:pt x="21" y="90"/>
                    </a:lnTo>
                    <a:lnTo>
                      <a:pt x="19" y="90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92"/>
                    </a:lnTo>
                    <a:lnTo>
                      <a:pt x="18" y="92"/>
                    </a:lnTo>
                    <a:lnTo>
                      <a:pt x="19" y="92"/>
                    </a:lnTo>
                    <a:lnTo>
                      <a:pt x="18" y="92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6" y="92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6" y="86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7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2"/>
                    </a:lnTo>
                    <a:lnTo>
                      <a:pt x="28" y="72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2" y="53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6" y="53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3" y="53"/>
                    </a:lnTo>
                    <a:lnTo>
                      <a:pt x="3" y="51"/>
                    </a:lnTo>
                    <a:lnTo>
                      <a:pt x="3" y="53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9" y="34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3"/>
                    </a:lnTo>
                    <a:lnTo>
                      <a:pt x="22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6" y="24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4"/>
                    </a:lnTo>
                    <a:lnTo>
                      <a:pt x="49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7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5" y="10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6" y="9"/>
                    </a:lnTo>
                    <a:lnTo>
                      <a:pt x="78" y="7"/>
                    </a:lnTo>
                    <a:lnTo>
                      <a:pt x="76" y="9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78" y="6"/>
                    </a:lnTo>
                    <a:lnTo>
                      <a:pt x="78" y="7"/>
                    </a:lnTo>
                    <a:lnTo>
                      <a:pt x="78" y="6"/>
                    </a:lnTo>
                    <a:lnTo>
                      <a:pt x="79" y="4"/>
                    </a:lnTo>
                    <a:lnTo>
                      <a:pt x="79" y="3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1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7" y="9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4" y="12"/>
                    </a:lnTo>
                    <a:lnTo>
                      <a:pt x="84" y="10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3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5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3" y="16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3" name="Freeform 789"/>
              <p:cNvSpPr>
                <a:spLocks/>
              </p:cNvSpPr>
              <p:nvPr/>
            </p:nvSpPr>
            <p:spPr bwMode="auto">
              <a:xfrm>
                <a:off x="2709" y="3057"/>
                <a:ext cx="141" cy="115"/>
              </a:xfrm>
              <a:custGeom>
                <a:avLst/>
                <a:gdLst/>
                <a:ahLst/>
                <a:cxnLst>
                  <a:cxn ang="0">
                    <a:pos x="6" y="91"/>
                  </a:cxn>
                  <a:cxn ang="0">
                    <a:pos x="15" y="91"/>
                  </a:cxn>
                  <a:cxn ang="0">
                    <a:pos x="19" y="89"/>
                  </a:cxn>
                  <a:cxn ang="0">
                    <a:pos x="30" y="89"/>
                  </a:cxn>
                  <a:cxn ang="0">
                    <a:pos x="33" y="83"/>
                  </a:cxn>
                  <a:cxn ang="0">
                    <a:pos x="39" y="80"/>
                  </a:cxn>
                  <a:cxn ang="0">
                    <a:pos x="44" y="76"/>
                  </a:cxn>
                  <a:cxn ang="0">
                    <a:pos x="50" y="76"/>
                  </a:cxn>
                  <a:cxn ang="0">
                    <a:pos x="56" y="73"/>
                  </a:cxn>
                  <a:cxn ang="0">
                    <a:pos x="62" y="68"/>
                  </a:cxn>
                  <a:cxn ang="0">
                    <a:pos x="66" y="67"/>
                  </a:cxn>
                  <a:cxn ang="0">
                    <a:pos x="71" y="59"/>
                  </a:cxn>
                  <a:cxn ang="0">
                    <a:pos x="77" y="53"/>
                  </a:cxn>
                  <a:cxn ang="0">
                    <a:pos x="81" y="44"/>
                  </a:cxn>
                  <a:cxn ang="0">
                    <a:pos x="84" y="35"/>
                  </a:cxn>
                  <a:cxn ang="0">
                    <a:pos x="86" y="34"/>
                  </a:cxn>
                  <a:cxn ang="0">
                    <a:pos x="87" y="25"/>
                  </a:cxn>
                  <a:cxn ang="0">
                    <a:pos x="90" y="14"/>
                  </a:cxn>
                  <a:cxn ang="0">
                    <a:pos x="93" y="8"/>
                  </a:cxn>
                  <a:cxn ang="0">
                    <a:pos x="98" y="6"/>
                  </a:cxn>
                  <a:cxn ang="0">
                    <a:pos x="105" y="2"/>
                  </a:cxn>
                  <a:cxn ang="0">
                    <a:pos x="108" y="2"/>
                  </a:cxn>
                  <a:cxn ang="0">
                    <a:pos x="113" y="2"/>
                  </a:cxn>
                  <a:cxn ang="0">
                    <a:pos x="116" y="2"/>
                  </a:cxn>
                  <a:cxn ang="0">
                    <a:pos x="119" y="12"/>
                  </a:cxn>
                  <a:cxn ang="0">
                    <a:pos x="123" y="18"/>
                  </a:cxn>
                  <a:cxn ang="0">
                    <a:pos x="129" y="14"/>
                  </a:cxn>
                  <a:cxn ang="0">
                    <a:pos x="131" y="12"/>
                  </a:cxn>
                  <a:cxn ang="0">
                    <a:pos x="129" y="21"/>
                  </a:cxn>
                  <a:cxn ang="0">
                    <a:pos x="131" y="29"/>
                  </a:cxn>
                  <a:cxn ang="0">
                    <a:pos x="135" y="40"/>
                  </a:cxn>
                  <a:cxn ang="0">
                    <a:pos x="140" y="44"/>
                  </a:cxn>
                  <a:cxn ang="0">
                    <a:pos x="137" y="50"/>
                  </a:cxn>
                  <a:cxn ang="0">
                    <a:pos x="132" y="61"/>
                  </a:cxn>
                  <a:cxn ang="0">
                    <a:pos x="129" y="67"/>
                  </a:cxn>
                  <a:cxn ang="0">
                    <a:pos x="129" y="79"/>
                  </a:cxn>
                  <a:cxn ang="0">
                    <a:pos x="129" y="91"/>
                  </a:cxn>
                  <a:cxn ang="0">
                    <a:pos x="125" y="100"/>
                  </a:cxn>
                  <a:cxn ang="0">
                    <a:pos x="122" y="97"/>
                  </a:cxn>
                  <a:cxn ang="0">
                    <a:pos x="116" y="94"/>
                  </a:cxn>
                  <a:cxn ang="0">
                    <a:pos x="108" y="95"/>
                  </a:cxn>
                  <a:cxn ang="0">
                    <a:pos x="104" y="92"/>
                  </a:cxn>
                  <a:cxn ang="0">
                    <a:pos x="95" y="100"/>
                  </a:cxn>
                  <a:cxn ang="0">
                    <a:pos x="86" y="98"/>
                  </a:cxn>
                  <a:cxn ang="0">
                    <a:pos x="83" y="101"/>
                  </a:cxn>
                  <a:cxn ang="0">
                    <a:pos x="77" y="101"/>
                  </a:cxn>
                  <a:cxn ang="0">
                    <a:pos x="72" y="106"/>
                  </a:cxn>
                  <a:cxn ang="0">
                    <a:pos x="69" y="107"/>
                  </a:cxn>
                  <a:cxn ang="0">
                    <a:pos x="63" y="113"/>
                  </a:cxn>
                  <a:cxn ang="0">
                    <a:pos x="56" y="110"/>
                  </a:cxn>
                  <a:cxn ang="0">
                    <a:pos x="50" y="113"/>
                  </a:cxn>
                  <a:cxn ang="0">
                    <a:pos x="44" y="112"/>
                  </a:cxn>
                  <a:cxn ang="0">
                    <a:pos x="34" y="112"/>
                  </a:cxn>
                  <a:cxn ang="0">
                    <a:pos x="28" y="110"/>
                  </a:cxn>
                  <a:cxn ang="0">
                    <a:pos x="21" y="109"/>
                  </a:cxn>
                  <a:cxn ang="0">
                    <a:pos x="16" y="107"/>
                  </a:cxn>
                  <a:cxn ang="0">
                    <a:pos x="9" y="107"/>
                  </a:cxn>
                  <a:cxn ang="0">
                    <a:pos x="7" y="106"/>
                  </a:cxn>
                  <a:cxn ang="0">
                    <a:pos x="0" y="104"/>
                  </a:cxn>
                  <a:cxn ang="0">
                    <a:pos x="4" y="103"/>
                  </a:cxn>
                  <a:cxn ang="0">
                    <a:pos x="0" y="101"/>
                  </a:cxn>
                </a:cxnLst>
                <a:rect l="0" t="0" r="r" b="b"/>
                <a:pathLst>
                  <a:path w="141" h="115">
                    <a:moveTo>
                      <a:pt x="3" y="97"/>
                    </a:moveTo>
                    <a:lnTo>
                      <a:pt x="3" y="95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1"/>
                    </a:lnTo>
                    <a:lnTo>
                      <a:pt x="4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9" y="89"/>
                    </a:lnTo>
                    <a:lnTo>
                      <a:pt x="10" y="89"/>
                    </a:lnTo>
                    <a:lnTo>
                      <a:pt x="12" y="89"/>
                    </a:lnTo>
                    <a:lnTo>
                      <a:pt x="13" y="89"/>
                    </a:lnTo>
                    <a:lnTo>
                      <a:pt x="15" y="89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91"/>
                    </a:lnTo>
                    <a:lnTo>
                      <a:pt x="18" y="91"/>
                    </a:lnTo>
                    <a:lnTo>
                      <a:pt x="18" y="89"/>
                    </a:lnTo>
                    <a:lnTo>
                      <a:pt x="18" y="91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1" y="91"/>
                    </a:lnTo>
                    <a:lnTo>
                      <a:pt x="22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8" y="89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3" y="85"/>
                    </a:lnTo>
                    <a:lnTo>
                      <a:pt x="33" y="83"/>
                    </a:lnTo>
                    <a:lnTo>
                      <a:pt x="33" y="85"/>
                    </a:lnTo>
                    <a:lnTo>
                      <a:pt x="33" y="83"/>
                    </a:lnTo>
                    <a:lnTo>
                      <a:pt x="33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41" y="80"/>
                    </a:lnTo>
                    <a:lnTo>
                      <a:pt x="41" y="79"/>
                    </a:lnTo>
                    <a:lnTo>
                      <a:pt x="42" y="79"/>
                    </a:lnTo>
                    <a:lnTo>
                      <a:pt x="41" y="79"/>
                    </a:lnTo>
                    <a:lnTo>
                      <a:pt x="42" y="79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4" y="76"/>
                    </a:lnTo>
                    <a:lnTo>
                      <a:pt x="44" y="77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5" y="74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4" y="74"/>
                    </a:lnTo>
                    <a:lnTo>
                      <a:pt x="54" y="73"/>
                    </a:lnTo>
                    <a:lnTo>
                      <a:pt x="56" y="73"/>
                    </a:lnTo>
                    <a:lnTo>
                      <a:pt x="56" y="71"/>
                    </a:lnTo>
                    <a:lnTo>
                      <a:pt x="57" y="71"/>
                    </a:lnTo>
                    <a:lnTo>
                      <a:pt x="59" y="71"/>
                    </a:lnTo>
                    <a:lnTo>
                      <a:pt x="59" y="70"/>
                    </a:lnTo>
                    <a:lnTo>
                      <a:pt x="60" y="70"/>
                    </a:lnTo>
                    <a:lnTo>
                      <a:pt x="60" y="68"/>
                    </a:lnTo>
                    <a:lnTo>
                      <a:pt x="62" y="70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6" y="65"/>
                    </a:lnTo>
                    <a:lnTo>
                      <a:pt x="68" y="65"/>
                    </a:lnTo>
                    <a:lnTo>
                      <a:pt x="68" y="64"/>
                    </a:lnTo>
                    <a:lnTo>
                      <a:pt x="69" y="64"/>
                    </a:lnTo>
                    <a:lnTo>
                      <a:pt x="69" y="62"/>
                    </a:lnTo>
                    <a:lnTo>
                      <a:pt x="71" y="62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9"/>
                    </a:lnTo>
                    <a:lnTo>
                      <a:pt x="80" y="47"/>
                    </a:lnTo>
                    <a:lnTo>
                      <a:pt x="80" y="46"/>
                    </a:lnTo>
                    <a:lnTo>
                      <a:pt x="81" y="46"/>
                    </a:lnTo>
                    <a:lnTo>
                      <a:pt x="81" y="44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4" y="38"/>
                    </a:lnTo>
                    <a:lnTo>
                      <a:pt x="84" y="37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6" y="32"/>
                    </a:lnTo>
                    <a:lnTo>
                      <a:pt x="86" y="31"/>
                    </a:lnTo>
                    <a:lnTo>
                      <a:pt x="86" y="29"/>
                    </a:lnTo>
                    <a:lnTo>
                      <a:pt x="86" y="28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7" y="23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9" y="20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90" y="11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2" y="8"/>
                    </a:lnTo>
                    <a:lnTo>
                      <a:pt x="93" y="8"/>
                    </a:lnTo>
                    <a:lnTo>
                      <a:pt x="95" y="8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2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3"/>
                    </a:lnTo>
                    <a:lnTo>
                      <a:pt x="107" y="2"/>
                    </a:lnTo>
                    <a:lnTo>
                      <a:pt x="107" y="3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4" y="0"/>
                    </a:lnTo>
                    <a:lnTo>
                      <a:pt x="116" y="2"/>
                    </a:lnTo>
                    <a:lnTo>
                      <a:pt x="116" y="0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3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19" y="15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31" y="14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4" y="15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20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5"/>
                    </a:lnTo>
                    <a:lnTo>
                      <a:pt x="128" y="26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5" y="35"/>
                    </a:lnTo>
                    <a:lnTo>
                      <a:pt x="135" y="37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7" y="40"/>
                    </a:lnTo>
                    <a:lnTo>
                      <a:pt x="135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3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7"/>
                    </a:lnTo>
                    <a:lnTo>
                      <a:pt x="141" y="49"/>
                    </a:lnTo>
                    <a:lnTo>
                      <a:pt x="140" y="49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0"/>
                    </a:lnTo>
                    <a:lnTo>
                      <a:pt x="135" y="50"/>
                    </a:lnTo>
                    <a:lnTo>
                      <a:pt x="132" y="53"/>
                    </a:lnTo>
                    <a:lnTo>
                      <a:pt x="131" y="55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2" y="58"/>
                    </a:lnTo>
                    <a:lnTo>
                      <a:pt x="132" y="59"/>
                    </a:lnTo>
                    <a:lnTo>
                      <a:pt x="132" y="61"/>
                    </a:lnTo>
                    <a:lnTo>
                      <a:pt x="134" y="62"/>
                    </a:lnTo>
                    <a:lnTo>
                      <a:pt x="135" y="64"/>
                    </a:lnTo>
                    <a:lnTo>
                      <a:pt x="134" y="64"/>
                    </a:lnTo>
                    <a:lnTo>
                      <a:pt x="132" y="65"/>
                    </a:lnTo>
                    <a:lnTo>
                      <a:pt x="131" y="65"/>
                    </a:lnTo>
                    <a:lnTo>
                      <a:pt x="129" y="65"/>
                    </a:lnTo>
                    <a:lnTo>
                      <a:pt x="131" y="67"/>
                    </a:lnTo>
                    <a:lnTo>
                      <a:pt x="129" y="67"/>
                    </a:lnTo>
                    <a:lnTo>
                      <a:pt x="129" y="68"/>
                    </a:lnTo>
                    <a:lnTo>
                      <a:pt x="129" y="70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9" y="79"/>
                    </a:lnTo>
                    <a:lnTo>
                      <a:pt x="129" y="80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9" y="86"/>
                    </a:lnTo>
                    <a:lnTo>
                      <a:pt x="129" y="88"/>
                    </a:lnTo>
                    <a:lnTo>
                      <a:pt x="129" y="89"/>
                    </a:lnTo>
                    <a:lnTo>
                      <a:pt x="129" y="91"/>
                    </a:lnTo>
                    <a:lnTo>
                      <a:pt x="129" y="92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8" y="95"/>
                    </a:lnTo>
                    <a:lnTo>
                      <a:pt x="126" y="97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5" y="100"/>
                    </a:lnTo>
                    <a:lnTo>
                      <a:pt x="123" y="100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2" y="98"/>
                    </a:lnTo>
                    <a:lnTo>
                      <a:pt x="123" y="98"/>
                    </a:lnTo>
                    <a:lnTo>
                      <a:pt x="122" y="98"/>
                    </a:lnTo>
                    <a:lnTo>
                      <a:pt x="122" y="97"/>
                    </a:lnTo>
                    <a:lnTo>
                      <a:pt x="120" y="97"/>
                    </a:lnTo>
                    <a:lnTo>
                      <a:pt x="119" y="97"/>
                    </a:lnTo>
                    <a:lnTo>
                      <a:pt x="119" y="95"/>
                    </a:lnTo>
                    <a:lnTo>
                      <a:pt x="117" y="95"/>
                    </a:lnTo>
                    <a:lnTo>
                      <a:pt x="117" y="94"/>
                    </a:lnTo>
                    <a:lnTo>
                      <a:pt x="117" y="95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6" y="92"/>
                    </a:lnTo>
                    <a:lnTo>
                      <a:pt x="114" y="92"/>
                    </a:lnTo>
                    <a:lnTo>
                      <a:pt x="113" y="92"/>
                    </a:lnTo>
                    <a:lnTo>
                      <a:pt x="111" y="92"/>
                    </a:lnTo>
                    <a:lnTo>
                      <a:pt x="111" y="94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08" y="95"/>
                    </a:lnTo>
                    <a:lnTo>
                      <a:pt x="108" y="97"/>
                    </a:lnTo>
                    <a:lnTo>
                      <a:pt x="107" y="97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4" y="95"/>
                    </a:lnTo>
                    <a:lnTo>
                      <a:pt x="105" y="95"/>
                    </a:lnTo>
                    <a:lnTo>
                      <a:pt x="104" y="94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102" y="94"/>
                    </a:lnTo>
                    <a:lnTo>
                      <a:pt x="99" y="95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95" y="100"/>
                    </a:lnTo>
                    <a:lnTo>
                      <a:pt x="93" y="101"/>
                    </a:lnTo>
                    <a:lnTo>
                      <a:pt x="92" y="101"/>
                    </a:lnTo>
                    <a:lnTo>
                      <a:pt x="90" y="100"/>
                    </a:lnTo>
                    <a:lnTo>
                      <a:pt x="90" y="98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87" y="98"/>
                    </a:lnTo>
                    <a:lnTo>
                      <a:pt x="86" y="98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1"/>
                    </a:lnTo>
                    <a:lnTo>
                      <a:pt x="83" y="100"/>
                    </a:lnTo>
                    <a:lnTo>
                      <a:pt x="83" y="101"/>
                    </a:lnTo>
                    <a:lnTo>
                      <a:pt x="81" y="101"/>
                    </a:lnTo>
                    <a:lnTo>
                      <a:pt x="80" y="101"/>
                    </a:lnTo>
                    <a:lnTo>
                      <a:pt x="80" y="103"/>
                    </a:lnTo>
                    <a:lnTo>
                      <a:pt x="78" y="103"/>
                    </a:lnTo>
                    <a:lnTo>
                      <a:pt x="78" y="101"/>
                    </a:lnTo>
                    <a:lnTo>
                      <a:pt x="78" y="103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5" y="101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4" y="104"/>
                    </a:lnTo>
                    <a:lnTo>
                      <a:pt x="75" y="104"/>
                    </a:lnTo>
                    <a:lnTo>
                      <a:pt x="74" y="104"/>
                    </a:lnTo>
                    <a:lnTo>
                      <a:pt x="74" y="106"/>
                    </a:lnTo>
                    <a:lnTo>
                      <a:pt x="72" y="106"/>
                    </a:lnTo>
                    <a:lnTo>
                      <a:pt x="74" y="106"/>
                    </a:lnTo>
                    <a:lnTo>
                      <a:pt x="74" y="107"/>
                    </a:lnTo>
                    <a:lnTo>
                      <a:pt x="72" y="107"/>
                    </a:lnTo>
                    <a:lnTo>
                      <a:pt x="71" y="109"/>
                    </a:lnTo>
                    <a:lnTo>
                      <a:pt x="71" y="107"/>
                    </a:lnTo>
                    <a:lnTo>
                      <a:pt x="71" y="109"/>
                    </a:lnTo>
                    <a:lnTo>
                      <a:pt x="69" y="109"/>
                    </a:lnTo>
                    <a:lnTo>
                      <a:pt x="69" y="107"/>
                    </a:lnTo>
                    <a:lnTo>
                      <a:pt x="68" y="109"/>
                    </a:lnTo>
                    <a:lnTo>
                      <a:pt x="66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5" y="112"/>
                    </a:lnTo>
                    <a:lnTo>
                      <a:pt x="65" y="110"/>
                    </a:lnTo>
                    <a:lnTo>
                      <a:pt x="63" y="112"/>
                    </a:lnTo>
                    <a:lnTo>
                      <a:pt x="63" y="113"/>
                    </a:lnTo>
                    <a:lnTo>
                      <a:pt x="62" y="113"/>
                    </a:lnTo>
                    <a:lnTo>
                      <a:pt x="60" y="113"/>
                    </a:lnTo>
                    <a:lnTo>
                      <a:pt x="59" y="113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6" y="110"/>
                    </a:lnTo>
                    <a:lnTo>
                      <a:pt x="57" y="110"/>
                    </a:lnTo>
                    <a:lnTo>
                      <a:pt x="56" y="110"/>
                    </a:lnTo>
                    <a:lnTo>
                      <a:pt x="54" y="110"/>
                    </a:lnTo>
                    <a:lnTo>
                      <a:pt x="54" y="112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1" y="113"/>
                    </a:lnTo>
                    <a:lnTo>
                      <a:pt x="50" y="113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48" y="115"/>
                    </a:lnTo>
                    <a:lnTo>
                      <a:pt x="47" y="115"/>
                    </a:lnTo>
                    <a:lnTo>
                      <a:pt x="45" y="115"/>
                    </a:lnTo>
                    <a:lnTo>
                      <a:pt x="47" y="113"/>
                    </a:lnTo>
                    <a:lnTo>
                      <a:pt x="45" y="113"/>
                    </a:lnTo>
                    <a:lnTo>
                      <a:pt x="44" y="113"/>
                    </a:lnTo>
                    <a:lnTo>
                      <a:pt x="44" y="112"/>
                    </a:lnTo>
                    <a:lnTo>
                      <a:pt x="42" y="113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4" y="112"/>
                    </a:lnTo>
                    <a:lnTo>
                      <a:pt x="33" y="112"/>
                    </a:lnTo>
                    <a:lnTo>
                      <a:pt x="33" y="113"/>
                    </a:lnTo>
                    <a:lnTo>
                      <a:pt x="31" y="112"/>
                    </a:lnTo>
                    <a:lnTo>
                      <a:pt x="33" y="112"/>
                    </a:lnTo>
                    <a:lnTo>
                      <a:pt x="31" y="112"/>
                    </a:lnTo>
                    <a:lnTo>
                      <a:pt x="30" y="112"/>
                    </a:lnTo>
                    <a:lnTo>
                      <a:pt x="30" y="110"/>
                    </a:lnTo>
                    <a:lnTo>
                      <a:pt x="28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21" y="110"/>
                    </a:lnTo>
                    <a:lnTo>
                      <a:pt x="22" y="110"/>
                    </a:lnTo>
                    <a:lnTo>
                      <a:pt x="21" y="110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8" y="107"/>
                    </a:lnTo>
                    <a:lnTo>
                      <a:pt x="16" y="107"/>
                    </a:lnTo>
                    <a:lnTo>
                      <a:pt x="15" y="107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3" y="107"/>
                    </a:lnTo>
                    <a:lnTo>
                      <a:pt x="12" y="107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3"/>
                    </a:lnTo>
                    <a:lnTo>
                      <a:pt x="7" y="103"/>
                    </a:lnTo>
                    <a:lnTo>
                      <a:pt x="9" y="103"/>
                    </a:lnTo>
                    <a:lnTo>
                      <a:pt x="7" y="103"/>
                    </a:lnTo>
                    <a:lnTo>
                      <a:pt x="7" y="104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3" y="103"/>
                    </a:lnTo>
                    <a:lnTo>
                      <a:pt x="3" y="104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4" y="101"/>
                    </a:lnTo>
                    <a:lnTo>
                      <a:pt x="3" y="101"/>
                    </a:lnTo>
                    <a:lnTo>
                      <a:pt x="4" y="101"/>
                    </a:lnTo>
                    <a:lnTo>
                      <a:pt x="4" y="100"/>
                    </a:lnTo>
                    <a:lnTo>
                      <a:pt x="3" y="100"/>
                    </a:lnTo>
                    <a:lnTo>
                      <a:pt x="3" y="101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1" y="98"/>
                    </a:lnTo>
                    <a:lnTo>
                      <a:pt x="1" y="97"/>
                    </a:lnTo>
                    <a:lnTo>
                      <a:pt x="3" y="97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4" name="Freeform 790"/>
              <p:cNvSpPr>
                <a:spLocks/>
              </p:cNvSpPr>
              <p:nvPr/>
            </p:nvSpPr>
            <p:spPr bwMode="auto">
              <a:xfrm>
                <a:off x="2840" y="3082"/>
                <a:ext cx="105" cy="93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80" y="72"/>
                  </a:cxn>
                  <a:cxn ang="0">
                    <a:pos x="84" y="78"/>
                  </a:cxn>
                  <a:cxn ang="0">
                    <a:pos x="81" y="84"/>
                  </a:cxn>
                  <a:cxn ang="0">
                    <a:pos x="75" y="85"/>
                  </a:cxn>
                  <a:cxn ang="0">
                    <a:pos x="72" y="88"/>
                  </a:cxn>
                  <a:cxn ang="0">
                    <a:pos x="68" y="91"/>
                  </a:cxn>
                  <a:cxn ang="0">
                    <a:pos x="62" y="93"/>
                  </a:cxn>
                  <a:cxn ang="0">
                    <a:pos x="59" y="85"/>
                  </a:cxn>
                  <a:cxn ang="0">
                    <a:pos x="54" y="81"/>
                  </a:cxn>
                  <a:cxn ang="0">
                    <a:pos x="50" y="73"/>
                  </a:cxn>
                  <a:cxn ang="0">
                    <a:pos x="48" y="66"/>
                  </a:cxn>
                  <a:cxn ang="0">
                    <a:pos x="41" y="64"/>
                  </a:cxn>
                  <a:cxn ang="0">
                    <a:pos x="36" y="60"/>
                  </a:cxn>
                  <a:cxn ang="0">
                    <a:pos x="38" y="54"/>
                  </a:cxn>
                  <a:cxn ang="0">
                    <a:pos x="38" y="48"/>
                  </a:cxn>
                  <a:cxn ang="0">
                    <a:pos x="34" y="45"/>
                  </a:cxn>
                  <a:cxn ang="0">
                    <a:pos x="31" y="40"/>
                  </a:cxn>
                  <a:cxn ang="0">
                    <a:pos x="27" y="37"/>
                  </a:cxn>
                  <a:cxn ang="0">
                    <a:pos x="22" y="40"/>
                  </a:cxn>
                  <a:cxn ang="0">
                    <a:pos x="16" y="46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1" y="31"/>
                  </a:cxn>
                  <a:cxn ang="0">
                    <a:pos x="7" y="25"/>
                  </a:cxn>
                  <a:cxn ang="0">
                    <a:pos x="9" y="21"/>
                  </a:cxn>
                  <a:cxn ang="0">
                    <a:pos x="10" y="15"/>
                  </a:cxn>
                  <a:cxn ang="0">
                    <a:pos x="16" y="19"/>
                  </a:cxn>
                  <a:cxn ang="0">
                    <a:pos x="19" y="19"/>
                  </a:cxn>
                  <a:cxn ang="0">
                    <a:pos x="25" y="13"/>
                  </a:cxn>
                  <a:cxn ang="0">
                    <a:pos x="31" y="10"/>
                  </a:cxn>
                  <a:cxn ang="0">
                    <a:pos x="36" y="15"/>
                  </a:cxn>
                  <a:cxn ang="0">
                    <a:pos x="42" y="10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56" y="4"/>
                  </a:cxn>
                  <a:cxn ang="0">
                    <a:pos x="60" y="1"/>
                  </a:cxn>
                  <a:cxn ang="0">
                    <a:pos x="68" y="3"/>
                  </a:cxn>
                  <a:cxn ang="0">
                    <a:pos x="68" y="7"/>
                  </a:cxn>
                  <a:cxn ang="0">
                    <a:pos x="74" y="10"/>
                  </a:cxn>
                  <a:cxn ang="0">
                    <a:pos x="77" y="15"/>
                  </a:cxn>
                  <a:cxn ang="0">
                    <a:pos x="83" y="18"/>
                  </a:cxn>
                  <a:cxn ang="0">
                    <a:pos x="87" y="22"/>
                  </a:cxn>
                  <a:cxn ang="0">
                    <a:pos x="93" y="25"/>
                  </a:cxn>
                  <a:cxn ang="0">
                    <a:pos x="101" y="24"/>
                  </a:cxn>
                  <a:cxn ang="0">
                    <a:pos x="104" y="27"/>
                  </a:cxn>
                  <a:cxn ang="0">
                    <a:pos x="101" y="30"/>
                  </a:cxn>
                  <a:cxn ang="0">
                    <a:pos x="98" y="37"/>
                  </a:cxn>
                  <a:cxn ang="0">
                    <a:pos x="96" y="40"/>
                  </a:cxn>
                  <a:cxn ang="0">
                    <a:pos x="101" y="42"/>
                  </a:cxn>
                  <a:cxn ang="0">
                    <a:pos x="102" y="40"/>
                  </a:cxn>
                  <a:cxn ang="0">
                    <a:pos x="104" y="43"/>
                  </a:cxn>
                  <a:cxn ang="0">
                    <a:pos x="96" y="43"/>
                  </a:cxn>
                  <a:cxn ang="0">
                    <a:pos x="93" y="46"/>
                  </a:cxn>
                  <a:cxn ang="0">
                    <a:pos x="92" y="49"/>
                  </a:cxn>
                  <a:cxn ang="0">
                    <a:pos x="89" y="52"/>
                  </a:cxn>
                  <a:cxn ang="0">
                    <a:pos x="86" y="55"/>
                  </a:cxn>
                  <a:cxn ang="0">
                    <a:pos x="84" y="61"/>
                  </a:cxn>
                  <a:cxn ang="0">
                    <a:pos x="84" y="66"/>
                  </a:cxn>
                </a:cxnLst>
                <a:rect l="0" t="0" r="r" b="b"/>
                <a:pathLst>
                  <a:path w="105" h="93">
                    <a:moveTo>
                      <a:pt x="86" y="66"/>
                    </a:moveTo>
                    <a:lnTo>
                      <a:pt x="87" y="66"/>
                    </a:lnTo>
                    <a:lnTo>
                      <a:pt x="87" y="64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87" y="67"/>
                    </a:lnTo>
                    <a:lnTo>
                      <a:pt x="86" y="69"/>
                    </a:lnTo>
                    <a:lnTo>
                      <a:pt x="84" y="69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0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3" y="78"/>
                    </a:lnTo>
                    <a:lnTo>
                      <a:pt x="81" y="78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81" y="82"/>
                    </a:lnTo>
                    <a:lnTo>
                      <a:pt x="81" y="84"/>
                    </a:lnTo>
                    <a:lnTo>
                      <a:pt x="80" y="84"/>
                    </a:lnTo>
                    <a:lnTo>
                      <a:pt x="78" y="84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7" y="84"/>
                    </a:lnTo>
                    <a:lnTo>
                      <a:pt x="75" y="85"/>
                    </a:lnTo>
                    <a:lnTo>
                      <a:pt x="75" y="87"/>
                    </a:lnTo>
                    <a:lnTo>
                      <a:pt x="75" y="88"/>
                    </a:lnTo>
                    <a:lnTo>
                      <a:pt x="74" y="88"/>
                    </a:lnTo>
                    <a:lnTo>
                      <a:pt x="74" y="87"/>
                    </a:lnTo>
                    <a:lnTo>
                      <a:pt x="72" y="87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69" y="90"/>
                    </a:lnTo>
                    <a:lnTo>
                      <a:pt x="69" y="91"/>
                    </a:lnTo>
                    <a:lnTo>
                      <a:pt x="68" y="91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5" y="93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2" y="93"/>
                    </a:lnTo>
                    <a:lnTo>
                      <a:pt x="62" y="91"/>
                    </a:lnTo>
                    <a:lnTo>
                      <a:pt x="60" y="90"/>
                    </a:lnTo>
                    <a:lnTo>
                      <a:pt x="60" y="88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7" y="84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4" y="82"/>
                    </a:lnTo>
                    <a:lnTo>
                      <a:pt x="54" y="81"/>
                    </a:lnTo>
                    <a:lnTo>
                      <a:pt x="53" y="81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51" y="76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50" y="69"/>
                    </a:lnTo>
                    <a:lnTo>
                      <a:pt x="50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5" y="67"/>
                    </a:lnTo>
                    <a:lnTo>
                      <a:pt x="44" y="66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9" y="61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6" y="60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4" y="45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1" y="45"/>
                    </a:lnTo>
                    <a:lnTo>
                      <a:pt x="31" y="43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4" y="39"/>
                    </a:lnTo>
                    <a:lnTo>
                      <a:pt x="24" y="40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2"/>
                    </a:lnTo>
                    <a:lnTo>
                      <a:pt x="77" y="12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8" y="15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9" y="22"/>
                    </a:lnTo>
                    <a:lnTo>
                      <a:pt x="89" y="24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98" y="24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1" y="30"/>
                    </a:lnTo>
                    <a:lnTo>
                      <a:pt x="99" y="30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8" y="36"/>
                    </a:lnTo>
                    <a:lnTo>
                      <a:pt x="98" y="37"/>
                    </a:lnTo>
                    <a:lnTo>
                      <a:pt x="96" y="37"/>
                    </a:lnTo>
                    <a:lnTo>
                      <a:pt x="96" y="39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8" y="39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9" y="40"/>
                    </a:lnTo>
                    <a:lnTo>
                      <a:pt x="99" y="42"/>
                    </a:lnTo>
                    <a:lnTo>
                      <a:pt x="99" y="40"/>
                    </a:lnTo>
                    <a:lnTo>
                      <a:pt x="99" y="42"/>
                    </a:lnTo>
                    <a:lnTo>
                      <a:pt x="101" y="42"/>
                    </a:lnTo>
                    <a:lnTo>
                      <a:pt x="101" y="40"/>
                    </a:lnTo>
                    <a:lnTo>
                      <a:pt x="101" y="42"/>
                    </a:lnTo>
                    <a:lnTo>
                      <a:pt x="102" y="42"/>
                    </a:lnTo>
                    <a:lnTo>
                      <a:pt x="102" y="40"/>
                    </a:lnTo>
                    <a:lnTo>
                      <a:pt x="102" y="42"/>
                    </a:lnTo>
                    <a:lnTo>
                      <a:pt x="102" y="40"/>
                    </a:lnTo>
                    <a:lnTo>
                      <a:pt x="102" y="42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4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101" y="43"/>
                    </a:lnTo>
                    <a:lnTo>
                      <a:pt x="99" y="43"/>
                    </a:lnTo>
                    <a:lnTo>
                      <a:pt x="98" y="43"/>
                    </a:lnTo>
                    <a:lnTo>
                      <a:pt x="96" y="43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3" y="46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0" y="49"/>
                    </a:lnTo>
                    <a:lnTo>
                      <a:pt x="89" y="49"/>
                    </a:lnTo>
                    <a:lnTo>
                      <a:pt x="89" y="51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9" y="54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4" y="57"/>
                    </a:lnTo>
                    <a:lnTo>
                      <a:pt x="86" y="57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4" y="61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5" name="Freeform 791"/>
              <p:cNvSpPr>
                <a:spLocks/>
              </p:cNvSpPr>
              <p:nvPr/>
            </p:nvSpPr>
            <p:spPr bwMode="auto">
              <a:xfrm>
                <a:off x="2816" y="2991"/>
                <a:ext cx="129" cy="112"/>
              </a:xfrm>
              <a:custGeom>
                <a:avLst/>
                <a:gdLst/>
                <a:ahLst/>
                <a:cxnLst>
                  <a:cxn ang="0">
                    <a:pos x="9" y="59"/>
                  </a:cxn>
                  <a:cxn ang="0">
                    <a:pos x="12" y="54"/>
                  </a:cxn>
                  <a:cxn ang="0">
                    <a:pos x="15" y="45"/>
                  </a:cxn>
                  <a:cxn ang="0">
                    <a:pos x="19" y="44"/>
                  </a:cxn>
                  <a:cxn ang="0">
                    <a:pos x="25" y="41"/>
                  </a:cxn>
                  <a:cxn ang="0">
                    <a:pos x="30" y="41"/>
                  </a:cxn>
                  <a:cxn ang="0">
                    <a:pos x="37" y="38"/>
                  </a:cxn>
                  <a:cxn ang="0">
                    <a:pos x="45" y="33"/>
                  </a:cxn>
                  <a:cxn ang="0">
                    <a:pos x="45" y="27"/>
                  </a:cxn>
                  <a:cxn ang="0">
                    <a:pos x="43" y="18"/>
                  </a:cxn>
                  <a:cxn ang="0">
                    <a:pos x="48" y="11"/>
                  </a:cxn>
                  <a:cxn ang="0">
                    <a:pos x="60" y="3"/>
                  </a:cxn>
                  <a:cxn ang="0">
                    <a:pos x="72" y="3"/>
                  </a:cxn>
                  <a:cxn ang="0">
                    <a:pos x="80" y="8"/>
                  </a:cxn>
                  <a:cxn ang="0">
                    <a:pos x="87" y="17"/>
                  </a:cxn>
                  <a:cxn ang="0">
                    <a:pos x="93" y="18"/>
                  </a:cxn>
                  <a:cxn ang="0">
                    <a:pos x="104" y="15"/>
                  </a:cxn>
                  <a:cxn ang="0">
                    <a:pos x="108" y="20"/>
                  </a:cxn>
                  <a:cxn ang="0">
                    <a:pos x="113" y="18"/>
                  </a:cxn>
                  <a:cxn ang="0">
                    <a:pos x="114" y="23"/>
                  </a:cxn>
                  <a:cxn ang="0">
                    <a:pos x="119" y="24"/>
                  </a:cxn>
                  <a:cxn ang="0">
                    <a:pos x="120" y="27"/>
                  </a:cxn>
                  <a:cxn ang="0">
                    <a:pos x="126" y="32"/>
                  </a:cxn>
                  <a:cxn ang="0">
                    <a:pos x="126" y="35"/>
                  </a:cxn>
                  <a:cxn ang="0">
                    <a:pos x="122" y="35"/>
                  </a:cxn>
                  <a:cxn ang="0">
                    <a:pos x="119" y="41"/>
                  </a:cxn>
                  <a:cxn ang="0">
                    <a:pos x="119" y="45"/>
                  </a:cxn>
                  <a:cxn ang="0">
                    <a:pos x="113" y="51"/>
                  </a:cxn>
                  <a:cxn ang="0">
                    <a:pos x="113" y="57"/>
                  </a:cxn>
                  <a:cxn ang="0">
                    <a:pos x="108" y="62"/>
                  </a:cxn>
                  <a:cxn ang="0">
                    <a:pos x="108" y="71"/>
                  </a:cxn>
                  <a:cxn ang="0">
                    <a:pos x="107" y="77"/>
                  </a:cxn>
                  <a:cxn ang="0">
                    <a:pos x="113" y="75"/>
                  </a:cxn>
                  <a:cxn ang="0">
                    <a:pos x="114" y="71"/>
                  </a:cxn>
                  <a:cxn ang="0">
                    <a:pos x="122" y="66"/>
                  </a:cxn>
                  <a:cxn ang="0">
                    <a:pos x="122" y="77"/>
                  </a:cxn>
                  <a:cxn ang="0">
                    <a:pos x="119" y="77"/>
                  </a:cxn>
                  <a:cxn ang="0">
                    <a:pos x="113" y="83"/>
                  </a:cxn>
                  <a:cxn ang="0">
                    <a:pos x="102" y="86"/>
                  </a:cxn>
                  <a:cxn ang="0">
                    <a:pos x="93" y="91"/>
                  </a:cxn>
                  <a:cxn ang="0">
                    <a:pos x="84" y="94"/>
                  </a:cxn>
                  <a:cxn ang="0">
                    <a:pos x="78" y="95"/>
                  </a:cxn>
                  <a:cxn ang="0">
                    <a:pos x="71" y="95"/>
                  </a:cxn>
                  <a:cxn ang="0">
                    <a:pos x="65" y="103"/>
                  </a:cxn>
                  <a:cxn ang="0">
                    <a:pos x="57" y="104"/>
                  </a:cxn>
                  <a:cxn ang="0">
                    <a:pos x="51" y="104"/>
                  </a:cxn>
                  <a:cxn ang="0">
                    <a:pos x="43" y="112"/>
                  </a:cxn>
                  <a:cxn ang="0">
                    <a:pos x="37" y="109"/>
                  </a:cxn>
                  <a:cxn ang="0">
                    <a:pos x="30" y="110"/>
                  </a:cxn>
                  <a:cxn ang="0">
                    <a:pos x="28" y="103"/>
                  </a:cxn>
                  <a:cxn ang="0">
                    <a:pos x="22" y="94"/>
                  </a:cxn>
                  <a:cxn ang="0">
                    <a:pos x="25" y="84"/>
                  </a:cxn>
                  <a:cxn ang="0">
                    <a:pos x="24" y="78"/>
                  </a:cxn>
                  <a:cxn ang="0">
                    <a:pos x="21" y="80"/>
                  </a:cxn>
                  <a:cxn ang="0">
                    <a:pos x="13" y="84"/>
                  </a:cxn>
                  <a:cxn ang="0">
                    <a:pos x="12" y="75"/>
                  </a:cxn>
                  <a:cxn ang="0">
                    <a:pos x="9" y="68"/>
                  </a:cxn>
                  <a:cxn ang="0">
                    <a:pos x="4" y="66"/>
                  </a:cxn>
                  <a:cxn ang="0">
                    <a:pos x="1" y="65"/>
                  </a:cxn>
                </a:cxnLst>
                <a:rect l="0" t="0" r="r" b="b"/>
                <a:pathLst>
                  <a:path w="129" h="112">
                    <a:moveTo>
                      <a:pt x="3" y="63"/>
                    </a:moveTo>
                    <a:lnTo>
                      <a:pt x="4" y="63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39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5" y="32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9" y="9"/>
                    </a:lnTo>
                    <a:lnTo>
                      <a:pt x="51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8" y="6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11"/>
                    </a:lnTo>
                    <a:lnTo>
                      <a:pt x="84" y="12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7" y="15"/>
                    </a:lnTo>
                    <a:lnTo>
                      <a:pt x="87" y="17"/>
                    </a:lnTo>
                    <a:lnTo>
                      <a:pt x="89" y="17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3" y="18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20"/>
                    </a:lnTo>
                    <a:lnTo>
                      <a:pt x="111" y="18"/>
                    </a:lnTo>
                    <a:lnTo>
                      <a:pt x="113" y="18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3" y="21"/>
                    </a:lnTo>
                    <a:lnTo>
                      <a:pt x="113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4" y="23"/>
                    </a:lnTo>
                    <a:lnTo>
                      <a:pt x="116" y="23"/>
                    </a:lnTo>
                    <a:lnTo>
                      <a:pt x="116" y="24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6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20" y="26"/>
                    </a:lnTo>
                    <a:lnTo>
                      <a:pt x="122" y="24"/>
                    </a:lnTo>
                    <a:lnTo>
                      <a:pt x="122" y="26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22" y="27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5" y="30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8" y="32"/>
                    </a:lnTo>
                    <a:lnTo>
                      <a:pt x="128" y="33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6"/>
                    </a:lnTo>
                    <a:lnTo>
                      <a:pt x="128" y="36"/>
                    </a:lnTo>
                    <a:lnTo>
                      <a:pt x="126" y="36"/>
                    </a:lnTo>
                    <a:lnTo>
                      <a:pt x="126" y="35"/>
                    </a:lnTo>
                    <a:lnTo>
                      <a:pt x="126" y="33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22" y="33"/>
                    </a:lnTo>
                    <a:lnTo>
                      <a:pt x="120" y="33"/>
                    </a:lnTo>
                    <a:lnTo>
                      <a:pt x="122" y="35"/>
                    </a:lnTo>
                    <a:lnTo>
                      <a:pt x="120" y="35"/>
                    </a:lnTo>
                    <a:lnTo>
                      <a:pt x="120" y="36"/>
                    </a:lnTo>
                    <a:lnTo>
                      <a:pt x="120" y="38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9"/>
                    </a:lnTo>
                    <a:lnTo>
                      <a:pt x="119" y="39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9" y="45"/>
                    </a:lnTo>
                    <a:lnTo>
                      <a:pt x="117" y="45"/>
                    </a:lnTo>
                    <a:lnTo>
                      <a:pt x="117" y="47"/>
                    </a:lnTo>
                    <a:lnTo>
                      <a:pt x="117" y="48"/>
                    </a:lnTo>
                    <a:lnTo>
                      <a:pt x="117" y="50"/>
                    </a:lnTo>
                    <a:lnTo>
                      <a:pt x="116" y="50"/>
                    </a:lnTo>
                    <a:lnTo>
                      <a:pt x="116" y="51"/>
                    </a:lnTo>
                    <a:lnTo>
                      <a:pt x="114" y="51"/>
                    </a:lnTo>
                    <a:lnTo>
                      <a:pt x="113" y="51"/>
                    </a:lnTo>
                    <a:lnTo>
                      <a:pt x="113" y="53"/>
                    </a:lnTo>
                    <a:lnTo>
                      <a:pt x="114" y="53"/>
                    </a:lnTo>
                    <a:lnTo>
                      <a:pt x="116" y="53"/>
                    </a:lnTo>
                    <a:lnTo>
                      <a:pt x="116" y="54"/>
                    </a:lnTo>
                    <a:lnTo>
                      <a:pt x="114" y="54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3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60"/>
                    </a:lnTo>
                    <a:lnTo>
                      <a:pt x="111" y="62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08" y="63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5" y="63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5" y="68"/>
                    </a:lnTo>
                    <a:lnTo>
                      <a:pt x="107" y="68"/>
                    </a:lnTo>
                    <a:lnTo>
                      <a:pt x="108" y="71"/>
                    </a:lnTo>
                    <a:lnTo>
                      <a:pt x="108" y="74"/>
                    </a:lnTo>
                    <a:lnTo>
                      <a:pt x="107" y="74"/>
                    </a:lnTo>
                    <a:lnTo>
                      <a:pt x="105" y="74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1" y="74"/>
                    </a:lnTo>
                    <a:lnTo>
                      <a:pt x="111" y="72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4" y="71"/>
                    </a:lnTo>
                    <a:lnTo>
                      <a:pt x="114" y="69"/>
                    </a:lnTo>
                    <a:lnTo>
                      <a:pt x="114" y="71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7" y="68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0" y="66"/>
                    </a:lnTo>
                    <a:lnTo>
                      <a:pt x="122" y="66"/>
                    </a:lnTo>
                    <a:lnTo>
                      <a:pt x="123" y="68"/>
                    </a:lnTo>
                    <a:lnTo>
                      <a:pt x="123" y="69"/>
                    </a:lnTo>
                    <a:lnTo>
                      <a:pt x="123" y="71"/>
                    </a:lnTo>
                    <a:lnTo>
                      <a:pt x="123" y="72"/>
                    </a:lnTo>
                    <a:lnTo>
                      <a:pt x="123" y="74"/>
                    </a:lnTo>
                    <a:lnTo>
                      <a:pt x="123" y="75"/>
                    </a:lnTo>
                    <a:lnTo>
                      <a:pt x="123" y="77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20" y="77"/>
                    </a:lnTo>
                    <a:lnTo>
                      <a:pt x="120" y="78"/>
                    </a:lnTo>
                    <a:lnTo>
                      <a:pt x="120" y="77"/>
                    </a:lnTo>
                    <a:lnTo>
                      <a:pt x="119" y="77"/>
                    </a:lnTo>
                    <a:lnTo>
                      <a:pt x="119" y="78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9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10" y="83"/>
                    </a:lnTo>
                    <a:lnTo>
                      <a:pt x="108" y="83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5" y="84"/>
                    </a:lnTo>
                    <a:lnTo>
                      <a:pt x="104" y="84"/>
                    </a:lnTo>
                    <a:lnTo>
                      <a:pt x="102" y="86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8" y="87"/>
                    </a:lnTo>
                    <a:lnTo>
                      <a:pt x="96" y="87"/>
                    </a:lnTo>
                    <a:lnTo>
                      <a:pt x="96" y="89"/>
                    </a:lnTo>
                    <a:lnTo>
                      <a:pt x="95" y="89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2"/>
                    </a:lnTo>
                    <a:lnTo>
                      <a:pt x="92" y="92"/>
                    </a:lnTo>
                    <a:lnTo>
                      <a:pt x="90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1" y="94"/>
                    </a:lnTo>
                    <a:lnTo>
                      <a:pt x="81" y="95"/>
                    </a:lnTo>
                    <a:lnTo>
                      <a:pt x="81" y="94"/>
                    </a:lnTo>
                    <a:lnTo>
                      <a:pt x="80" y="95"/>
                    </a:lnTo>
                    <a:lnTo>
                      <a:pt x="80" y="94"/>
                    </a:lnTo>
                    <a:lnTo>
                      <a:pt x="78" y="94"/>
                    </a:lnTo>
                    <a:lnTo>
                      <a:pt x="78" y="95"/>
                    </a:lnTo>
                    <a:lnTo>
                      <a:pt x="78" y="97"/>
                    </a:lnTo>
                    <a:lnTo>
                      <a:pt x="77" y="97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4" y="94"/>
                    </a:lnTo>
                    <a:lnTo>
                      <a:pt x="74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69" y="95"/>
                    </a:lnTo>
                    <a:lnTo>
                      <a:pt x="71" y="97"/>
                    </a:lnTo>
                    <a:lnTo>
                      <a:pt x="69" y="97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6" y="100"/>
                    </a:lnTo>
                    <a:lnTo>
                      <a:pt x="66" y="101"/>
                    </a:lnTo>
                    <a:lnTo>
                      <a:pt x="65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6"/>
                    </a:lnTo>
                    <a:lnTo>
                      <a:pt x="58" y="106"/>
                    </a:lnTo>
                    <a:lnTo>
                      <a:pt x="57" y="106"/>
                    </a:lnTo>
                    <a:lnTo>
                      <a:pt x="57" y="104"/>
                    </a:lnTo>
                    <a:lnTo>
                      <a:pt x="57" y="103"/>
                    </a:lnTo>
                    <a:lnTo>
                      <a:pt x="55" y="103"/>
                    </a:lnTo>
                    <a:lnTo>
                      <a:pt x="55" y="101"/>
                    </a:lnTo>
                    <a:lnTo>
                      <a:pt x="54" y="101"/>
                    </a:lnTo>
                    <a:lnTo>
                      <a:pt x="54" y="103"/>
                    </a:lnTo>
                    <a:lnTo>
                      <a:pt x="52" y="103"/>
                    </a:lnTo>
                    <a:lnTo>
                      <a:pt x="51" y="103"/>
                    </a:lnTo>
                    <a:lnTo>
                      <a:pt x="51" y="104"/>
                    </a:lnTo>
                    <a:lnTo>
                      <a:pt x="49" y="104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6" y="109"/>
                    </a:lnTo>
                    <a:lnTo>
                      <a:pt x="45" y="109"/>
                    </a:lnTo>
                    <a:lnTo>
                      <a:pt x="43" y="109"/>
                    </a:lnTo>
                    <a:lnTo>
                      <a:pt x="43" y="110"/>
                    </a:lnTo>
                    <a:lnTo>
                      <a:pt x="43" y="112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0"/>
                    </a:lnTo>
                    <a:lnTo>
                      <a:pt x="40" y="110"/>
                    </a:lnTo>
                    <a:lnTo>
                      <a:pt x="39" y="110"/>
                    </a:lnTo>
                    <a:lnTo>
                      <a:pt x="37" y="110"/>
                    </a:lnTo>
                    <a:lnTo>
                      <a:pt x="37" y="109"/>
                    </a:lnTo>
                    <a:lnTo>
                      <a:pt x="37" y="107"/>
                    </a:lnTo>
                    <a:lnTo>
                      <a:pt x="36" y="107"/>
                    </a:lnTo>
                    <a:lnTo>
                      <a:pt x="34" y="106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31" y="109"/>
                    </a:lnTo>
                    <a:lnTo>
                      <a:pt x="31" y="110"/>
                    </a:lnTo>
                    <a:lnTo>
                      <a:pt x="30" y="110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0" y="106"/>
                    </a:lnTo>
                    <a:lnTo>
                      <a:pt x="28" y="106"/>
                    </a:lnTo>
                    <a:lnTo>
                      <a:pt x="30" y="106"/>
                    </a:lnTo>
                    <a:lnTo>
                      <a:pt x="28" y="106"/>
                    </a:lnTo>
                    <a:lnTo>
                      <a:pt x="28" y="104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7" y="100"/>
                    </a:lnTo>
                    <a:lnTo>
                      <a:pt x="25" y="98"/>
                    </a:lnTo>
                    <a:lnTo>
                      <a:pt x="25" y="97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89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4" y="86"/>
                    </a:lnTo>
                    <a:lnTo>
                      <a:pt x="25" y="84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2" y="81"/>
                    </a:lnTo>
                    <a:lnTo>
                      <a:pt x="21" y="80"/>
                    </a:lnTo>
                    <a:lnTo>
                      <a:pt x="21" y="81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8" y="83"/>
                    </a:lnTo>
                    <a:lnTo>
                      <a:pt x="16" y="83"/>
                    </a:lnTo>
                    <a:lnTo>
                      <a:pt x="16" y="84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2" y="81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7" y="66"/>
                    </a:lnTo>
                    <a:lnTo>
                      <a:pt x="7" y="68"/>
                    </a:lnTo>
                    <a:lnTo>
                      <a:pt x="7" y="66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3" y="66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3" y="6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6" name="Freeform 792"/>
              <p:cNvSpPr>
                <a:spLocks/>
              </p:cNvSpPr>
              <p:nvPr/>
            </p:nvSpPr>
            <p:spPr bwMode="auto">
              <a:xfrm>
                <a:off x="2862" y="2913"/>
                <a:ext cx="76" cy="98"/>
              </a:xfrm>
              <a:custGeom>
                <a:avLst/>
                <a:gdLst/>
                <a:ahLst/>
                <a:cxnLst>
                  <a:cxn ang="0">
                    <a:pos x="16" y="75"/>
                  </a:cxn>
                  <a:cxn ang="0">
                    <a:pos x="17" y="71"/>
                  </a:cxn>
                  <a:cxn ang="0">
                    <a:pos x="14" y="66"/>
                  </a:cxn>
                  <a:cxn ang="0">
                    <a:pos x="17" y="60"/>
                  </a:cxn>
                  <a:cxn ang="0">
                    <a:pos x="22" y="56"/>
                  </a:cxn>
                  <a:cxn ang="0">
                    <a:pos x="19" y="51"/>
                  </a:cxn>
                  <a:cxn ang="0">
                    <a:pos x="19" y="48"/>
                  </a:cxn>
                  <a:cxn ang="0">
                    <a:pos x="16" y="43"/>
                  </a:cxn>
                  <a:cxn ang="0">
                    <a:pos x="19" y="40"/>
                  </a:cxn>
                  <a:cxn ang="0">
                    <a:pos x="14" y="33"/>
                  </a:cxn>
                  <a:cxn ang="0">
                    <a:pos x="6" y="30"/>
                  </a:cxn>
                  <a:cxn ang="0">
                    <a:pos x="0" y="33"/>
                  </a:cxn>
                  <a:cxn ang="0">
                    <a:pos x="3" y="28"/>
                  </a:cxn>
                  <a:cxn ang="0">
                    <a:pos x="5" y="24"/>
                  </a:cxn>
                  <a:cxn ang="0">
                    <a:pos x="9" y="19"/>
                  </a:cxn>
                  <a:cxn ang="0">
                    <a:pos x="14" y="16"/>
                  </a:cxn>
                  <a:cxn ang="0">
                    <a:pos x="19" y="13"/>
                  </a:cxn>
                  <a:cxn ang="0">
                    <a:pos x="17" y="9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25" y="3"/>
                  </a:cxn>
                  <a:cxn ang="0">
                    <a:pos x="28" y="4"/>
                  </a:cxn>
                  <a:cxn ang="0">
                    <a:pos x="34" y="3"/>
                  </a:cxn>
                  <a:cxn ang="0">
                    <a:pos x="38" y="0"/>
                  </a:cxn>
                  <a:cxn ang="0">
                    <a:pos x="38" y="3"/>
                  </a:cxn>
                  <a:cxn ang="0">
                    <a:pos x="40" y="7"/>
                  </a:cxn>
                  <a:cxn ang="0">
                    <a:pos x="43" y="10"/>
                  </a:cxn>
                  <a:cxn ang="0">
                    <a:pos x="44" y="18"/>
                  </a:cxn>
                  <a:cxn ang="0">
                    <a:pos x="52" y="18"/>
                  </a:cxn>
                  <a:cxn ang="0">
                    <a:pos x="55" y="19"/>
                  </a:cxn>
                  <a:cxn ang="0">
                    <a:pos x="56" y="27"/>
                  </a:cxn>
                  <a:cxn ang="0">
                    <a:pos x="59" y="31"/>
                  </a:cxn>
                  <a:cxn ang="0">
                    <a:pos x="62" y="36"/>
                  </a:cxn>
                  <a:cxn ang="0">
                    <a:pos x="59" y="42"/>
                  </a:cxn>
                  <a:cxn ang="0">
                    <a:pos x="61" y="48"/>
                  </a:cxn>
                  <a:cxn ang="0">
                    <a:pos x="61" y="54"/>
                  </a:cxn>
                  <a:cxn ang="0">
                    <a:pos x="61" y="59"/>
                  </a:cxn>
                  <a:cxn ang="0">
                    <a:pos x="67" y="60"/>
                  </a:cxn>
                  <a:cxn ang="0">
                    <a:pos x="71" y="60"/>
                  </a:cxn>
                  <a:cxn ang="0">
                    <a:pos x="71" y="59"/>
                  </a:cxn>
                  <a:cxn ang="0">
                    <a:pos x="76" y="62"/>
                  </a:cxn>
                  <a:cxn ang="0">
                    <a:pos x="74" y="68"/>
                  </a:cxn>
                  <a:cxn ang="0">
                    <a:pos x="67" y="68"/>
                  </a:cxn>
                  <a:cxn ang="0">
                    <a:pos x="64" y="72"/>
                  </a:cxn>
                  <a:cxn ang="0">
                    <a:pos x="61" y="75"/>
                  </a:cxn>
                  <a:cxn ang="0">
                    <a:pos x="59" y="78"/>
                  </a:cxn>
                  <a:cxn ang="0">
                    <a:pos x="61" y="81"/>
                  </a:cxn>
                  <a:cxn ang="0">
                    <a:pos x="56" y="84"/>
                  </a:cxn>
                  <a:cxn ang="0">
                    <a:pos x="58" y="87"/>
                  </a:cxn>
                  <a:cxn ang="0">
                    <a:pos x="56" y="95"/>
                  </a:cxn>
                  <a:cxn ang="0">
                    <a:pos x="50" y="96"/>
                  </a:cxn>
                  <a:cxn ang="0">
                    <a:pos x="44" y="98"/>
                  </a:cxn>
                  <a:cxn ang="0">
                    <a:pos x="41" y="95"/>
                  </a:cxn>
                  <a:cxn ang="0">
                    <a:pos x="38" y="89"/>
                  </a:cxn>
                  <a:cxn ang="0">
                    <a:pos x="32" y="84"/>
                  </a:cxn>
                  <a:cxn ang="0">
                    <a:pos x="28" y="81"/>
                  </a:cxn>
                  <a:cxn ang="0">
                    <a:pos x="17" y="81"/>
                  </a:cxn>
                </a:cxnLst>
                <a:rect l="0" t="0" r="r" b="b"/>
                <a:pathLst>
                  <a:path w="76" h="98">
                    <a:moveTo>
                      <a:pt x="14" y="80"/>
                    </a:moveTo>
                    <a:lnTo>
                      <a:pt x="16" y="80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4"/>
                    </a:lnTo>
                    <a:lnTo>
                      <a:pt x="16" y="72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6" y="65"/>
                    </a:lnTo>
                    <a:lnTo>
                      <a:pt x="16" y="63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2" y="39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2" y="46"/>
                    </a:lnTo>
                    <a:lnTo>
                      <a:pt x="61" y="48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1" y="54"/>
                    </a:lnTo>
                    <a:lnTo>
                      <a:pt x="62" y="54"/>
                    </a:lnTo>
                    <a:lnTo>
                      <a:pt x="61" y="54"/>
                    </a:lnTo>
                    <a:lnTo>
                      <a:pt x="61" y="56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4" y="60"/>
                    </a:lnTo>
                    <a:lnTo>
                      <a:pt x="65" y="60"/>
                    </a:lnTo>
                    <a:lnTo>
                      <a:pt x="67" y="60"/>
                    </a:lnTo>
                    <a:lnTo>
                      <a:pt x="68" y="60"/>
                    </a:lnTo>
                    <a:lnTo>
                      <a:pt x="68" y="59"/>
                    </a:lnTo>
                    <a:lnTo>
                      <a:pt x="68" y="60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6" y="65"/>
                    </a:lnTo>
                    <a:lnTo>
                      <a:pt x="76" y="66"/>
                    </a:lnTo>
                    <a:lnTo>
                      <a:pt x="74" y="66"/>
                    </a:lnTo>
                    <a:lnTo>
                      <a:pt x="74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71"/>
                    </a:lnTo>
                    <a:lnTo>
                      <a:pt x="64" y="72"/>
                    </a:lnTo>
                    <a:lnTo>
                      <a:pt x="64" y="74"/>
                    </a:lnTo>
                    <a:lnTo>
                      <a:pt x="62" y="74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61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58" y="78"/>
                    </a:lnTo>
                    <a:lnTo>
                      <a:pt x="59" y="78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59" y="83"/>
                    </a:lnTo>
                    <a:lnTo>
                      <a:pt x="58" y="83"/>
                    </a:lnTo>
                    <a:lnTo>
                      <a:pt x="58" y="84"/>
                    </a:lnTo>
                    <a:lnTo>
                      <a:pt x="56" y="84"/>
                    </a:lnTo>
                    <a:lnTo>
                      <a:pt x="58" y="84"/>
                    </a:lnTo>
                    <a:lnTo>
                      <a:pt x="56" y="84"/>
                    </a:lnTo>
                    <a:lnTo>
                      <a:pt x="58" y="84"/>
                    </a:lnTo>
                    <a:lnTo>
                      <a:pt x="58" y="86"/>
                    </a:lnTo>
                    <a:lnTo>
                      <a:pt x="58" y="87"/>
                    </a:lnTo>
                    <a:lnTo>
                      <a:pt x="58" y="89"/>
                    </a:lnTo>
                    <a:lnTo>
                      <a:pt x="56" y="90"/>
                    </a:lnTo>
                    <a:lnTo>
                      <a:pt x="56" y="92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5" y="95"/>
                    </a:lnTo>
                    <a:lnTo>
                      <a:pt x="53" y="95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41" y="96"/>
                    </a:lnTo>
                    <a:lnTo>
                      <a:pt x="43" y="95"/>
                    </a:lnTo>
                    <a:lnTo>
                      <a:pt x="41" y="95"/>
                    </a:lnTo>
                    <a:lnTo>
                      <a:pt x="41" y="93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38" y="90"/>
                    </a:lnTo>
                    <a:lnTo>
                      <a:pt x="38" y="89"/>
                    </a:lnTo>
                    <a:lnTo>
                      <a:pt x="37" y="87"/>
                    </a:lnTo>
                    <a:lnTo>
                      <a:pt x="35" y="87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3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6" y="81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2" y="80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7" name="Freeform 793"/>
              <p:cNvSpPr>
                <a:spLocks/>
              </p:cNvSpPr>
              <p:nvPr/>
            </p:nvSpPr>
            <p:spPr bwMode="auto">
              <a:xfrm>
                <a:off x="2649" y="3210"/>
                <a:ext cx="70" cy="54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30" y="31"/>
                  </a:cxn>
                  <a:cxn ang="0">
                    <a:pos x="34" y="27"/>
                  </a:cxn>
                  <a:cxn ang="0">
                    <a:pos x="37" y="30"/>
                  </a:cxn>
                  <a:cxn ang="0">
                    <a:pos x="40" y="33"/>
                  </a:cxn>
                  <a:cxn ang="0">
                    <a:pos x="39" y="30"/>
                  </a:cxn>
                  <a:cxn ang="0">
                    <a:pos x="39" y="27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4" y="24"/>
                  </a:cxn>
                  <a:cxn ang="0">
                    <a:pos x="33" y="22"/>
                  </a:cxn>
                  <a:cxn ang="0">
                    <a:pos x="33" y="21"/>
                  </a:cxn>
                  <a:cxn ang="0">
                    <a:pos x="36" y="16"/>
                  </a:cxn>
                  <a:cxn ang="0">
                    <a:pos x="42" y="12"/>
                  </a:cxn>
                  <a:cxn ang="0">
                    <a:pos x="37" y="12"/>
                  </a:cxn>
                  <a:cxn ang="0">
                    <a:pos x="33" y="15"/>
                  </a:cxn>
                  <a:cxn ang="0">
                    <a:pos x="30" y="12"/>
                  </a:cxn>
                  <a:cxn ang="0">
                    <a:pos x="31" y="9"/>
                  </a:cxn>
                  <a:cxn ang="0">
                    <a:pos x="37" y="7"/>
                  </a:cxn>
                  <a:cxn ang="0">
                    <a:pos x="42" y="6"/>
                  </a:cxn>
                  <a:cxn ang="0">
                    <a:pos x="46" y="0"/>
                  </a:cxn>
                  <a:cxn ang="0">
                    <a:pos x="52" y="3"/>
                  </a:cxn>
                  <a:cxn ang="0">
                    <a:pos x="55" y="3"/>
                  </a:cxn>
                  <a:cxn ang="0">
                    <a:pos x="61" y="3"/>
                  </a:cxn>
                  <a:cxn ang="0">
                    <a:pos x="66" y="4"/>
                  </a:cxn>
                  <a:cxn ang="0">
                    <a:pos x="70" y="9"/>
                  </a:cxn>
                  <a:cxn ang="0">
                    <a:pos x="67" y="13"/>
                  </a:cxn>
                  <a:cxn ang="0">
                    <a:pos x="69" y="18"/>
                  </a:cxn>
                  <a:cxn ang="0">
                    <a:pos x="67" y="24"/>
                  </a:cxn>
                  <a:cxn ang="0">
                    <a:pos x="61" y="27"/>
                  </a:cxn>
                  <a:cxn ang="0">
                    <a:pos x="58" y="31"/>
                  </a:cxn>
                  <a:cxn ang="0">
                    <a:pos x="58" y="34"/>
                  </a:cxn>
                  <a:cxn ang="0">
                    <a:pos x="58" y="37"/>
                  </a:cxn>
                  <a:cxn ang="0">
                    <a:pos x="55" y="42"/>
                  </a:cxn>
                  <a:cxn ang="0">
                    <a:pos x="48" y="43"/>
                  </a:cxn>
                  <a:cxn ang="0">
                    <a:pos x="46" y="45"/>
                  </a:cxn>
                  <a:cxn ang="0">
                    <a:pos x="43" y="45"/>
                  </a:cxn>
                  <a:cxn ang="0">
                    <a:pos x="39" y="43"/>
                  </a:cxn>
                  <a:cxn ang="0">
                    <a:pos x="33" y="45"/>
                  </a:cxn>
                  <a:cxn ang="0">
                    <a:pos x="30" y="48"/>
                  </a:cxn>
                  <a:cxn ang="0">
                    <a:pos x="28" y="51"/>
                  </a:cxn>
                  <a:cxn ang="0">
                    <a:pos x="25" y="52"/>
                  </a:cxn>
                  <a:cxn ang="0">
                    <a:pos x="21" y="51"/>
                  </a:cxn>
                  <a:cxn ang="0">
                    <a:pos x="19" y="49"/>
                  </a:cxn>
                  <a:cxn ang="0">
                    <a:pos x="15" y="49"/>
                  </a:cxn>
                  <a:cxn ang="0">
                    <a:pos x="10" y="48"/>
                  </a:cxn>
                  <a:cxn ang="0">
                    <a:pos x="10" y="45"/>
                  </a:cxn>
                  <a:cxn ang="0">
                    <a:pos x="7" y="37"/>
                  </a:cxn>
                  <a:cxn ang="0">
                    <a:pos x="1" y="34"/>
                  </a:cxn>
                  <a:cxn ang="0">
                    <a:pos x="4" y="31"/>
                  </a:cxn>
                  <a:cxn ang="0">
                    <a:pos x="7" y="34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1" y="34"/>
                  </a:cxn>
                  <a:cxn ang="0">
                    <a:pos x="22" y="36"/>
                  </a:cxn>
                  <a:cxn ang="0">
                    <a:pos x="25" y="36"/>
                  </a:cxn>
                  <a:cxn ang="0">
                    <a:pos x="27" y="34"/>
                  </a:cxn>
                  <a:cxn ang="0">
                    <a:pos x="25" y="36"/>
                  </a:cxn>
                  <a:cxn ang="0">
                    <a:pos x="22" y="33"/>
                  </a:cxn>
                </a:cxnLst>
                <a:rect l="0" t="0" r="r" b="b"/>
                <a:pathLst>
                  <a:path w="70" h="54">
                    <a:moveTo>
                      <a:pt x="28" y="30"/>
                    </a:moveTo>
                    <a:lnTo>
                      <a:pt x="28" y="31"/>
                    </a:lnTo>
                    <a:lnTo>
                      <a:pt x="28" y="33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7" y="30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2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1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3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69" y="9"/>
                    </a:lnTo>
                    <a:lnTo>
                      <a:pt x="69" y="10"/>
                    </a:lnTo>
                    <a:lnTo>
                      <a:pt x="67" y="10"/>
                    </a:lnTo>
                    <a:lnTo>
                      <a:pt x="66" y="10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6" y="15"/>
                    </a:lnTo>
                    <a:lnTo>
                      <a:pt x="66" y="16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8" y="37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5" y="42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49" y="42"/>
                    </a:lnTo>
                    <a:lnTo>
                      <a:pt x="49" y="43"/>
                    </a:lnTo>
                    <a:lnTo>
                      <a:pt x="48" y="43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5" y="45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4" y="43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0" y="48"/>
                    </a:lnTo>
                    <a:lnTo>
                      <a:pt x="30" y="49"/>
                    </a:lnTo>
                    <a:lnTo>
                      <a:pt x="31" y="49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28" y="51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6" y="51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7" y="30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8" name="Freeform 794"/>
              <p:cNvSpPr>
                <a:spLocks/>
              </p:cNvSpPr>
              <p:nvPr/>
            </p:nvSpPr>
            <p:spPr bwMode="auto">
              <a:xfrm>
                <a:off x="2759" y="3247"/>
                <a:ext cx="63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4" y="12"/>
                  </a:cxn>
                  <a:cxn ang="0">
                    <a:pos x="39" y="9"/>
                  </a:cxn>
                  <a:cxn ang="0">
                    <a:pos x="39" y="8"/>
                  </a:cxn>
                  <a:cxn ang="0">
                    <a:pos x="45" y="8"/>
                  </a:cxn>
                  <a:cxn ang="0">
                    <a:pos x="49" y="5"/>
                  </a:cxn>
                  <a:cxn ang="0">
                    <a:pos x="52" y="0"/>
                  </a:cxn>
                  <a:cxn ang="0">
                    <a:pos x="57" y="0"/>
                  </a:cxn>
                  <a:cxn ang="0">
                    <a:pos x="63" y="0"/>
                  </a:cxn>
                  <a:cxn ang="0">
                    <a:pos x="60" y="6"/>
                  </a:cxn>
                  <a:cxn ang="0">
                    <a:pos x="57" y="14"/>
                  </a:cxn>
                  <a:cxn ang="0">
                    <a:pos x="54" y="18"/>
                  </a:cxn>
                  <a:cxn ang="0">
                    <a:pos x="51" y="12"/>
                  </a:cxn>
                  <a:cxn ang="0">
                    <a:pos x="52" y="8"/>
                  </a:cxn>
                  <a:cxn ang="0">
                    <a:pos x="51" y="12"/>
                  </a:cxn>
                  <a:cxn ang="0">
                    <a:pos x="52" y="18"/>
                  </a:cxn>
                  <a:cxn ang="0">
                    <a:pos x="46" y="18"/>
                  </a:cxn>
                  <a:cxn ang="0">
                    <a:pos x="42" y="24"/>
                  </a:cxn>
                  <a:cxn ang="0">
                    <a:pos x="43" y="27"/>
                  </a:cxn>
                  <a:cxn ang="0">
                    <a:pos x="40" y="27"/>
                  </a:cxn>
                  <a:cxn ang="0">
                    <a:pos x="36" y="26"/>
                  </a:cxn>
                  <a:cxn ang="0">
                    <a:pos x="33" y="27"/>
                  </a:cxn>
                  <a:cxn ang="0">
                    <a:pos x="27" y="26"/>
                  </a:cxn>
                  <a:cxn ang="0">
                    <a:pos x="25" y="26"/>
                  </a:cxn>
                  <a:cxn ang="0">
                    <a:pos x="21" y="30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0" y="32"/>
                  </a:cxn>
                  <a:cxn ang="0">
                    <a:pos x="7" y="30"/>
                  </a:cxn>
                  <a:cxn ang="0">
                    <a:pos x="3" y="27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6" y="14"/>
                  </a:cxn>
                  <a:cxn ang="0">
                    <a:pos x="10" y="8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3" y="15"/>
                  </a:cxn>
                  <a:cxn ang="0">
                    <a:pos x="12" y="14"/>
                  </a:cxn>
                  <a:cxn ang="0">
                    <a:pos x="13" y="11"/>
                  </a:cxn>
                  <a:cxn ang="0">
                    <a:pos x="15" y="14"/>
                  </a:cxn>
                  <a:cxn ang="0">
                    <a:pos x="16" y="14"/>
                  </a:cxn>
                  <a:cxn ang="0">
                    <a:pos x="19" y="12"/>
                  </a:cxn>
                  <a:cxn ang="0">
                    <a:pos x="22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9"/>
                  </a:cxn>
                  <a:cxn ang="0">
                    <a:pos x="28" y="9"/>
                  </a:cxn>
                  <a:cxn ang="0">
                    <a:pos x="27" y="9"/>
                  </a:cxn>
                  <a:cxn ang="0">
                    <a:pos x="27" y="8"/>
                  </a:cxn>
                  <a:cxn ang="0">
                    <a:pos x="30" y="8"/>
                  </a:cxn>
                </a:cxnLst>
                <a:rect l="0" t="0" r="r" b="b"/>
                <a:pathLst>
                  <a:path w="63" h="32">
                    <a:moveTo>
                      <a:pt x="28" y="9"/>
                    </a:moveTo>
                    <a:lnTo>
                      <a:pt x="28" y="8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5" y="17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9883F7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9" name="Freeform 795"/>
              <p:cNvSpPr>
                <a:spLocks/>
              </p:cNvSpPr>
              <p:nvPr/>
            </p:nvSpPr>
            <p:spPr bwMode="auto">
              <a:xfrm>
                <a:off x="2822" y="3241"/>
                <a:ext cx="39" cy="42"/>
              </a:xfrm>
              <a:custGeom>
                <a:avLst/>
                <a:gdLst/>
                <a:ahLst/>
                <a:cxnLst>
                  <a:cxn ang="0">
                    <a:pos x="9" y="35"/>
                  </a:cxn>
                  <a:cxn ang="0">
                    <a:pos x="9" y="35"/>
                  </a:cxn>
                  <a:cxn ang="0">
                    <a:pos x="6" y="33"/>
                  </a:cxn>
                  <a:cxn ang="0">
                    <a:pos x="4" y="33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7" y="27"/>
                  </a:cxn>
                  <a:cxn ang="0">
                    <a:pos x="6" y="29"/>
                  </a:cxn>
                  <a:cxn ang="0">
                    <a:pos x="4" y="29"/>
                  </a:cxn>
                  <a:cxn ang="0">
                    <a:pos x="0" y="24"/>
                  </a:cxn>
                  <a:cxn ang="0">
                    <a:pos x="1" y="21"/>
                  </a:cxn>
                  <a:cxn ang="0">
                    <a:pos x="4" y="21"/>
                  </a:cxn>
                  <a:cxn ang="0">
                    <a:pos x="3" y="20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9" y="20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20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8" y="15"/>
                  </a:cxn>
                  <a:cxn ang="0">
                    <a:pos x="22" y="11"/>
                  </a:cxn>
                  <a:cxn ang="0">
                    <a:pos x="24" y="9"/>
                  </a:cxn>
                  <a:cxn ang="0">
                    <a:pos x="27" y="8"/>
                  </a:cxn>
                  <a:cxn ang="0">
                    <a:pos x="30" y="5"/>
                  </a:cxn>
                  <a:cxn ang="0">
                    <a:pos x="31" y="2"/>
                  </a:cxn>
                  <a:cxn ang="0">
                    <a:pos x="36" y="6"/>
                  </a:cxn>
                  <a:cxn ang="0">
                    <a:pos x="36" y="11"/>
                  </a:cxn>
                  <a:cxn ang="0">
                    <a:pos x="39" y="17"/>
                  </a:cxn>
                  <a:cxn ang="0">
                    <a:pos x="28" y="18"/>
                  </a:cxn>
                  <a:cxn ang="0">
                    <a:pos x="22" y="21"/>
                  </a:cxn>
                  <a:cxn ang="0">
                    <a:pos x="22" y="24"/>
                  </a:cxn>
                  <a:cxn ang="0">
                    <a:pos x="22" y="26"/>
                  </a:cxn>
                  <a:cxn ang="0">
                    <a:pos x="21" y="26"/>
                  </a:cxn>
                  <a:cxn ang="0">
                    <a:pos x="21" y="30"/>
                  </a:cxn>
                  <a:cxn ang="0">
                    <a:pos x="24" y="33"/>
                  </a:cxn>
                  <a:cxn ang="0">
                    <a:pos x="25" y="35"/>
                  </a:cxn>
                  <a:cxn ang="0">
                    <a:pos x="25" y="36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25" y="39"/>
                  </a:cxn>
                  <a:cxn ang="0">
                    <a:pos x="24" y="41"/>
                  </a:cxn>
                  <a:cxn ang="0">
                    <a:pos x="21" y="41"/>
                  </a:cxn>
                  <a:cxn ang="0">
                    <a:pos x="21" y="41"/>
                  </a:cxn>
                  <a:cxn ang="0">
                    <a:pos x="19" y="41"/>
                  </a:cxn>
                  <a:cxn ang="0">
                    <a:pos x="18" y="42"/>
                  </a:cxn>
                  <a:cxn ang="0">
                    <a:pos x="15" y="41"/>
                  </a:cxn>
                  <a:cxn ang="0">
                    <a:pos x="13" y="41"/>
                  </a:cxn>
                  <a:cxn ang="0">
                    <a:pos x="12" y="41"/>
                  </a:cxn>
                  <a:cxn ang="0">
                    <a:pos x="12" y="41"/>
                  </a:cxn>
                </a:cxnLst>
                <a:rect l="0" t="0" r="r" b="b"/>
                <a:pathLst>
                  <a:path w="39" h="42">
                    <a:moveTo>
                      <a:pt x="12" y="41"/>
                    </a:moveTo>
                    <a:lnTo>
                      <a:pt x="10" y="41"/>
                    </a:lnTo>
                    <a:lnTo>
                      <a:pt x="10" y="39"/>
                    </a:lnTo>
                    <a:lnTo>
                      <a:pt x="10" y="38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7" y="18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2" y="32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2" y="4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0" name="Freeform 796"/>
              <p:cNvSpPr>
                <a:spLocks/>
              </p:cNvSpPr>
              <p:nvPr/>
            </p:nvSpPr>
            <p:spPr bwMode="auto">
              <a:xfrm>
                <a:off x="2697" y="3155"/>
                <a:ext cx="111" cy="83"/>
              </a:xfrm>
              <a:custGeom>
                <a:avLst/>
                <a:gdLst/>
                <a:ahLst/>
                <a:cxnLst>
                  <a:cxn ang="0">
                    <a:pos x="21" y="73"/>
                  </a:cxn>
                  <a:cxn ang="0">
                    <a:pos x="18" y="65"/>
                  </a:cxn>
                  <a:cxn ang="0">
                    <a:pos x="19" y="61"/>
                  </a:cxn>
                  <a:cxn ang="0">
                    <a:pos x="13" y="58"/>
                  </a:cxn>
                  <a:cxn ang="0">
                    <a:pos x="6" y="59"/>
                  </a:cxn>
                  <a:cxn ang="0">
                    <a:pos x="0" y="56"/>
                  </a:cxn>
                  <a:cxn ang="0">
                    <a:pos x="4" y="55"/>
                  </a:cxn>
                  <a:cxn ang="0">
                    <a:pos x="9" y="49"/>
                  </a:cxn>
                  <a:cxn ang="0">
                    <a:pos x="6" y="46"/>
                  </a:cxn>
                  <a:cxn ang="0">
                    <a:pos x="12" y="39"/>
                  </a:cxn>
                  <a:cxn ang="0">
                    <a:pos x="21" y="39"/>
                  </a:cxn>
                  <a:cxn ang="0">
                    <a:pos x="27" y="36"/>
                  </a:cxn>
                  <a:cxn ang="0">
                    <a:pos x="37" y="32"/>
                  </a:cxn>
                  <a:cxn ang="0">
                    <a:pos x="37" y="23"/>
                  </a:cxn>
                  <a:cxn ang="0">
                    <a:pos x="33" y="15"/>
                  </a:cxn>
                  <a:cxn ang="0">
                    <a:pos x="34" y="11"/>
                  </a:cxn>
                  <a:cxn ang="0">
                    <a:pos x="42" y="12"/>
                  </a:cxn>
                  <a:cxn ang="0">
                    <a:pos x="48" y="14"/>
                  </a:cxn>
                  <a:cxn ang="0">
                    <a:pos x="56" y="15"/>
                  </a:cxn>
                  <a:cxn ang="0">
                    <a:pos x="62" y="14"/>
                  </a:cxn>
                  <a:cxn ang="0">
                    <a:pos x="69" y="12"/>
                  </a:cxn>
                  <a:cxn ang="0">
                    <a:pos x="75" y="14"/>
                  </a:cxn>
                  <a:cxn ang="0">
                    <a:pos x="81" y="11"/>
                  </a:cxn>
                  <a:cxn ang="0">
                    <a:pos x="86" y="8"/>
                  </a:cxn>
                  <a:cxn ang="0">
                    <a:pos x="90" y="3"/>
                  </a:cxn>
                  <a:cxn ang="0">
                    <a:pos x="95" y="2"/>
                  </a:cxn>
                  <a:cxn ang="0">
                    <a:pos x="99" y="0"/>
                  </a:cxn>
                  <a:cxn ang="0">
                    <a:pos x="108" y="0"/>
                  </a:cxn>
                  <a:cxn ang="0">
                    <a:pos x="111" y="9"/>
                  </a:cxn>
                  <a:cxn ang="0">
                    <a:pos x="104" y="8"/>
                  </a:cxn>
                  <a:cxn ang="0">
                    <a:pos x="104" y="12"/>
                  </a:cxn>
                  <a:cxn ang="0">
                    <a:pos x="98" y="15"/>
                  </a:cxn>
                  <a:cxn ang="0">
                    <a:pos x="95" y="21"/>
                  </a:cxn>
                  <a:cxn ang="0">
                    <a:pos x="98" y="27"/>
                  </a:cxn>
                  <a:cxn ang="0">
                    <a:pos x="90" y="33"/>
                  </a:cxn>
                  <a:cxn ang="0">
                    <a:pos x="83" y="35"/>
                  </a:cxn>
                  <a:cxn ang="0">
                    <a:pos x="78" y="35"/>
                  </a:cxn>
                  <a:cxn ang="0">
                    <a:pos x="78" y="42"/>
                  </a:cxn>
                  <a:cxn ang="0">
                    <a:pos x="80" y="50"/>
                  </a:cxn>
                  <a:cxn ang="0">
                    <a:pos x="80" y="55"/>
                  </a:cxn>
                  <a:cxn ang="0">
                    <a:pos x="87" y="53"/>
                  </a:cxn>
                  <a:cxn ang="0">
                    <a:pos x="89" y="55"/>
                  </a:cxn>
                  <a:cxn ang="0">
                    <a:pos x="93" y="59"/>
                  </a:cxn>
                  <a:cxn ang="0">
                    <a:pos x="96" y="64"/>
                  </a:cxn>
                  <a:cxn ang="0">
                    <a:pos x="89" y="68"/>
                  </a:cxn>
                  <a:cxn ang="0">
                    <a:pos x="83" y="68"/>
                  </a:cxn>
                  <a:cxn ang="0">
                    <a:pos x="78" y="74"/>
                  </a:cxn>
                  <a:cxn ang="0">
                    <a:pos x="75" y="82"/>
                  </a:cxn>
                  <a:cxn ang="0">
                    <a:pos x="71" y="77"/>
                  </a:cxn>
                  <a:cxn ang="0">
                    <a:pos x="68" y="76"/>
                  </a:cxn>
                  <a:cxn ang="0">
                    <a:pos x="62" y="79"/>
                  </a:cxn>
                  <a:cxn ang="0">
                    <a:pos x="57" y="80"/>
                  </a:cxn>
                  <a:cxn ang="0">
                    <a:pos x="56" y="73"/>
                  </a:cxn>
                  <a:cxn ang="0">
                    <a:pos x="57" y="68"/>
                  </a:cxn>
                  <a:cxn ang="0">
                    <a:pos x="51" y="74"/>
                  </a:cxn>
                  <a:cxn ang="0">
                    <a:pos x="45" y="74"/>
                  </a:cxn>
                  <a:cxn ang="0">
                    <a:pos x="45" y="71"/>
                  </a:cxn>
                  <a:cxn ang="0">
                    <a:pos x="42" y="73"/>
                  </a:cxn>
                  <a:cxn ang="0">
                    <a:pos x="45" y="76"/>
                  </a:cxn>
                  <a:cxn ang="0">
                    <a:pos x="48" y="79"/>
                  </a:cxn>
                  <a:cxn ang="0">
                    <a:pos x="30" y="79"/>
                  </a:cxn>
                  <a:cxn ang="0">
                    <a:pos x="21" y="79"/>
                  </a:cxn>
                </a:cxnLst>
                <a:rect l="0" t="0" r="r" b="b"/>
                <a:pathLst>
                  <a:path w="111" h="83">
                    <a:moveTo>
                      <a:pt x="19" y="80"/>
                    </a:moveTo>
                    <a:lnTo>
                      <a:pt x="19" y="79"/>
                    </a:lnTo>
                    <a:lnTo>
                      <a:pt x="19" y="77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1" y="62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8"/>
                    </a:lnTo>
                    <a:lnTo>
                      <a:pt x="13" y="58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1" y="53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7" y="53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1" y="14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4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1" y="9"/>
                    </a:lnTo>
                    <a:lnTo>
                      <a:pt x="81" y="11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3" y="11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7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5" y="3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7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0" y="3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1" y="9"/>
                    </a:lnTo>
                    <a:lnTo>
                      <a:pt x="110" y="9"/>
                    </a:lnTo>
                    <a:lnTo>
                      <a:pt x="108" y="9"/>
                    </a:lnTo>
                    <a:lnTo>
                      <a:pt x="107" y="9"/>
                    </a:lnTo>
                    <a:lnTo>
                      <a:pt x="107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4" y="14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99" y="17"/>
                    </a:lnTo>
                    <a:lnTo>
                      <a:pt x="99" y="15"/>
                    </a:lnTo>
                    <a:lnTo>
                      <a:pt x="98" y="15"/>
                    </a:lnTo>
                    <a:lnTo>
                      <a:pt x="98" y="17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3" y="20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3" y="35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80" y="53"/>
                    </a:lnTo>
                    <a:lnTo>
                      <a:pt x="78" y="53"/>
                    </a:lnTo>
                    <a:lnTo>
                      <a:pt x="80" y="53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2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3"/>
                    </a:lnTo>
                    <a:lnTo>
                      <a:pt x="90" y="55"/>
                    </a:lnTo>
                    <a:lnTo>
                      <a:pt x="92" y="55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3" y="59"/>
                    </a:lnTo>
                    <a:lnTo>
                      <a:pt x="93" y="61"/>
                    </a:lnTo>
                    <a:lnTo>
                      <a:pt x="95" y="61"/>
                    </a:lnTo>
                    <a:lnTo>
                      <a:pt x="93" y="61"/>
                    </a:lnTo>
                    <a:lnTo>
                      <a:pt x="95" y="62"/>
                    </a:lnTo>
                    <a:lnTo>
                      <a:pt x="93" y="62"/>
                    </a:lnTo>
                    <a:lnTo>
                      <a:pt x="95" y="62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6" y="65"/>
                    </a:lnTo>
                    <a:lnTo>
                      <a:pt x="96" y="67"/>
                    </a:lnTo>
                    <a:lnTo>
                      <a:pt x="96" y="68"/>
                    </a:lnTo>
                    <a:lnTo>
                      <a:pt x="95" y="70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0" y="68"/>
                    </a:lnTo>
                    <a:lnTo>
                      <a:pt x="89" y="68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1" y="68"/>
                    </a:lnTo>
                    <a:lnTo>
                      <a:pt x="80" y="70"/>
                    </a:lnTo>
                    <a:lnTo>
                      <a:pt x="78" y="70"/>
                    </a:lnTo>
                    <a:lnTo>
                      <a:pt x="78" y="71"/>
                    </a:lnTo>
                    <a:lnTo>
                      <a:pt x="78" y="73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7" y="76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5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4" y="82"/>
                    </a:lnTo>
                    <a:lnTo>
                      <a:pt x="72" y="82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1" y="79"/>
                    </a:lnTo>
                    <a:lnTo>
                      <a:pt x="71" y="77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9" y="77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2" y="79"/>
                    </a:lnTo>
                    <a:lnTo>
                      <a:pt x="60" y="79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3" y="73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5" y="73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6" y="71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3" y="73"/>
                    </a:lnTo>
                    <a:lnTo>
                      <a:pt x="42" y="73"/>
                    </a:lnTo>
                    <a:lnTo>
                      <a:pt x="43" y="73"/>
                    </a:lnTo>
                    <a:lnTo>
                      <a:pt x="43" y="74"/>
                    </a:lnTo>
                    <a:lnTo>
                      <a:pt x="43" y="73"/>
                    </a:lnTo>
                    <a:lnTo>
                      <a:pt x="43" y="74"/>
                    </a:lnTo>
                    <a:lnTo>
                      <a:pt x="43" y="76"/>
                    </a:lnTo>
                    <a:lnTo>
                      <a:pt x="43" y="74"/>
                    </a:lnTo>
                    <a:lnTo>
                      <a:pt x="45" y="74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8" y="77"/>
                    </a:lnTo>
                    <a:lnTo>
                      <a:pt x="46" y="77"/>
                    </a:lnTo>
                    <a:lnTo>
                      <a:pt x="48" y="79"/>
                    </a:lnTo>
                    <a:lnTo>
                      <a:pt x="46" y="80"/>
                    </a:lnTo>
                    <a:lnTo>
                      <a:pt x="45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39" y="80"/>
                    </a:lnTo>
                    <a:lnTo>
                      <a:pt x="36" y="80"/>
                    </a:lnTo>
                    <a:lnTo>
                      <a:pt x="34" y="79"/>
                    </a:lnTo>
                    <a:lnTo>
                      <a:pt x="30" y="79"/>
                    </a:lnTo>
                    <a:lnTo>
                      <a:pt x="28" y="79"/>
                    </a:lnTo>
                    <a:lnTo>
                      <a:pt x="28" y="80"/>
                    </a:lnTo>
                    <a:lnTo>
                      <a:pt x="28" y="79"/>
                    </a:lnTo>
                    <a:lnTo>
                      <a:pt x="27" y="79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2" y="79"/>
                    </a:lnTo>
                    <a:lnTo>
                      <a:pt x="21" y="79"/>
                    </a:lnTo>
                    <a:lnTo>
                      <a:pt x="21" y="80"/>
                    </a:lnTo>
                    <a:lnTo>
                      <a:pt x="19" y="80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1" name="Freeform 797"/>
              <p:cNvSpPr>
                <a:spLocks/>
              </p:cNvSpPr>
              <p:nvPr/>
            </p:nvSpPr>
            <p:spPr bwMode="auto">
              <a:xfrm>
                <a:off x="2775" y="3149"/>
                <a:ext cx="75" cy="82"/>
              </a:xfrm>
              <a:custGeom>
                <a:avLst/>
                <a:gdLst/>
                <a:ahLst/>
                <a:cxnLst>
                  <a:cxn ang="0">
                    <a:pos x="17" y="70"/>
                  </a:cxn>
                  <a:cxn ang="0">
                    <a:pos x="15" y="67"/>
                  </a:cxn>
                  <a:cxn ang="0">
                    <a:pos x="12" y="61"/>
                  </a:cxn>
                  <a:cxn ang="0">
                    <a:pos x="11" y="59"/>
                  </a:cxn>
                  <a:cxn ang="0">
                    <a:pos x="9" y="58"/>
                  </a:cxn>
                  <a:cxn ang="0">
                    <a:pos x="3" y="61"/>
                  </a:cxn>
                  <a:cxn ang="0">
                    <a:pos x="2" y="58"/>
                  </a:cxn>
                  <a:cxn ang="0">
                    <a:pos x="2" y="55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3" y="39"/>
                  </a:cxn>
                  <a:cxn ang="0">
                    <a:pos x="8" y="39"/>
                  </a:cxn>
                  <a:cxn ang="0">
                    <a:pos x="12" y="38"/>
                  </a:cxn>
                  <a:cxn ang="0">
                    <a:pos x="18" y="35"/>
                  </a:cxn>
                  <a:cxn ang="0">
                    <a:pos x="18" y="30"/>
                  </a:cxn>
                  <a:cxn ang="0">
                    <a:pos x="17" y="26"/>
                  </a:cxn>
                  <a:cxn ang="0">
                    <a:pos x="21" y="21"/>
                  </a:cxn>
                  <a:cxn ang="0">
                    <a:pos x="26" y="20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33" y="14"/>
                  </a:cxn>
                  <a:cxn ang="0">
                    <a:pos x="32" y="6"/>
                  </a:cxn>
                  <a:cxn ang="0">
                    <a:pos x="38" y="0"/>
                  </a:cxn>
                  <a:cxn ang="0">
                    <a:pos x="41" y="5"/>
                  </a:cxn>
                  <a:cxn ang="0">
                    <a:pos x="45" y="0"/>
                  </a:cxn>
                  <a:cxn ang="0">
                    <a:pos x="51" y="3"/>
                  </a:cxn>
                  <a:cxn ang="0">
                    <a:pos x="56" y="5"/>
                  </a:cxn>
                  <a:cxn ang="0">
                    <a:pos x="57" y="9"/>
                  </a:cxn>
                  <a:cxn ang="0">
                    <a:pos x="62" y="3"/>
                  </a:cxn>
                  <a:cxn ang="0">
                    <a:pos x="68" y="8"/>
                  </a:cxn>
                  <a:cxn ang="0">
                    <a:pos x="66" y="12"/>
                  </a:cxn>
                  <a:cxn ang="0">
                    <a:pos x="71" y="15"/>
                  </a:cxn>
                  <a:cxn ang="0">
                    <a:pos x="72" y="20"/>
                  </a:cxn>
                  <a:cxn ang="0">
                    <a:pos x="74" y="24"/>
                  </a:cxn>
                  <a:cxn ang="0">
                    <a:pos x="74" y="29"/>
                  </a:cxn>
                  <a:cxn ang="0">
                    <a:pos x="69" y="35"/>
                  </a:cxn>
                  <a:cxn ang="0">
                    <a:pos x="68" y="44"/>
                  </a:cxn>
                  <a:cxn ang="0">
                    <a:pos x="66" y="45"/>
                  </a:cxn>
                  <a:cxn ang="0">
                    <a:pos x="66" y="52"/>
                  </a:cxn>
                  <a:cxn ang="0">
                    <a:pos x="63" y="59"/>
                  </a:cxn>
                  <a:cxn ang="0">
                    <a:pos x="60" y="62"/>
                  </a:cxn>
                  <a:cxn ang="0">
                    <a:pos x="59" y="64"/>
                  </a:cxn>
                  <a:cxn ang="0">
                    <a:pos x="56" y="70"/>
                  </a:cxn>
                  <a:cxn ang="0">
                    <a:pos x="54" y="74"/>
                  </a:cxn>
                  <a:cxn ang="0">
                    <a:pos x="51" y="76"/>
                  </a:cxn>
                  <a:cxn ang="0">
                    <a:pos x="45" y="73"/>
                  </a:cxn>
                  <a:cxn ang="0">
                    <a:pos x="42" y="76"/>
                  </a:cxn>
                  <a:cxn ang="0">
                    <a:pos x="41" y="80"/>
                  </a:cxn>
                  <a:cxn ang="0">
                    <a:pos x="36" y="80"/>
                  </a:cxn>
                  <a:cxn ang="0">
                    <a:pos x="30" y="82"/>
                  </a:cxn>
                  <a:cxn ang="0">
                    <a:pos x="26" y="77"/>
                  </a:cxn>
                  <a:cxn ang="0">
                    <a:pos x="18" y="80"/>
                  </a:cxn>
                  <a:cxn ang="0">
                    <a:pos x="18" y="77"/>
                  </a:cxn>
                </a:cxnLst>
                <a:rect l="0" t="0" r="r" b="b"/>
                <a:pathLst>
                  <a:path w="75" h="82">
                    <a:moveTo>
                      <a:pt x="17" y="76"/>
                    </a:moveTo>
                    <a:lnTo>
                      <a:pt x="18" y="74"/>
                    </a:lnTo>
                    <a:lnTo>
                      <a:pt x="18" y="73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5" y="5"/>
                    </a:lnTo>
                    <a:lnTo>
                      <a:pt x="66" y="6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6" y="9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1" y="33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68" y="38"/>
                    </a:lnTo>
                    <a:lnTo>
                      <a:pt x="66" y="39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5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2"/>
                    </a:lnTo>
                    <a:lnTo>
                      <a:pt x="60" y="62"/>
                    </a:lnTo>
                    <a:lnTo>
                      <a:pt x="62" y="62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8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3" y="76"/>
                    </a:lnTo>
                    <a:lnTo>
                      <a:pt x="53" y="77"/>
                    </a:lnTo>
                    <a:lnTo>
                      <a:pt x="53" y="76"/>
                    </a:lnTo>
                    <a:lnTo>
                      <a:pt x="51" y="76"/>
                    </a:lnTo>
                    <a:lnTo>
                      <a:pt x="53" y="76"/>
                    </a:lnTo>
                    <a:lnTo>
                      <a:pt x="51" y="76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42" y="74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41" y="82"/>
                    </a:lnTo>
                    <a:lnTo>
                      <a:pt x="41" y="80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5" y="82"/>
                    </a:lnTo>
                    <a:lnTo>
                      <a:pt x="35" y="80"/>
                    </a:lnTo>
                    <a:lnTo>
                      <a:pt x="35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6" y="77"/>
                    </a:lnTo>
                    <a:lnTo>
                      <a:pt x="24" y="77"/>
                    </a:lnTo>
                    <a:lnTo>
                      <a:pt x="24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7" y="7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2" name="Freeform 798"/>
              <p:cNvSpPr>
                <a:spLocks/>
              </p:cNvSpPr>
              <p:nvPr/>
            </p:nvSpPr>
            <p:spPr bwMode="auto">
              <a:xfrm>
                <a:off x="2828" y="3118"/>
                <a:ext cx="104" cy="116"/>
              </a:xfrm>
              <a:custGeom>
                <a:avLst/>
                <a:gdLst/>
                <a:ahLst/>
                <a:cxnLst>
                  <a:cxn ang="0">
                    <a:pos x="1" y="110"/>
                  </a:cxn>
                  <a:cxn ang="0">
                    <a:pos x="3" y="102"/>
                  </a:cxn>
                  <a:cxn ang="0">
                    <a:pos x="4" y="96"/>
                  </a:cxn>
                  <a:cxn ang="0">
                    <a:pos x="9" y="93"/>
                  </a:cxn>
                  <a:cxn ang="0">
                    <a:pos x="10" y="90"/>
                  </a:cxn>
                  <a:cxn ang="0">
                    <a:pos x="12" y="83"/>
                  </a:cxn>
                  <a:cxn ang="0">
                    <a:pos x="12" y="75"/>
                  </a:cxn>
                  <a:cxn ang="0">
                    <a:pos x="13" y="70"/>
                  </a:cxn>
                  <a:cxn ang="0">
                    <a:pos x="19" y="61"/>
                  </a:cxn>
                  <a:cxn ang="0">
                    <a:pos x="21" y="57"/>
                  </a:cxn>
                  <a:cxn ang="0">
                    <a:pos x="19" y="51"/>
                  </a:cxn>
                  <a:cxn ang="0">
                    <a:pos x="16" y="46"/>
                  </a:cxn>
                  <a:cxn ang="0">
                    <a:pos x="12" y="42"/>
                  </a:cxn>
                  <a:cxn ang="0">
                    <a:pos x="12" y="36"/>
                  </a:cxn>
                  <a:cxn ang="0">
                    <a:pos x="10" y="30"/>
                  </a:cxn>
                  <a:cxn ang="0">
                    <a:pos x="10" y="19"/>
                  </a:cxn>
                  <a:cxn ang="0">
                    <a:pos x="10" y="9"/>
                  </a:cxn>
                  <a:cxn ang="0">
                    <a:pos x="15" y="3"/>
                  </a:cxn>
                  <a:cxn ang="0">
                    <a:pos x="22" y="6"/>
                  </a:cxn>
                  <a:cxn ang="0">
                    <a:pos x="28" y="10"/>
                  </a:cxn>
                  <a:cxn ang="0">
                    <a:pos x="34" y="6"/>
                  </a:cxn>
                  <a:cxn ang="0">
                    <a:pos x="40" y="1"/>
                  </a:cxn>
                  <a:cxn ang="0">
                    <a:pos x="43" y="9"/>
                  </a:cxn>
                  <a:cxn ang="0">
                    <a:pos x="48" y="10"/>
                  </a:cxn>
                  <a:cxn ang="0">
                    <a:pos x="51" y="18"/>
                  </a:cxn>
                  <a:cxn ang="0">
                    <a:pos x="48" y="24"/>
                  </a:cxn>
                  <a:cxn ang="0">
                    <a:pos x="54" y="28"/>
                  </a:cxn>
                  <a:cxn ang="0">
                    <a:pos x="62" y="31"/>
                  </a:cxn>
                  <a:cxn ang="0">
                    <a:pos x="63" y="42"/>
                  </a:cxn>
                  <a:cxn ang="0">
                    <a:pos x="69" y="48"/>
                  </a:cxn>
                  <a:cxn ang="0">
                    <a:pos x="74" y="55"/>
                  </a:cxn>
                  <a:cxn ang="0">
                    <a:pos x="80" y="55"/>
                  </a:cxn>
                  <a:cxn ang="0">
                    <a:pos x="84" y="51"/>
                  </a:cxn>
                  <a:cxn ang="0">
                    <a:pos x="90" y="48"/>
                  </a:cxn>
                  <a:cxn ang="0">
                    <a:pos x="95" y="49"/>
                  </a:cxn>
                  <a:cxn ang="0">
                    <a:pos x="98" y="57"/>
                  </a:cxn>
                  <a:cxn ang="0">
                    <a:pos x="99" y="66"/>
                  </a:cxn>
                  <a:cxn ang="0">
                    <a:pos x="98" y="72"/>
                  </a:cxn>
                  <a:cxn ang="0">
                    <a:pos x="98" y="78"/>
                  </a:cxn>
                  <a:cxn ang="0">
                    <a:pos x="102" y="86"/>
                  </a:cxn>
                  <a:cxn ang="0">
                    <a:pos x="101" y="92"/>
                  </a:cxn>
                  <a:cxn ang="0">
                    <a:pos x="99" y="95"/>
                  </a:cxn>
                  <a:cxn ang="0">
                    <a:pos x="95" y="101"/>
                  </a:cxn>
                  <a:cxn ang="0">
                    <a:pos x="90" y="102"/>
                  </a:cxn>
                  <a:cxn ang="0">
                    <a:pos x="68" y="107"/>
                  </a:cxn>
                  <a:cxn ang="0">
                    <a:pos x="60" y="107"/>
                  </a:cxn>
                  <a:cxn ang="0">
                    <a:pos x="54" y="102"/>
                  </a:cxn>
                  <a:cxn ang="0">
                    <a:pos x="50" y="102"/>
                  </a:cxn>
                  <a:cxn ang="0">
                    <a:pos x="45" y="102"/>
                  </a:cxn>
                  <a:cxn ang="0">
                    <a:pos x="37" y="110"/>
                  </a:cxn>
                  <a:cxn ang="0">
                    <a:pos x="34" y="111"/>
                  </a:cxn>
                  <a:cxn ang="0">
                    <a:pos x="28" y="116"/>
                  </a:cxn>
                  <a:cxn ang="0">
                    <a:pos x="25" y="111"/>
                  </a:cxn>
                  <a:cxn ang="0">
                    <a:pos x="18" y="110"/>
                  </a:cxn>
                  <a:cxn ang="0">
                    <a:pos x="10" y="111"/>
                  </a:cxn>
                  <a:cxn ang="0">
                    <a:pos x="9" y="116"/>
                  </a:cxn>
                </a:cxnLst>
                <a:rect l="0" t="0" r="r" b="b"/>
                <a:pathLst>
                  <a:path w="104" h="116">
                    <a:moveTo>
                      <a:pt x="4" y="116"/>
                    </a:moveTo>
                    <a:lnTo>
                      <a:pt x="3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1"/>
                    </a:lnTo>
                    <a:lnTo>
                      <a:pt x="4" y="101"/>
                    </a:lnTo>
                    <a:lnTo>
                      <a:pt x="3" y="101"/>
                    </a:lnTo>
                    <a:lnTo>
                      <a:pt x="3" y="99"/>
                    </a:lnTo>
                    <a:lnTo>
                      <a:pt x="4" y="99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6" y="96"/>
                    </a:lnTo>
                    <a:lnTo>
                      <a:pt x="6" y="95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9" y="93"/>
                    </a:lnTo>
                    <a:lnTo>
                      <a:pt x="7" y="93"/>
                    </a:lnTo>
                    <a:lnTo>
                      <a:pt x="9" y="93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2" y="90"/>
                    </a:lnTo>
                    <a:lnTo>
                      <a:pt x="12" y="89"/>
                    </a:lnTo>
                    <a:lnTo>
                      <a:pt x="13" y="89"/>
                    </a:lnTo>
                    <a:lnTo>
                      <a:pt x="13" y="87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5" y="73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3" y="70"/>
                    </a:lnTo>
                    <a:lnTo>
                      <a:pt x="15" y="69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8" y="64"/>
                    </a:lnTo>
                    <a:lnTo>
                      <a:pt x="18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3" y="39"/>
                    </a:lnTo>
                    <a:lnTo>
                      <a:pt x="63" y="40"/>
                    </a:lnTo>
                    <a:lnTo>
                      <a:pt x="63" y="42"/>
                    </a:lnTo>
                    <a:lnTo>
                      <a:pt x="63" y="43"/>
                    </a:lnTo>
                    <a:lnTo>
                      <a:pt x="65" y="45"/>
                    </a:lnTo>
                    <a:lnTo>
                      <a:pt x="66" y="45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9" y="46"/>
                    </a:lnTo>
                    <a:lnTo>
                      <a:pt x="69" y="48"/>
                    </a:lnTo>
                    <a:lnTo>
                      <a:pt x="69" y="49"/>
                    </a:lnTo>
                    <a:lnTo>
                      <a:pt x="71" y="49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4" y="55"/>
                    </a:lnTo>
                    <a:lnTo>
                      <a:pt x="74" y="57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3" y="52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6" y="51"/>
                    </a:lnTo>
                    <a:lnTo>
                      <a:pt x="86" y="52"/>
                    </a:lnTo>
                    <a:lnTo>
                      <a:pt x="87" y="52"/>
                    </a:lnTo>
                    <a:lnTo>
                      <a:pt x="87" y="51"/>
                    </a:lnTo>
                    <a:lnTo>
                      <a:pt x="87" y="49"/>
                    </a:lnTo>
                    <a:lnTo>
                      <a:pt x="89" y="48"/>
                    </a:lnTo>
                    <a:lnTo>
                      <a:pt x="90" y="48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8"/>
                    </a:lnTo>
                    <a:lnTo>
                      <a:pt x="93" y="48"/>
                    </a:lnTo>
                    <a:lnTo>
                      <a:pt x="95" y="49"/>
                    </a:lnTo>
                    <a:lnTo>
                      <a:pt x="93" y="49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6" y="51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9" y="64"/>
                    </a:lnTo>
                    <a:lnTo>
                      <a:pt x="99" y="66"/>
                    </a:lnTo>
                    <a:lnTo>
                      <a:pt x="101" y="66"/>
                    </a:lnTo>
                    <a:lnTo>
                      <a:pt x="101" y="67"/>
                    </a:lnTo>
                    <a:lnTo>
                      <a:pt x="101" y="69"/>
                    </a:lnTo>
                    <a:lnTo>
                      <a:pt x="99" y="69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8" y="72"/>
                    </a:lnTo>
                    <a:lnTo>
                      <a:pt x="98" y="73"/>
                    </a:lnTo>
                    <a:lnTo>
                      <a:pt x="99" y="73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8" y="79"/>
                    </a:lnTo>
                    <a:lnTo>
                      <a:pt x="99" y="79"/>
                    </a:lnTo>
                    <a:lnTo>
                      <a:pt x="99" y="81"/>
                    </a:lnTo>
                    <a:lnTo>
                      <a:pt x="101" y="81"/>
                    </a:lnTo>
                    <a:lnTo>
                      <a:pt x="101" y="83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104" y="86"/>
                    </a:lnTo>
                    <a:lnTo>
                      <a:pt x="104" y="87"/>
                    </a:lnTo>
                    <a:lnTo>
                      <a:pt x="104" y="89"/>
                    </a:lnTo>
                    <a:lnTo>
                      <a:pt x="104" y="90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101" y="93"/>
                    </a:lnTo>
                    <a:lnTo>
                      <a:pt x="101" y="95"/>
                    </a:lnTo>
                    <a:lnTo>
                      <a:pt x="99" y="95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96" y="98"/>
                    </a:lnTo>
                    <a:lnTo>
                      <a:pt x="96" y="99"/>
                    </a:lnTo>
                    <a:lnTo>
                      <a:pt x="95" y="99"/>
                    </a:lnTo>
                    <a:lnTo>
                      <a:pt x="95" y="101"/>
                    </a:lnTo>
                    <a:lnTo>
                      <a:pt x="96" y="101"/>
                    </a:lnTo>
                    <a:lnTo>
                      <a:pt x="95" y="101"/>
                    </a:lnTo>
                    <a:lnTo>
                      <a:pt x="95" y="99"/>
                    </a:lnTo>
                    <a:lnTo>
                      <a:pt x="93" y="99"/>
                    </a:lnTo>
                    <a:lnTo>
                      <a:pt x="93" y="101"/>
                    </a:lnTo>
                    <a:lnTo>
                      <a:pt x="92" y="101"/>
                    </a:lnTo>
                    <a:lnTo>
                      <a:pt x="90" y="102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3" y="105"/>
                    </a:lnTo>
                    <a:lnTo>
                      <a:pt x="81" y="105"/>
                    </a:lnTo>
                    <a:lnTo>
                      <a:pt x="77" y="105"/>
                    </a:lnTo>
                    <a:lnTo>
                      <a:pt x="71" y="102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10"/>
                    </a:lnTo>
                    <a:lnTo>
                      <a:pt x="62" y="110"/>
                    </a:lnTo>
                    <a:lnTo>
                      <a:pt x="60" y="110"/>
                    </a:lnTo>
                    <a:lnTo>
                      <a:pt x="60" y="108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59" y="105"/>
                    </a:lnTo>
                    <a:lnTo>
                      <a:pt x="57" y="105"/>
                    </a:lnTo>
                    <a:lnTo>
                      <a:pt x="57" y="104"/>
                    </a:lnTo>
                    <a:lnTo>
                      <a:pt x="56" y="104"/>
                    </a:lnTo>
                    <a:lnTo>
                      <a:pt x="54" y="104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6" y="101"/>
                    </a:lnTo>
                    <a:lnTo>
                      <a:pt x="53" y="99"/>
                    </a:lnTo>
                    <a:lnTo>
                      <a:pt x="53" y="101"/>
                    </a:lnTo>
                    <a:lnTo>
                      <a:pt x="51" y="102"/>
                    </a:lnTo>
                    <a:lnTo>
                      <a:pt x="50" y="104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6" y="101"/>
                    </a:lnTo>
                    <a:lnTo>
                      <a:pt x="46" y="102"/>
                    </a:lnTo>
                    <a:lnTo>
                      <a:pt x="45" y="102"/>
                    </a:lnTo>
                    <a:lnTo>
                      <a:pt x="45" y="105"/>
                    </a:lnTo>
                    <a:lnTo>
                      <a:pt x="43" y="105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40" y="108"/>
                    </a:lnTo>
                    <a:lnTo>
                      <a:pt x="39" y="108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6" y="111"/>
                    </a:lnTo>
                    <a:lnTo>
                      <a:pt x="37" y="111"/>
                    </a:lnTo>
                    <a:lnTo>
                      <a:pt x="36" y="111"/>
                    </a:lnTo>
                    <a:lnTo>
                      <a:pt x="36" y="113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4" y="113"/>
                    </a:lnTo>
                    <a:lnTo>
                      <a:pt x="24" y="111"/>
                    </a:lnTo>
                    <a:lnTo>
                      <a:pt x="22" y="111"/>
                    </a:lnTo>
                    <a:lnTo>
                      <a:pt x="22" y="110"/>
                    </a:lnTo>
                    <a:lnTo>
                      <a:pt x="21" y="110"/>
                    </a:lnTo>
                    <a:lnTo>
                      <a:pt x="19" y="110"/>
                    </a:lnTo>
                    <a:lnTo>
                      <a:pt x="18" y="110"/>
                    </a:lnTo>
                    <a:lnTo>
                      <a:pt x="16" y="110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3" y="111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10" y="113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10" y="114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6" y="116"/>
                    </a:lnTo>
                    <a:lnTo>
                      <a:pt x="4" y="11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3" name="Freeform 799"/>
              <p:cNvSpPr>
                <a:spLocks/>
              </p:cNvSpPr>
              <p:nvPr/>
            </p:nvSpPr>
            <p:spPr bwMode="auto">
              <a:xfrm>
                <a:off x="2707" y="2943"/>
                <a:ext cx="106" cy="65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62" y="7"/>
                  </a:cxn>
                  <a:cxn ang="0">
                    <a:pos x="64" y="12"/>
                  </a:cxn>
                  <a:cxn ang="0">
                    <a:pos x="65" y="16"/>
                  </a:cxn>
                  <a:cxn ang="0">
                    <a:pos x="71" y="13"/>
                  </a:cxn>
                  <a:cxn ang="0">
                    <a:pos x="77" y="10"/>
                  </a:cxn>
                  <a:cxn ang="0">
                    <a:pos x="83" y="12"/>
                  </a:cxn>
                  <a:cxn ang="0">
                    <a:pos x="88" y="10"/>
                  </a:cxn>
                  <a:cxn ang="0">
                    <a:pos x="92" y="7"/>
                  </a:cxn>
                  <a:cxn ang="0">
                    <a:pos x="97" y="3"/>
                  </a:cxn>
                  <a:cxn ang="0">
                    <a:pos x="103" y="0"/>
                  </a:cxn>
                  <a:cxn ang="0">
                    <a:pos x="106" y="3"/>
                  </a:cxn>
                  <a:cxn ang="0">
                    <a:pos x="103" y="10"/>
                  </a:cxn>
                  <a:cxn ang="0">
                    <a:pos x="103" y="16"/>
                  </a:cxn>
                  <a:cxn ang="0">
                    <a:pos x="98" y="18"/>
                  </a:cxn>
                  <a:cxn ang="0">
                    <a:pos x="94" y="23"/>
                  </a:cxn>
                  <a:cxn ang="0">
                    <a:pos x="89" y="27"/>
                  </a:cxn>
                  <a:cxn ang="0">
                    <a:pos x="91" y="32"/>
                  </a:cxn>
                  <a:cxn ang="0">
                    <a:pos x="86" y="35"/>
                  </a:cxn>
                  <a:cxn ang="0">
                    <a:pos x="82" y="39"/>
                  </a:cxn>
                  <a:cxn ang="0">
                    <a:pos x="71" y="36"/>
                  </a:cxn>
                  <a:cxn ang="0">
                    <a:pos x="61" y="38"/>
                  </a:cxn>
                  <a:cxn ang="0">
                    <a:pos x="56" y="41"/>
                  </a:cxn>
                  <a:cxn ang="0">
                    <a:pos x="49" y="42"/>
                  </a:cxn>
                  <a:cxn ang="0">
                    <a:pos x="50" y="42"/>
                  </a:cxn>
                  <a:cxn ang="0">
                    <a:pos x="43" y="45"/>
                  </a:cxn>
                  <a:cxn ang="0">
                    <a:pos x="40" y="50"/>
                  </a:cxn>
                  <a:cxn ang="0">
                    <a:pos x="35" y="54"/>
                  </a:cxn>
                  <a:cxn ang="0">
                    <a:pos x="38" y="59"/>
                  </a:cxn>
                  <a:cxn ang="0">
                    <a:pos x="35" y="62"/>
                  </a:cxn>
                  <a:cxn ang="0">
                    <a:pos x="30" y="63"/>
                  </a:cxn>
                  <a:cxn ang="0">
                    <a:pos x="30" y="63"/>
                  </a:cxn>
                  <a:cxn ang="0">
                    <a:pos x="26" y="56"/>
                  </a:cxn>
                  <a:cxn ang="0">
                    <a:pos x="18" y="57"/>
                  </a:cxn>
                  <a:cxn ang="0">
                    <a:pos x="14" y="59"/>
                  </a:cxn>
                  <a:cxn ang="0">
                    <a:pos x="11" y="62"/>
                  </a:cxn>
                  <a:cxn ang="0">
                    <a:pos x="6" y="60"/>
                  </a:cxn>
                  <a:cxn ang="0">
                    <a:pos x="5" y="62"/>
                  </a:cxn>
                  <a:cxn ang="0">
                    <a:pos x="0" y="60"/>
                  </a:cxn>
                  <a:cxn ang="0">
                    <a:pos x="3" y="54"/>
                  </a:cxn>
                  <a:cxn ang="0">
                    <a:pos x="6" y="51"/>
                  </a:cxn>
                  <a:cxn ang="0">
                    <a:pos x="6" y="48"/>
                  </a:cxn>
                  <a:cxn ang="0">
                    <a:pos x="11" y="44"/>
                  </a:cxn>
                  <a:cxn ang="0">
                    <a:pos x="15" y="39"/>
                  </a:cxn>
                  <a:cxn ang="0">
                    <a:pos x="17" y="38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27" y="30"/>
                  </a:cxn>
                  <a:cxn ang="0">
                    <a:pos x="36" y="29"/>
                  </a:cxn>
                  <a:cxn ang="0">
                    <a:pos x="38" y="26"/>
                  </a:cxn>
                  <a:cxn ang="0">
                    <a:pos x="43" y="21"/>
                  </a:cxn>
                  <a:cxn ang="0">
                    <a:pos x="50" y="16"/>
                  </a:cxn>
                  <a:cxn ang="0">
                    <a:pos x="56" y="9"/>
                  </a:cxn>
                  <a:cxn ang="0">
                    <a:pos x="58" y="4"/>
                  </a:cxn>
                </a:cxnLst>
                <a:rect l="0" t="0" r="r" b="b"/>
                <a:pathLst>
                  <a:path w="106" h="65">
                    <a:moveTo>
                      <a:pt x="59" y="3"/>
                    </a:moveTo>
                    <a:lnTo>
                      <a:pt x="59" y="4"/>
                    </a:lnTo>
                    <a:lnTo>
                      <a:pt x="59" y="3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4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12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12"/>
                    </a:lnTo>
                    <a:lnTo>
                      <a:pt x="92" y="9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3" y="1"/>
                    </a:lnTo>
                    <a:lnTo>
                      <a:pt x="103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3"/>
                    </a:lnTo>
                    <a:lnTo>
                      <a:pt x="106" y="3"/>
                    </a:lnTo>
                    <a:lnTo>
                      <a:pt x="106" y="4"/>
                    </a:lnTo>
                    <a:lnTo>
                      <a:pt x="106" y="6"/>
                    </a:lnTo>
                    <a:lnTo>
                      <a:pt x="104" y="7"/>
                    </a:lnTo>
                    <a:lnTo>
                      <a:pt x="104" y="9"/>
                    </a:lnTo>
                    <a:lnTo>
                      <a:pt x="104" y="10"/>
                    </a:lnTo>
                    <a:lnTo>
                      <a:pt x="103" y="10"/>
                    </a:lnTo>
                    <a:lnTo>
                      <a:pt x="103" y="12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3" y="15"/>
                    </a:lnTo>
                    <a:lnTo>
                      <a:pt x="104" y="16"/>
                    </a:lnTo>
                    <a:lnTo>
                      <a:pt x="103" y="16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2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9"/>
                    </a:lnTo>
                    <a:lnTo>
                      <a:pt x="89" y="30"/>
                    </a:lnTo>
                    <a:lnTo>
                      <a:pt x="91" y="30"/>
                    </a:lnTo>
                    <a:lnTo>
                      <a:pt x="89" y="30"/>
                    </a:lnTo>
                    <a:lnTo>
                      <a:pt x="89" y="32"/>
                    </a:lnTo>
                    <a:lnTo>
                      <a:pt x="91" y="32"/>
                    </a:lnTo>
                    <a:lnTo>
                      <a:pt x="89" y="33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3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6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68" y="38"/>
                    </a:lnTo>
                    <a:lnTo>
                      <a:pt x="67" y="38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9" y="39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0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47" y="42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4" y="45"/>
                    </a:lnTo>
                    <a:lnTo>
                      <a:pt x="43" y="45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1"/>
                    </a:lnTo>
                    <a:lnTo>
                      <a:pt x="38" y="51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30" y="63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20" y="56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2" y="60"/>
                    </a:lnTo>
                    <a:lnTo>
                      <a:pt x="11" y="60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3" y="62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38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3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9" y="18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3" y="13"/>
                    </a:lnTo>
                    <a:lnTo>
                      <a:pt x="55" y="12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4" name="Freeform 800"/>
              <p:cNvSpPr>
                <a:spLocks/>
              </p:cNvSpPr>
              <p:nvPr/>
            </p:nvSpPr>
            <p:spPr bwMode="auto">
              <a:xfrm>
                <a:off x="2719" y="2868"/>
                <a:ext cx="88" cy="66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28" y="52"/>
                  </a:cxn>
                  <a:cxn ang="0">
                    <a:pos x="26" y="46"/>
                  </a:cxn>
                  <a:cxn ang="0">
                    <a:pos x="23" y="43"/>
                  </a:cxn>
                  <a:cxn ang="0">
                    <a:pos x="23" y="42"/>
                  </a:cxn>
                  <a:cxn ang="0">
                    <a:pos x="20" y="36"/>
                  </a:cxn>
                  <a:cxn ang="0">
                    <a:pos x="18" y="33"/>
                  </a:cxn>
                  <a:cxn ang="0">
                    <a:pos x="15" y="30"/>
                  </a:cxn>
                  <a:cxn ang="0">
                    <a:pos x="14" y="30"/>
                  </a:cxn>
                  <a:cxn ang="0">
                    <a:pos x="12" y="31"/>
                  </a:cxn>
                  <a:cxn ang="0">
                    <a:pos x="14" y="33"/>
                  </a:cxn>
                  <a:cxn ang="0">
                    <a:pos x="17" y="34"/>
                  </a:cxn>
                  <a:cxn ang="0">
                    <a:pos x="18" y="37"/>
                  </a:cxn>
                  <a:cxn ang="0">
                    <a:pos x="14" y="39"/>
                  </a:cxn>
                  <a:cxn ang="0">
                    <a:pos x="12" y="34"/>
                  </a:cxn>
                  <a:cxn ang="0">
                    <a:pos x="12" y="31"/>
                  </a:cxn>
                  <a:cxn ang="0">
                    <a:pos x="9" y="31"/>
                  </a:cxn>
                  <a:cxn ang="0">
                    <a:pos x="8" y="30"/>
                  </a:cxn>
                  <a:cxn ang="0">
                    <a:pos x="3" y="30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0" y="24"/>
                  </a:cxn>
                  <a:cxn ang="0">
                    <a:pos x="5" y="22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9" y="25"/>
                  </a:cxn>
                  <a:cxn ang="0">
                    <a:pos x="17" y="30"/>
                  </a:cxn>
                  <a:cxn ang="0">
                    <a:pos x="23" y="24"/>
                  </a:cxn>
                  <a:cxn ang="0">
                    <a:pos x="18" y="24"/>
                  </a:cxn>
                  <a:cxn ang="0">
                    <a:pos x="18" y="15"/>
                  </a:cxn>
                  <a:cxn ang="0">
                    <a:pos x="18" y="7"/>
                  </a:cxn>
                  <a:cxn ang="0">
                    <a:pos x="20" y="3"/>
                  </a:cxn>
                  <a:cxn ang="0">
                    <a:pos x="24" y="3"/>
                  </a:cxn>
                  <a:cxn ang="0">
                    <a:pos x="31" y="0"/>
                  </a:cxn>
                  <a:cxn ang="0">
                    <a:pos x="35" y="3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46" y="3"/>
                  </a:cxn>
                  <a:cxn ang="0">
                    <a:pos x="50" y="3"/>
                  </a:cxn>
                  <a:cxn ang="0">
                    <a:pos x="56" y="3"/>
                  </a:cxn>
                  <a:cxn ang="0">
                    <a:pos x="56" y="12"/>
                  </a:cxn>
                  <a:cxn ang="0">
                    <a:pos x="59" y="15"/>
                  </a:cxn>
                  <a:cxn ang="0">
                    <a:pos x="62" y="15"/>
                  </a:cxn>
                  <a:cxn ang="0">
                    <a:pos x="64" y="21"/>
                  </a:cxn>
                  <a:cxn ang="0">
                    <a:pos x="65" y="28"/>
                  </a:cxn>
                  <a:cxn ang="0">
                    <a:pos x="68" y="28"/>
                  </a:cxn>
                  <a:cxn ang="0">
                    <a:pos x="79" y="24"/>
                  </a:cxn>
                  <a:cxn ang="0">
                    <a:pos x="86" y="25"/>
                  </a:cxn>
                  <a:cxn ang="0">
                    <a:pos x="83" y="31"/>
                  </a:cxn>
                  <a:cxn ang="0">
                    <a:pos x="77" y="39"/>
                  </a:cxn>
                  <a:cxn ang="0">
                    <a:pos x="71" y="43"/>
                  </a:cxn>
                  <a:cxn ang="0">
                    <a:pos x="65" y="46"/>
                  </a:cxn>
                  <a:cxn ang="0">
                    <a:pos x="62" y="52"/>
                  </a:cxn>
                  <a:cxn ang="0">
                    <a:pos x="55" y="58"/>
                  </a:cxn>
                  <a:cxn ang="0">
                    <a:pos x="49" y="61"/>
                  </a:cxn>
                  <a:cxn ang="0">
                    <a:pos x="46" y="63"/>
                  </a:cxn>
                  <a:cxn ang="0">
                    <a:pos x="46" y="64"/>
                  </a:cxn>
                  <a:cxn ang="0">
                    <a:pos x="38" y="61"/>
                  </a:cxn>
                  <a:cxn ang="0">
                    <a:pos x="35" y="57"/>
                  </a:cxn>
                </a:cxnLst>
                <a:rect l="0" t="0" r="r" b="b"/>
                <a:pathLst>
                  <a:path w="88" h="66">
                    <a:moveTo>
                      <a:pt x="34" y="58"/>
                    </a:moveTo>
                    <a:lnTo>
                      <a:pt x="34" y="57"/>
                    </a:lnTo>
                    <a:lnTo>
                      <a:pt x="32" y="57"/>
                    </a:lnTo>
                    <a:lnTo>
                      <a:pt x="34" y="57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4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9" y="54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6" y="49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6" y="45"/>
                    </a:lnTo>
                    <a:lnTo>
                      <a:pt x="24" y="45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4" y="42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19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49" y="1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4" y="19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5" y="30"/>
                    </a:lnTo>
                    <a:lnTo>
                      <a:pt x="65" y="28"/>
                    </a:lnTo>
                    <a:lnTo>
                      <a:pt x="65" y="30"/>
                    </a:lnTo>
                    <a:lnTo>
                      <a:pt x="67" y="30"/>
                    </a:lnTo>
                    <a:lnTo>
                      <a:pt x="65" y="30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8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30"/>
                    </a:lnTo>
                    <a:lnTo>
                      <a:pt x="83" y="30"/>
                    </a:lnTo>
                    <a:lnTo>
                      <a:pt x="83" y="31"/>
                    </a:lnTo>
                    <a:lnTo>
                      <a:pt x="82" y="33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4" y="40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67" y="46"/>
                    </a:lnTo>
                    <a:lnTo>
                      <a:pt x="68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5" y="48"/>
                    </a:lnTo>
                    <a:lnTo>
                      <a:pt x="64" y="48"/>
                    </a:lnTo>
                    <a:lnTo>
                      <a:pt x="64" y="49"/>
                    </a:lnTo>
                    <a:lnTo>
                      <a:pt x="64" y="51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8" y="57"/>
                    </a:lnTo>
                    <a:lnTo>
                      <a:pt x="56" y="57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9" y="61"/>
                    </a:lnTo>
                    <a:lnTo>
                      <a:pt x="50" y="60"/>
                    </a:lnTo>
                    <a:lnTo>
                      <a:pt x="49" y="61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6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49" y="66"/>
                    </a:lnTo>
                    <a:lnTo>
                      <a:pt x="47" y="64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3" y="63"/>
                    </a:lnTo>
                    <a:lnTo>
                      <a:pt x="41" y="61"/>
                    </a:lnTo>
                    <a:lnTo>
                      <a:pt x="40" y="61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5" y="58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4" y="5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5" name="Freeform 801"/>
              <p:cNvSpPr>
                <a:spLocks/>
              </p:cNvSpPr>
              <p:nvPr/>
            </p:nvSpPr>
            <p:spPr bwMode="auto">
              <a:xfrm>
                <a:off x="2789" y="2958"/>
                <a:ext cx="95" cy="10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4" y="6"/>
                  </a:cxn>
                  <a:cxn ang="0">
                    <a:pos x="42" y="14"/>
                  </a:cxn>
                  <a:cxn ang="0">
                    <a:pos x="51" y="14"/>
                  </a:cxn>
                  <a:cxn ang="0">
                    <a:pos x="60" y="8"/>
                  </a:cxn>
                  <a:cxn ang="0">
                    <a:pos x="69" y="3"/>
                  </a:cxn>
                  <a:cxn ang="0">
                    <a:pos x="72" y="5"/>
                  </a:cxn>
                  <a:cxn ang="0">
                    <a:pos x="75" y="12"/>
                  </a:cxn>
                  <a:cxn ang="0">
                    <a:pos x="85" y="12"/>
                  </a:cxn>
                  <a:cxn ang="0">
                    <a:pos x="90" y="11"/>
                  </a:cxn>
                  <a:cxn ang="0">
                    <a:pos x="93" y="12"/>
                  </a:cxn>
                  <a:cxn ang="0">
                    <a:pos x="87" y="20"/>
                  </a:cxn>
                  <a:cxn ang="0">
                    <a:pos x="89" y="26"/>
                  </a:cxn>
                  <a:cxn ang="0">
                    <a:pos x="89" y="35"/>
                  </a:cxn>
                  <a:cxn ang="0">
                    <a:pos x="78" y="42"/>
                  </a:cxn>
                  <a:cxn ang="0">
                    <a:pos x="72" y="47"/>
                  </a:cxn>
                  <a:cxn ang="0">
                    <a:pos x="72" y="56"/>
                  </a:cxn>
                  <a:cxn ang="0">
                    <a:pos x="73" y="62"/>
                  </a:cxn>
                  <a:cxn ang="0">
                    <a:pos x="72" y="68"/>
                  </a:cxn>
                  <a:cxn ang="0">
                    <a:pos x="64" y="71"/>
                  </a:cxn>
                  <a:cxn ang="0">
                    <a:pos x="58" y="74"/>
                  </a:cxn>
                  <a:cxn ang="0">
                    <a:pos x="54" y="75"/>
                  </a:cxn>
                  <a:cxn ang="0">
                    <a:pos x="49" y="75"/>
                  </a:cxn>
                  <a:cxn ang="0">
                    <a:pos x="42" y="75"/>
                  </a:cxn>
                  <a:cxn ang="0">
                    <a:pos x="39" y="81"/>
                  </a:cxn>
                  <a:cxn ang="0">
                    <a:pos x="39" y="87"/>
                  </a:cxn>
                  <a:cxn ang="0">
                    <a:pos x="36" y="93"/>
                  </a:cxn>
                  <a:cxn ang="0">
                    <a:pos x="28" y="96"/>
                  </a:cxn>
                  <a:cxn ang="0">
                    <a:pos x="25" y="99"/>
                  </a:cxn>
                  <a:cxn ang="0">
                    <a:pos x="22" y="99"/>
                  </a:cxn>
                  <a:cxn ang="0">
                    <a:pos x="13" y="102"/>
                  </a:cxn>
                  <a:cxn ang="0">
                    <a:pos x="6" y="96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1" y="87"/>
                  </a:cxn>
                  <a:cxn ang="0">
                    <a:pos x="4" y="78"/>
                  </a:cxn>
                  <a:cxn ang="0">
                    <a:pos x="12" y="71"/>
                  </a:cxn>
                  <a:cxn ang="0">
                    <a:pos x="13" y="66"/>
                  </a:cxn>
                  <a:cxn ang="0">
                    <a:pos x="18" y="66"/>
                  </a:cxn>
                  <a:cxn ang="0">
                    <a:pos x="24" y="60"/>
                  </a:cxn>
                  <a:cxn ang="0">
                    <a:pos x="31" y="57"/>
                  </a:cxn>
                  <a:cxn ang="0">
                    <a:pos x="25" y="59"/>
                  </a:cxn>
                  <a:cxn ang="0">
                    <a:pos x="18" y="62"/>
                  </a:cxn>
                  <a:cxn ang="0">
                    <a:pos x="12" y="65"/>
                  </a:cxn>
                  <a:cxn ang="0">
                    <a:pos x="10" y="62"/>
                  </a:cxn>
                  <a:cxn ang="0">
                    <a:pos x="3" y="50"/>
                  </a:cxn>
                  <a:cxn ang="0">
                    <a:pos x="1" y="42"/>
                  </a:cxn>
                  <a:cxn ang="0">
                    <a:pos x="3" y="42"/>
                  </a:cxn>
                  <a:cxn ang="0">
                    <a:pos x="3" y="41"/>
                  </a:cxn>
                  <a:cxn ang="0">
                    <a:pos x="1" y="30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9" y="24"/>
                  </a:cxn>
                  <a:cxn ang="0">
                    <a:pos x="13" y="21"/>
                  </a:cxn>
                  <a:cxn ang="0">
                    <a:pos x="19" y="17"/>
                  </a:cxn>
                  <a:cxn ang="0">
                    <a:pos x="18" y="17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5" y="3"/>
                  </a:cxn>
                  <a:cxn ang="0">
                    <a:pos x="21" y="1"/>
                  </a:cxn>
                </a:cxnLst>
                <a:rect l="0" t="0" r="r" b="b"/>
                <a:pathLst>
                  <a:path w="95" h="104">
                    <a:moveTo>
                      <a:pt x="22" y="1"/>
                    </a:move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6" y="5"/>
                    </a:lnTo>
                    <a:lnTo>
                      <a:pt x="67" y="5"/>
                    </a:lnTo>
                    <a:lnTo>
                      <a:pt x="69" y="3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3" y="11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89" y="18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9" y="30"/>
                    </a:lnTo>
                    <a:lnTo>
                      <a:pt x="89" y="32"/>
                    </a:lnTo>
                    <a:lnTo>
                      <a:pt x="89" y="33"/>
                    </a:lnTo>
                    <a:lnTo>
                      <a:pt x="89" y="35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5" y="39"/>
                    </a:lnTo>
                    <a:lnTo>
                      <a:pt x="84" y="41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2" y="57"/>
                    </a:lnTo>
                    <a:lnTo>
                      <a:pt x="73" y="57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2"/>
                    </a:lnTo>
                    <a:lnTo>
                      <a:pt x="73" y="63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0" y="68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69" y="71"/>
                    </a:lnTo>
                    <a:lnTo>
                      <a:pt x="67" y="71"/>
                    </a:lnTo>
                    <a:lnTo>
                      <a:pt x="66" y="71"/>
                    </a:lnTo>
                    <a:lnTo>
                      <a:pt x="64" y="71"/>
                    </a:lnTo>
                    <a:lnTo>
                      <a:pt x="64" y="72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8" y="75"/>
                    </a:lnTo>
                    <a:lnTo>
                      <a:pt x="57" y="75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4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2" y="75"/>
                    </a:lnTo>
                    <a:lnTo>
                      <a:pt x="51" y="75"/>
                    </a:lnTo>
                    <a:lnTo>
                      <a:pt x="51" y="77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0" y="78"/>
                    </a:lnTo>
                    <a:lnTo>
                      <a:pt x="40" y="80"/>
                    </a:lnTo>
                    <a:lnTo>
                      <a:pt x="39" y="81"/>
                    </a:lnTo>
                    <a:lnTo>
                      <a:pt x="39" y="83"/>
                    </a:lnTo>
                    <a:lnTo>
                      <a:pt x="40" y="84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37" y="87"/>
                    </a:lnTo>
                    <a:lnTo>
                      <a:pt x="39" y="87"/>
                    </a:lnTo>
                    <a:lnTo>
                      <a:pt x="39" y="89"/>
                    </a:lnTo>
                    <a:lnTo>
                      <a:pt x="37" y="90"/>
                    </a:lnTo>
                    <a:lnTo>
                      <a:pt x="39" y="90"/>
                    </a:lnTo>
                    <a:lnTo>
                      <a:pt x="39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3"/>
                    </a:lnTo>
                    <a:lnTo>
                      <a:pt x="34" y="93"/>
                    </a:lnTo>
                    <a:lnTo>
                      <a:pt x="34" y="95"/>
                    </a:lnTo>
                    <a:lnTo>
                      <a:pt x="33" y="95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0" y="96"/>
                    </a:lnTo>
                    <a:lnTo>
                      <a:pt x="28" y="96"/>
                    </a:lnTo>
                    <a:lnTo>
                      <a:pt x="30" y="96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7" y="99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5" y="99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19" y="101"/>
                    </a:lnTo>
                    <a:lnTo>
                      <a:pt x="18" y="101"/>
                    </a:lnTo>
                    <a:lnTo>
                      <a:pt x="16" y="102"/>
                    </a:lnTo>
                    <a:lnTo>
                      <a:pt x="15" y="102"/>
                    </a:lnTo>
                    <a:lnTo>
                      <a:pt x="13" y="102"/>
                    </a:lnTo>
                    <a:lnTo>
                      <a:pt x="12" y="102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9" y="104"/>
                    </a:lnTo>
                    <a:lnTo>
                      <a:pt x="7" y="102"/>
                    </a:lnTo>
                    <a:lnTo>
                      <a:pt x="7" y="98"/>
                    </a:lnTo>
                    <a:lnTo>
                      <a:pt x="6" y="96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3" y="90"/>
                    </a:lnTo>
                    <a:lnTo>
                      <a:pt x="3" y="89"/>
                    </a:lnTo>
                    <a:lnTo>
                      <a:pt x="3" y="90"/>
                    </a:lnTo>
                    <a:lnTo>
                      <a:pt x="1" y="89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1" y="84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3" y="81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9" y="74"/>
                    </a:lnTo>
                    <a:lnTo>
                      <a:pt x="10" y="72"/>
                    </a:lnTo>
                    <a:lnTo>
                      <a:pt x="12" y="71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5" y="66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2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0" y="57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9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19" y="60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6" y="54"/>
                    </a:lnTo>
                    <a:lnTo>
                      <a:pt x="4" y="53"/>
                    </a:lnTo>
                    <a:lnTo>
                      <a:pt x="3" y="50"/>
                    </a:lnTo>
                    <a:lnTo>
                      <a:pt x="1" y="50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6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3" y="33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6" name="Freeform 802"/>
              <p:cNvSpPr>
                <a:spLocks/>
              </p:cNvSpPr>
              <p:nvPr/>
            </p:nvSpPr>
            <p:spPr bwMode="auto">
              <a:xfrm>
                <a:off x="2765" y="2908"/>
                <a:ext cx="54" cy="51"/>
              </a:xfrm>
              <a:custGeom>
                <a:avLst/>
                <a:gdLst/>
                <a:ahLst/>
                <a:cxnLst>
                  <a:cxn ang="0">
                    <a:pos x="1" y="35"/>
                  </a:cxn>
                  <a:cxn ang="0">
                    <a:pos x="0" y="30"/>
                  </a:cxn>
                  <a:cxn ang="0">
                    <a:pos x="1" y="27"/>
                  </a:cxn>
                  <a:cxn ang="0">
                    <a:pos x="3" y="27"/>
                  </a:cxn>
                  <a:cxn ang="0">
                    <a:pos x="1" y="27"/>
                  </a:cxn>
                  <a:cxn ang="0">
                    <a:pos x="3" y="32"/>
                  </a:cxn>
                  <a:cxn ang="0">
                    <a:pos x="6" y="29"/>
                  </a:cxn>
                  <a:cxn ang="0">
                    <a:pos x="4" y="29"/>
                  </a:cxn>
                  <a:cxn ang="0">
                    <a:pos x="4" y="27"/>
                  </a:cxn>
                  <a:cxn ang="0">
                    <a:pos x="7" y="23"/>
                  </a:cxn>
                  <a:cxn ang="0">
                    <a:pos x="9" y="24"/>
                  </a:cxn>
                  <a:cxn ang="0">
                    <a:pos x="9" y="23"/>
                  </a:cxn>
                  <a:cxn ang="0">
                    <a:pos x="10" y="20"/>
                  </a:cxn>
                  <a:cxn ang="0">
                    <a:pos x="13" y="17"/>
                  </a:cxn>
                  <a:cxn ang="0">
                    <a:pos x="16" y="14"/>
                  </a:cxn>
                  <a:cxn ang="0">
                    <a:pos x="18" y="11"/>
                  </a:cxn>
                  <a:cxn ang="0">
                    <a:pos x="19" y="8"/>
                  </a:cxn>
                  <a:cxn ang="0">
                    <a:pos x="22" y="6"/>
                  </a:cxn>
                  <a:cxn ang="0">
                    <a:pos x="25" y="5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1" y="3"/>
                  </a:cxn>
                  <a:cxn ang="0">
                    <a:pos x="34" y="3"/>
                  </a:cxn>
                  <a:cxn ang="0">
                    <a:pos x="36" y="5"/>
                  </a:cxn>
                  <a:cxn ang="0">
                    <a:pos x="36" y="3"/>
                  </a:cxn>
                  <a:cxn ang="0">
                    <a:pos x="40" y="3"/>
                  </a:cxn>
                  <a:cxn ang="0">
                    <a:pos x="43" y="2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54" y="9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46" y="20"/>
                  </a:cxn>
                  <a:cxn ang="0">
                    <a:pos x="43" y="27"/>
                  </a:cxn>
                  <a:cxn ang="0">
                    <a:pos x="46" y="26"/>
                  </a:cxn>
                  <a:cxn ang="0">
                    <a:pos x="43" y="27"/>
                  </a:cxn>
                  <a:cxn ang="0">
                    <a:pos x="42" y="27"/>
                  </a:cxn>
                  <a:cxn ang="0">
                    <a:pos x="40" y="30"/>
                  </a:cxn>
                  <a:cxn ang="0">
                    <a:pos x="43" y="33"/>
                  </a:cxn>
                  <a:cxn ang="0">
                    <a:pos x="42" y="36"/>
                  </a:cxn>
                  <a:cxn ang="0">
                    <a:pos x="39" y="38"/>
                  </a:cxn>
                  <a:cxn ang="0">
                    <a:pos x="34" y="38"/>
                  </a:cxn>
                  <a:cxn ang="0">
                    <a:pos x="34" y="42"/>
                  </a:cxn>
                  <a:cxn ang="0">
                    <a:pos x="31" y="45"/>
                  </a:cxn>
                  <a:cxn ang="0">
                    <a:pos x="30" y="45"/>
                  </a:cxn>
                  <a:cxn ang="0">
                    <a:pos x="27" y="47"/>
                  </a:cxn>
                  <a:cxn ang="0">
                    <a:pos x="25" y="47"/>
                  </a:cxn>
                  <a:cxn ang="0">
                    <a:pos x="22" y="47"/>
                  </a:cxn>
                  <a:cxn ang="0">
                    <a:pos x="19" y="45"/>
                  </a:cxn>
                  <a:cxn ang="0">
                    <a:pos x="16" y="48"/>
                  </a:cxn>
                  <a:cxn ang="0">
                    <a:pos x="13" y="48"/>
                  </a:cxn>
                  <a:cxn ang="0">
                    <a:pos x="10" y="47"/>
                  </a:cxn>
                  <a:cxn ang="0">
                    <a:pos x="7" y="51"/>
                  </a:cxn>
                  <a:cxn ang="0">
                    <a:pos x="6" y="48"/>
                  </a:cxn>
                  <a:cxn ang="0">
                    <a:pos x="6" y="47"/>
                  </a:cxn>
                  <a:cxn ang="0">
                    <a:pos x="6" y="42"/>
                  </a:cxn>
                  <a:cxn ang="0">
                    <a:pos x="4" y="42"/>
                  </a:cxn>
                  <a:cxn ang="0">
                    <a:pos x="4" y="44"/>
                  </a:cxn>
                  <a:cxn ang="0">
                    <a:pos x="3" y="41"/>
                  </a:cxn>
                  <a:cxn ang="0">
                    <a:pos x="1" y="38"/>
                  </a:cxn>
                </a:cxnLst>
                <a:rect l="0" t="0" r="r" b="b"/>
                <a:pathLst>
                  <a:path w="54" h="51">
                    <a:moveTo>
                      <a:pt x="1" y="38"/>
                    </a:moveTo>
                    <a:lnTo>
                      <a:pt x="1" y="36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2" y="32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4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31" y="45"/>
                    </a:lnTo>
                    <a:lnTo>
                      <a:pt x="30" y="45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7" name="Freeform 803"/>
              <p:cNvSpPr>
                <a:spLocks/>
              </p:cNvSpPr>
              <p:nvPr/>
            </p:nvSpPr>
            <p:spPr bwMode="auto">
              <a:xfrm>
                <a:off x="2805" y="2889"/>
                <a:ext cx="48" cy="84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8" y="18"/>
                  </a:cxn>
                  <a:cxn ang="0">
                    <a:pos x="14" y="15"/>
                  </a:cxn>
                  <a:cxn ang="0">
                    <a:pos x="20" y="12"/>
                  </a:cxn>
                  <a:cxn ang="0">
                    <a:pos x="26" y="9"/>
                  </a:cxn>
                  <a:cxn ang="0">
                    <a:pos x="30" y="13"/>
                  </a:cxn>
                  <a:cxn ang="0">
                    <a:pos x="29" y="21"/>
                  </a:cxn>
                  <a:cxn ang="0">
                    <a:pos x="29" y="25"/>
                  </a:cxn>
                  <a:cxn ang="0">
                    <a:pos x="27" y="31"/>
                  </a:cxn>
                  <a:cxn ang="0">
                    <a:pos x="27" y="34"/>
                  </a:cxn>
                  <a:cxn ang="0">
                    <a:pos x="29" y="40"/>
                  </a:cxn>
                  <a:cxn ang="0">
                    <a:pos x="29" y="36"/>
                  </a:cxn>
                  <a:cxn ang="0">
                    <a:pos x="27" y="30"/>
                  </a:cxn>
                  <a:cxn ang="0">
                    <a:pos x="29" y="24"/>
                  </a:cxn>
                  <a:cxn ang="0">
                    <a:pos x="30" y="19"/>
                  </a:cxn>
                  <a:cxn ang="0">
                    <a:pos x="32" y="15"/>
                  </a:cxn>
                  <a:cxn ang="0">
                    <a:pos x="30" y="12"/>
                  </a:cxn>
                  <a:cxn ang="0">
                    <a:pos x="27" y="7"/>
                  </a:cxn>
                  <a:cxn ang="0">
                    <a:pos x="23" y="1"/>
                  </a:cxn>
                  <a:cxn ang="0">
                    <a:pos x="29" y="0"/>
                  </a:cxn>
                  <a:cxn ang="0">
                    <a:pos x="33" y="3"/>
                  </a:cxn>
                  <a:cxn ang="0">
                    <a:pos x="36" y="7"/>
                  </a:cxn>
                  <a:cxn ang="0">
                    <a:pos x="36" y="12"/>
                  </a:cxn>
                  <a:cxn ang="0">
                    <a:pos x="36" y="13"/>
                  </a:cxn>
                  <a:cxn ang="0">
                    <a:pos x="38" y="19"/>
                  </a:cxn>
                  <a:cxn ang="0">
                    <a:pos x="39" y="25"/>
                  </a:cxn>
                  <a:cxn ang="0">
                    <a:pos x="39" y="36"/>
                  </a:cxn>
                  <a:cxn ang="0">
                    <a:pos x="39" y="40"/>
                  </a:cxn>
                  <a:cxn ang="0">
                    <a:pos x="44" y="45"/>
                  </a:cxn>
                  <a:cxn ang="0">
                    <a:pos x="44" y="49"/>
                  </a:cxn>
                  <a:cxn ang="0">
                    <a:pos x="42" y="60"/>
                  </a:cxn>
                  <a:cxn ang="0">
                    <a:pos x="42" y="64"/>
                  </a:cxn>
                  <a:cxn ang="0">
                    <a:pos x="45" y="67"/>
                  </a:cxn>
                  <a:cxn ang="0">
                    <a:pos x="47" y="72"/>
                  </a:cxn>
                  <a:cxn ang="0">
                    <a:pos x="45" y="77"/>
                  </a:cxn>
                  <a:cxn ang="0">
                    <a:pos x="38" y="80"/>
                  </a:cxn>
                  <a:cxn ang="0">
                    <a:pos x="32" y="83"/>
                  </a:cxn>
                  <a:cxn ang="0">
                    <a:pos x="26" y="83"/>
                  </a:cxn>
                  <a:cxn ang="0">
                    <a:pos x="20" y="77"/>
                  </a:cxn>
                  <a:cxn ang="0">
                    <a:pos x="20" y="70"/>
                  </a:cxn>
                  <a:cxn ang="0">
                    <a:pos x="14" y="69"/>
                  </a:cxn>
                  <a:cxn ang="0">
                    <a:pos x="6" y="70"/>
                  </a:cxn>
                  <a:cxn ang="0">
                    <a:pos x="5" y="64"/>
                  </a:cxn>
                  <a:cxn ang="0">
                    <a:pos x="8" y="58"/>
                  </a:cxn>
                  <a:cxn ang="0">
                    <a:pos x="5" y="54"/>
                  </a:cxn>
                  <a:cxn ang="0">
                    <a:pos x="3" y="51"/>
                  </a:cxn>
                  <a:cxn ang="0">
                    <a:pos x="2" y="46"/>
                  </a:cxn>
                  <a:cxn ang="0">
                    <a:pos x="6" y="46"/>
                  </a:cxn>
                  <a:cxn ang="0">
                    <a:pos x="5" y="42"/>
                  </a:cxn>
                  <a:cxn ang="0">
                    <a:pos x="11" y="36"/>
                  </a:cxn>
                  <a:cxn ang="0">
                    <a:pos x="14" y="30"/>
                  </a:cxn>
                  <a:cxn ang="0">
                    <a:pos x="8" y="22"/>
                  </a:cxn>
                </a:cxnLst>
                <a:rect l="0" t="0" r="r" b="b"/>
                <a:pathLst>
                  <a:path w="48" h="84">
                    <a:moveTo>
                      <a:pt x="5" y="19"/>
                    </a:moveTo>
                    <a:lnTo>
                      <a:pt x="6" y="19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2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31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5" y="66"/>
                    </a:lnTo>
                    <a:lnTo>
                      <a:pt x="44" y="67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7" y="74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8"/>
                    </a:lnTo>
                    <a:lnTo>
                      <a:pt x="41" y="78"/>
                    </a:lnTo>
                    <a:lnTo>
                      <a:pt x="39" y="78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81"/>
                    </a:lnTo>
                    <a:lnTo>
                      <a:pt x="35" y="83"/>
                    </a:lnTo>
                    <a:lnTo>
                      <a:pt x="33" y="83"/>
                    </a:lnTo>
                    <a:lnTo>
                      <a:pt x="32" y="83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4" y="81"/>
                    </a:lnTo>
                    <a:lnTo>
                      <a:pt x="24" y="80"/>
                    </a:lnTo>
                    <a:lnTo>
                      <a:pt x="24" y="78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20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6" y="70"/>
                    </a:lnTo>
                    <a:lnTo>
                      <a:pt x="5" y="69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5" y="66"/>
                    </a:lnTo>
                    <a:lnTo>
                      <a:pt x="5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5" y="46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8" name="Freeform 804"/>
              <p:cNvSpPr>
                <a:spLocks/>
              </p:cNvSpPr>
              <p:nvPr/>
            </p:nvSpPr>
            <p:spPr bwMode="auto">
              <a:xfrm>
                <a:off x="2840" y="2895"/>
                <a:ext cx="51" cy="77"/>
              </a:xfrm>
              <a:custGeom>
                <a:avLst/>
                <a:gdLst/>
                <a:ahLst/>
                <a:cxnLst>
                  <a:cxn ang="0">
                    <a:pos x="10" y="68"/>
                  </a:cxn>
                  <a:cxn ang="0">
                    <a:pos x="13" y="64"/>
                  </a:cxn>
                  <a:cxn ang="0">
                    <a:pos x="9" y="61"/>
                  </a:cxn>
                  <a:cxn ang="0">
                    <a:pos x="7" y="58"/>
                  </a:cxn>
                  <a:cxn ang="0">
                    <a:pos x="7" y="55"/>
                  </a:cxn>
                  <a:cxn ang="0">
                    <a:pos x="9" y="46"/>
                  </a:cxn>
                  <a:cxn ang="0">
                    <a:pos x="9" y="40"/>
                  </a:cxn>
                  <a:cxn ang="0">
                    <a:pos x="7" y="37"/>
                  </a:cxn>
                  <a:cxn ang="0">
                    <a:pos x="4" y="34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16"/>
                  </a:cxn>
                  <a:cxn ang="0">
                    <a:pos x="3" y="12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13" y="4"/>
                  </a:cxn>
                  <a:cxn ang="0">
                    <a:pos x="22" y="6"/>
                  </a:cxn>
                  <a:cxn ang="0">
                    <a:pos x="31" y="1"/>
                  </a:cxn>
                  <a:cxn ang="0">
                    <a:pos x="34" y="0"/>
                  </a:cxn>
                  <a:cxn ang="0">
                    <a:pos x="38" y="3"/>
                  </a:cxn>
                  <a:cxn ang="0">
                    <a:pos x="36" y="4"/>
                  </a:cxn>
                  <a:cxn ang="0">
                    <a:pos x="33" y="7"/>
                  </a:cxn>
                  <a:cxn ang="0">
                    <a:pos x="34" y="12"/>
                  </a:cxn>
                  <a:cxn ang="0">
                    <a:pos x="34" y="13"/>
                  </a:cxn>
                  <a:cxn ang="0">
                    <a:pos x="38" y="13"/>
                  </a:cxn>
                  <a:cxn ang="0">
                    <a:pos x="42" y="15"/>
                  </a:cxn>
                  <a:cxn ang="0">
                    <a:pos x="47" y="16"/>
                  </a:cxn>
                  <a:cxn ang="0">
                    <a:pos x="48" y="18"/>
                  </a:cxn>
                  <a:cxn ang="0">
                    <a:pos x="51" y="21"/>
                  </a:cxn>
                  <a:cxn ang="0">
                    <a:pos x="47" y="22"/>
                  </a:cxn>
                  <a:cxn ang="0">
                    <a:pos x="45" y="19"/>
                  </a:cxn>
                  <a:cxn ang="0">
                    <a:pos x="42" y="19"/>
                  </a:cxn>
                  <a:cxn ang="0">
                    <a:pos x="41" y="22"/>
                  </a:cxn>
                  <a:cxn ang="0">
                    <a:pos x="41" y="25"/>
                  </a:cxn>
                  <a:cxn ang="0">
                    <a:pos x="41" y="30"/>
                  </a:cxn>
                  <a:cxn ang="0">
                    <a:pos x="41" y="33"/>
                  </a:cxn>
                  <a:cxn ang="0">
                    <a:pos x="36" y="34"/>
                  </a:cxn>
                  <a:cxn ang="0">
                    <a:pos x="33" y="37"/>
                  </a:cxn>
                  <a:cxn ang="0">
                    <a:pos x="30" y="40"/>
                  </a:cxn>
                  <a:cxn ang="0">
                    <a:pos x="27" y="45"/>
                  </a:cxn>
                  <a:cxn ang="0">
                    <a:pos x="24" y="46"/>
                  </a:cxn>
                  <a:cxn ang="0">
                    <a:pos x="22" y="51"/>
                  </a:cxn>
                  <a:cxn ang="0">
                    <a:pos x="27" y="48"/>
                  </a:cxn>
                  <a:cxn ang="0">
                    <a:pos x="34" y="51"/>
                  </a:cxn>
                  <a:cxn ang="0">
                    <a:pos x="38" y="52"/>
                  </a:cxn>
                  <a:cxn ang="0">
                    <a:pos x="39" y="58"/>
                  </a:cxn>
                  <a:cxn ang="0">
                    <a:pos x="38" y="61"/>
                  </a:cxn>
                  <a:cxn ang="0">
                    <a:pos x="39" y="66"/>
                  </a:cxn>
                  <a:cxn ang="0">
                    <a:pos x="41" y="68"/>
                  </a:cxn>
                  <a:cxn ang="0">
                    <a:pos x="41" y="72"/>
                  </a:cxn>
                  <a:cxn ang="0">
                    <a:pos x="38" y="75"/>
                  </a:cxn>
                  <a:cxn ang="0">
                    <a:pos x="33" y="77"/>
                  </a:cxn>
                  <a:cxn ang="0">
                    <a:pos x="30" y="75"/>
                  </a:cxn>
                  <a:cxn ang="0">
                    <a:pos x="24" y="75"/>
                  </a:cxn>
                  <a:cxn ang="0">
                    <a:pos x="22" y="71"/>
                  </a:cxn>
                  <a:cxn ang="0">
                    <a:pos x="22" y="68"/>
                  </a:cxn>
                  <a:cxn ang="0">
                    <a:pos x="18" y="66"/>
                  </a:cxn>
                  <a:cxn ang="0">
                    <a:pos x="15" y="68"/>
                  </a:cxn>
                  <a:cxn ang="0">
                    <a:pos x="10" y="71"/>
                  </a:cxn>
                </a:cxnLst>
                <a:rect l="0" t="0" r="r" b="b"/>
                <a:pathLst>
                  <a:path w="51" h="77">
                    <a:moveTo>
                      <a:pt x="10" y="71"/>
                    </a:moveTo>
                    <a:lnTo>
                      <a:pt x="10" y="69"/>
                    </a:lnTo>
                    <a:lnTo>
                      <a:pt x="12" y="68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1" y="19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5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4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9"/>
                    </a:lnTo>
                    <a:lnTo>
                      <a:pt x="22" y="51"/>
                    </a:lnTo>
                    <a:lnTo>
                      <a:pt x="24" y="51"/>
                    </a:lnTo>
                    <a:lnTo>
                      <a:pt x="25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8" y="48"/>
                    </a:lnTo>
                    <a:lnTo>
                      <a:pt x="28" y="49"/>
                    </a:lnTo>
                    <a:lnTo>
                      <a:pt x="33" y="49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6" y="51"/>
                    </a:lnTo>
                    <a:lnTo>
                      <a:pt x="38" y="51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41" y="57"/>
                    </a:lnTo>
                    <a:lnTo>
                      <a:pt x="41" y="58"/>
                    </a:lnTo>
                    <a:lnTo>
                      <a:pt x="39" y="58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41" y="69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4" y="75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1" y="66"/>
                    </a:lnTo>
                    <a:lnTo>
                      <a:pt x="19" y="66"/>
                    </a:lnTo>
                    <a:lnTo>
                      <a:pt x="18" y="66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2" y="69"/>
                    </a:lnTo>
                    <a:lnTo>
                      <a:pt x="10" y="71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9" name="Freeform 805"/>
              <p:cNvSpPr>
                <a:spLocks/>
              </p:cNvSpPr>
              <p:nvPr/>
            </p:nvSpPr>
            <p:spPr bwMode="auto">
              <a:xfrm>
                <a:off x="2890" y="2887"/>
                <a:ext cx="45" cy="53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" y="23"/>
                  </a:cxn>
                  <a:cxn ang="0">
                    <a:pos x="9" y="18"/>
                  </a:cxn>
                  <a:cxn ang="0">
                    <a:pos x="6" y="15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3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2" y="12"/>
                  </a:cxn>
                  <a:cxn ang="0">
                    <a:pos x="27" y="15"/>
                  </a:cxn>
                  <a:cxn ang="0">
                    <a:pos x="30" y="18"/>
                  </a:cxn>
                  <a:cxn ang="0">
                    <a:pos x="34" y="21"/>
                  </a:cxn>
                  <a:cxn ang="0">
                    <a:pos x="34" y="23"/>
                  </a:cxn>
                  <a:cxn ang="0">
                    <a:pos x="37" y="24"/>
                  </a:cxn>
                  <a:cxn ang="0">
                    <a:pos x="39" y="26"/>
                  </a:cxn>
                  <a:cxn ang="0">
                    <a:pos x="39" y="29"/>
                  </a:cxn>
                  <a:cxn ang="0">
                    <a:pos x="39" y="33"/>
                  </a:cxn>
                  <a:cxn ang="0">
                    <a:pos x="39" y="35"/>
                  </a:cxn>
                  <a:cxn ang="0">
                    <a:pos x="37" y="38"/>
                  </a:cxn>
                  <a:cxn ang="0">
                    <a:pos x="39" y="38"/>
                  </a:cxn>
                  <a:cxn ang="0">
                    <a:pos x="37" y="41"/>
                  </a:cxn>
                  <a:cxn ang="0">
                    <a:pos x="39" y="44"/>
                  </a:cxn>
                  <a:cxn ang="0">
                    <a:pos x="40" y="44"/>
                  </a:cxn>
                  <a:cxn ang="0">
                    <a:pos x="43" y="45"/>
                  </a:cxn>
                  <a:cxn ang="0">
                    <a:pos x="43" y="50"/>
                  </a:cxn>
                  <a:cxn ang="0">
                    <a:pos x="43" y="48"/>
                  </a:cxn>
                  <a:cxn ang="0">
                    <a:pos x="40" y="50"/>
                  </a:cxn>
                  <a:cxn ang="0">
                    <a:pos x="36" y="48"/>
                  </a:cxn>
                  <a:cxn ang="0">
                    <a:pos x="34" y="50"/>
                  </a:cxn>
                  <a:cxn ang="0">
                    <a:pos x="33" y="50"/>
                  </a:cxn>
                  <a:cxn ang="0">
                    <a:pos x="30" y="53"/>
                  </a:cxn>
                  <a:cxn ang="0">
                    <a:pos x="28" y="50"/>
                  </a:cxn>
                  <a:cxn ang="0">
                    <a:pos x="27" y="45"/>
                  </a:cxn>
                  <a:cxn ang="0">
                    <a:pos x="25" y="42"/>
                  </a:cxn>
                  <a:cxn ang="0">
                    <a:pos x="22" y="44"/>
                  </a:cxn>
                  <a:cxn ang="0">
                    <a:pos x="18" y="44"/>
                  </a:cxn>
                  <a:cxn ang="0">
                    <a:pos x="15" y="41"/>
                  </a:cxn>
                  <a:cxn ang="0">
                    <a:pos x="15" y="36"/>
                  </a:cxn>
                  <a:cxn ang="0">
                    <a:pos x="12" y="35"/>
                  </a:cxn>
                  <a:cxn ang="0">
                    <a:pos x="12" y="32"/>
                  </a:cxn>
                  <a:cxn ang="0">
                    <a:pos x="9" y="29"/>
                  </a:cxn>
                  <a:cxn ang="0">
                    <a:pos x="12" y="26"/>
                  </a:cxn>
                  <a:cxn ang="0">
                    <a:pos x="10" y="26"/>
                  </a:cxn>
                </a:cxnLst>
                <a:rect l="0" t="0" r="r" b="b"/>
                <a:pathLst>
                  <a:path w="45" h="53">
                    <a:moveTo>
                      <a:pt x="7" y="26"/>
                    </a:moveTo>
                    <a:lnTo>
                      <a:pt x="9" y="26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7" y="20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7" y="15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6" y="48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0" name="Freeform 806"/>
              <p:cNvSpPr>
                <a:spLocks/>
              </p:cNvSpPr>
              <p:nvPr/>
            </p:nvSpPr>
            <p:spPr bwMode="auto">
              <a:xfrm>
                <a:off x="2923" y="3185"/>
                <a:ext cx="61" cy="95"/>
              </a:xfrm>
              <a:custGeom>
                <a:avLst/>
                <a:gdLst/>
                <a:ahLst/>
                <a:cxnLst>
                  <a:cxn ang="0">
                    <a:pos x="18" y="76"/>
                  </a:cxn>
                  <a:cxn ang="0">
                    <a:pos x="16" y="76"/>
                  </a:cxn>
                  <a:cxn ang="0">
                    <a:pos x="15" y="70"/>
                  </a:cxn>
                  <a:cxn ang="0">
                    <a:pos x="15" y="68"/>
                  </a:cxn>
                  <a:cxn ang="0">
                    <a:pos x="16" y="64"/>
                  </a:cxn>
                  <a:cxn ang="0">
                    <a:pos x="15" y="62"/>
                  </a:cxn>
                  <a:cxn ang="0">
                    <a:pos x="13" y="59"/>
                  </a:cxn>
                  <a:cxn ang="0">
                    <a:pos x="9" y="58"/>
                  </a:cxn>
                  <a:cxn ang="0">
                    <a:pos x="9" y="56"/>
                  </a:cxn>
                  <a:cxn ang="0">
                    <a:pos x="7" y="50"/>
                  </a:cxn>
                  <a:cxn ang="0">
                    <a:pos x="4" y="43"/>
                  </a:cxn>
                  <a:cxn ang="0">
                    <a:pos x="0" y="38"/>
                  </a:cxn>
                  <a:cxn ang="0">
                    <a:pos x="4" y="35"/>
                  </a:cxn>
                  <a:cxn ang="0">
                    <a:pos x="1" y="31"/>
                  </a:cxn>
                  <a:cxn ang="0">
                    <a:pos x="6" y="28"/>
                  </a:cxn>
                  <a:cxn ang="0">
                    <a:pos x="6" y="23"/>
                  </a:cxn>
                  <a:cxn ang="0">
                    <a:pos x="9" y="22"/>
                  </a:cxn>
                  <a:cxn ang="0">
                    <a:pos x="6" y="16"/>
                  </a:cxn>
                  <a:cxn ang="0">
                    <a:pos x="3" y="11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13" y="11"/>
                  </a:cxn>
                  <a:cxn ang="0">
                    <a:pos x="16" y="12"/>
                  </a:cxn>
                  <a:cxn ang="0">
                    <a:pos x="18" y="17"/>
                  </a:cxn>
                  <a:cxn ang="0">
                    <a:pos x="21" y="17"/>
                  </a:cxn>
                  <a:cxn ang="0">
                    <a:pos x="25" y="16"/>
                  </a:cxn>
                  <a:cxn ang="0">
                    <a:pos x="31" y="12"/>
                  </a:cxn>
                  <a:cxn ang="0">
                    <a:pos x="34" y="16"/>
                  </a:cxn>
                  <a:cxn ang="0">
                    <a:pos x="34" y="17"/>
                  </a:cxn>
                  <a:cxn ang="0">
                    <a:pos x="37" y="19"/>
                  </a:cxn>
                  <a:cxn ang="0">
                    <a:pos x="42" y="22"/>
                  </a:cxn>
                  <a:cxn ang="0">
                    <a:pos x="45" y="23"/>
                  </a:cxn>
                  <a:cxn ang="0">
                    <a:pos x="45" y="28"/>
                  </a:cxn>
                  <a:cxn ang="0">
                    <a:pos x="48" y="32"/>
                  </a:cxn>
                  <a:cxn ang="0">
                    <a:pos x="52" y="31"/>
                  </a:cxn>
                  <a:cxn ang="0">
                    <a:pos x="55" y="34"/>
                  </a:cxn>
                  <a:cxn ang="0">
                    <a:pos x="61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9"/>
                  </a:cxn>
                  <a:cxn ang="0">
                    <a:pos x="58" y="56"/>
                  </a:cxn>
                  <a:cxn ang="0">
                    <a:pos x="57" y="59"/>
                  </a:cxn>
                  <a:cxn ang="0">
                    <a:pos x="57" y="64"/>
                  </a:cxn>
                  <a:cxn ang="0">
                    <a:pos x="58" y="67"/>
                  </a:cxn>
                  <a:cxn ang="0">
                    <a:pos x="57" y="70"/>
                  </a:cxn>
                  <a:cxn ang="0">
                    <a:pos x="57" y="74"/>
                  </a:cxn>
                  <a:cxn ang="0">
                    <a:pos x="58" y="79"/>
                  </a:cxn>
                  <a:cxn ang="0">
                    <a:pos x="57" y="83"/>
                  </a:cxn>
                  <a:cxn ang="0">
                    <a:pos x="54" y="88"/>
                  </a:cxn>
                  <a:cxn ang="0">
                    <a:pos x="46" y="89"/>
                  </a:cxn>
                  <a:cxn ang="0">
                    <a:pos x="37" y="95"/>
                  </a:cxn>
                  <a:cxn ang="0">
                    <a:pos x="34" y="91"/>
                  </a:cxn>
                  <a:cxn ang="0">
                    <a:pos x="33" y="88"/>
                  </a:cxn>
                  <a:cxn ang="0">
                    <a:pos x="34" y="83"/>
                  </a:cxn>
                  <a:cxn ang="0">
                    <a:pos x="40" y="82"/>
                  </a:cxn>
                  <a:cxn ang="0">
                    <a:pos x="39" y="79"/>
                  </a:cxn>
                  <a:cxn ang="0">
                    <a:pos x="36" y="74"/>
                  </a:cxn>
                  <a:cxn ang="0">
                    <a:pos x="28" y="76"/>
                  </a:cxn>
                  <a:cxn ang="0">
                    <a:pos x="25" y="79"/>
                  </a:cxn>
                  <a:cxn ang="0">
                    <a:pos x="22" y="80"/>
                  </a:cxn>
                  <a:cxn ang="0">
                    <a:pos x="19" y="79"/>
                  </a:cxn>
                </a:cxnLst>
                <a:rect l="0" t="0" r="r" b="b"/>
                <a:pathLst>
                  <a:path w="61" h="95">
                    <a:moveTo>
                      <a:pt x="19" y="79"/>
                    </a:moveTo>
                    <a:lnTo>
                      <a:pt x="19" y="77"/>
                    </a:lnTo>
                    <a:lnTo>
                      <a:pt x="18" y="77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5" y="68"/>
                    </a:lnTo>
                    <a:lnTo>
                      <a:pt x="16" y="68"/>
                    </a:lnTo>
                    <a:lnTo>
                      <a:pt x="16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8"/>
                    </a:lnTo>
                    <a:lnTo>
                      <a:pt x="12" y="58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6" y="44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51" y="32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7" y="34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41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6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58" y="53"/>
                    </a:lnTo>
                    <a:lnTo>
                      <a:pt x="58" y="55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5" y="56"/>
                    </a:lnTo>
                    <a:lnTo>
                      <a:pt x="55" y="58"/>
                    </a:lnTo>
                    <a:lnTo>
                      <a:pt x="57" y="58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7" y="64"/>
                    </a:lnTo>
                    <a:lnTo>
                      <a:pt x="57" y="62"/>
                    </a:lnTo>
                    <a:lnTo>
                      <a:pt x="57" y="64"/>
                    </a:lnTo>
                    <a:lnTo>
                      <a:pt x="58" y="64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0" y="70"/>
                    </a:lnTo>
                    <a:lnTo>
                      <a:pt x="58" y="70"/>
                    </a:lnTo>
                    <a:lnTo>
                      <a:pt x="57" y="70"/>
                    </a:lnTo>
                    <a:lnTo>
                      <a:pt x="55" y="71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7" y="74"/>
                    </a:lnTo>
                    <a:lnTo>
                      <a:pt x="57" y="76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60" y="80"/>
                    </a:lnTo>
                    <a:lnTo>
                      <a:pt x="58" y="80"/>
                    </a:lnTo>
                    <a:lnTo>
                      <a:pt x="58" y="82"/>
                    </a:lnTo>
                    <a:lnTo>
                      <a:pt x="58" y="83"/>
                    </a:lnTo>
                    <a:lnTo>
                      <a:pt x="57" y="83"/>
                    </a:lnTo>
                    <a:lnTo>
                      <a:pt x="55" y="85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3" y="91"/>
                    </a:lnTo>
                    <a:lnTo>
                      <a:pt x="42" y="92"/>
                    </a:lnTo>
                    <a:lnTo>
                      <a:pt x="39" y="94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4" y="92"/>
                    </a:lnTo>
                    <a:lnTo>
                      <a:pt x="34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7" y="82"/>
                    </a:lnTo>
                    <a:lnTo>
                      <a:pt x="36" y="82"/>
                    </a:lnTo>
                    <a:lnTo>
                      <a:pt x="39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6" y="76"/>
                    </a:lnTo>
                    <a:lnTo>
                      <a:pt x="36" y="74"/>
                    </a:lnTo>
                    <a:lnTo>
                      <a:pt x="34" y="74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0" y="76"/>
                    </a:lnTo>
                    <a:lnTo>
                      <a:pt x="28" y="76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8" y="77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19" y="79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1" name="Freeform 807"/>
              <p:cNvSpPr>
                <a:spLocks noEditPoints="1"/>
              </p:cNvSpPr>
              <p:nvPr/>
            </p:nvSpPr>
            <p:spPr bwMode="auto">
              <a:xfrm>
                <a:off x="2921" y="2935"/>
                <a:ext cx="56" cy="53"/>
              </a:xfrm>
              <a:custGeom>
                <a:avLst/>
                <a:gdLst/>
                <a:ahLst/>
                <a:cxnLst>
                  <a:cxn ang="0">
                    <a:pos x="24" y="40"/>
                  </a:cxn>
                  <a:cxn ang="0">
                    <a:pos x="23" y="38"/>
                  </a:cxn>
                  <a:cxn ang="0">
                    <a:pos x="20" y="40"/>
                  </a:cxn>
                  <a:cxn ang="0">
                    <a:pos x="17" y="40"/>
                  </a:cxn>
                  <a:cxn ang="0">
                    <a:pos x="12" y="38"/>
                  </a:cxn>
                  <a:cxn ang="0">
                    <a:pos x="11" y="37"/>
                  </a:cxn>
                  <a:cxn ang="0">
                    <a:pos x="9" y="38"/>
                  </a:cxn>
                  <a:cxn ang="0">
                    <a:pos x="6" y="38"/>
                  </a:cxn>
                  <a:cxn ang="0">
                    <a:pos x="2" y="37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2" y="23"/>
                  </a:cxn>
                  <a:cxn ang="0">
                    <a:pos x="2" y="18"/>
                  </a:cxn>
                  <a:cxn ang="0">
                    <a:pos x="3" y="14"/>
                  </a:cxn>
                  <a:cxn ang="0">
                    <a:pos x="8" y="12"/>
                  </a:cxn>
                  <a:cxn ang="0">
                    <a:pos x="14" y="11"/>
                  </a:cxn>
                  <a:cxn ang="0">
                    <a:pos x="15" y="9"/>
                  </a:cxn>
                  <a:cxn ang="0">
                    <a:pos x="18" y="6"/>
                  </a:cxn>
                  <a:cxn ang="0">
                    <a:pos x="20" y="2"/>
                  </a:cxn>
                  <a:cxn ang="0">
                    <a:pos x="24" y="0"/>
                  </a:cxn>
                  <a:cxn ang="0">
                    <a:pos x="27" y="3"/>
                  </a:cxn>
                  <a:cxn ang="0">
                    <a:pos x="33" y="6"/>
                  </a:cxn>
                  <a:cxn ang="0">
                    <a:pos x="35" y="5"/>
                  </a:cxn>
                  <a:cxn ang="0">
                    <a:pos x="33" y="6"/>
                  </a:cxn>
                  <a:cxn ang="0">
                    <a:pos x="33" y="9"/>
                  </a:cxn>
                  <a:cxn ang="0">
                    <a:pos x="33" y="9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38" y="17"/>
                  </a:cxn>
                  <a:cxn ang="0">
                    <a:pos x="38" y="18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9" y="23"/>
                  </a:cxn>
                  <a:cxn ang="0">
                    <a:pos x="39" y="26"/>
                  </a:cxn>
                  <a:cxn ang="0">
                    <a:pos x="41" y="29"/>
                  </a:cxn>
                  <a:cxn ang="0">
                    <a:pos x="44" y="32"/>
                  </a:cxn>
                  <a:cxn ang="0">
                    <a:pos x="48" y="32"/>
                  </a:cxn>
                  <a:cxn ang="0">
                    <a:pos x="51" y="32"/>
                  </a:cxn>
                  <a:cxn ang="0">
                    <a:pos x="56" y="34"/>
                  </a:cxn>
                  <a:cxn ang="0">
                    <a:pos x="54" y="38"/>
                  </a:cxn>
                  <a:cxn ang="0">
                    <a:pos x="54" y="43"/>
                  </a:cxn>
                  <a:cxn ang="0">
                    <a:pos x="54" y="47"/>
                  </a:cxn>
                  <a:cxn ang="0">
                    <a:pos x="47" y="52"/>
                  </a:cxn>
                  <a:cxn ang="0">
                    <a:pos x="45" y="50"/>
                  </a:cxn>
                  <a:cxn ang="0">
                    <a:pos x="42" y="47"/>
                  </a:cxn>
                  <a:cxn ang="0">
                    <a:pos x="39" y="43"/>
                  </a:cxn>
                  <a:cxn ang="0">
                    <a:pos x="35" y="41"/>
                  </a:cxn>
                  <a:cxn ang="0">
                    <a:pos x="30" y="43"/>
                  </a:cxn>
                  <a:cxn ang="0">
                    <a:pos x="27" y="43"/>
                  </a:cxn>
                  <a:cxn ang="0">
                    <a:pos x="5" y="35"/>
                  </a:cxn>
                  <a:cxn ang="0">
                    <a:pos x="8" y="38"/>
                  </a:cxn>
                  <a:cxn ang="0">
                    <a:pos x="8" y="35"/>
                  </a:cxn>
                  <a:cxn ang="0">
                    <a:pos x="5" y="32"/>
                  </a:cxn>
                </a:cxnLst>
                <a:rect l="0" t="0" r="r" b="b"/>
                <a:pathLst>
                  <a:path w="56" h="53">
                    <a:moveTo>
                      <a:pt x="27" y="43"/>
                    </a:moveTo>
                    <a:lnTo>
                      <a:pt x="26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39" y="26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1" y="34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4" y="43"/>
                    </a:lnTo>
                    <a:lnTo>
                      <a:pt x="56" y="43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48" y="50"/>
                    </a:lnTo>
                    <a:lnTo>
                      <a:pt x="47" y="52"/>
                    </a:lnTo>
                    <a:lnTo>
                      <a:pt x="47" y="53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49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27" y="43"/>
                    </a:lnTo>
                    <a:close/>
                    <a:moveTo>
                      <a:pt x="3" y="32"/>
                    </a:moveTo>
                    <a:lnTo>
                      <a:pt x="3" y="34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5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CCCCFF"/>
              </a:solidFill>
              <a:ln w="4763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833" name="Freeform 809"/>
            <p:cNvSpPr>
              <a:spLocks/>
            </p:cNvSpPr>
            <p:nvPr/>
          </p:nvSpPr>
          <p:spPr bwMode="auto">
            <a:xfrm>
              <a:off x="2750" y="3222"/>
              <a:ext cx="52" cy="33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7"/>
                </a:cxn>
                <a:cxn ang="0">
                  <a:pos x="48" y="6"/>
                </a:cxn>
                <a:cxn ang="0">
                  <a:pos x="52" y="4"/>
                </a:cxn>
                <a:cxn ang="0">
                  <a:pos x="52" y="9"/>
                </a:cxn>
                <a:cxn ang="0">
                  <a:pos x="49" y="12"/>
                </a:cxn>
                <a:cxn ang="0">
                  <a:pos x="46" y="15"/>
                </a:cxn>
                <a:cxn ang="0">
                  <a:pos x="46" y="18"/>
                </a:cxn>
                <a:cxn ang="0">
                  <a:pos x="46" y="19"/>
                </a:cxn>
                <a:cxn ang="0">
                  <a:pos x="45" y="21"/>
                </a:cxn>
                <a:cxn ang="0">
                  <a:pos x="43" y="22"/>
                </a:cxn>
                <a:cxn ang="0">
                  <a:pos x="42" y="24"/>
                </a:cxn>
                <a:cxn ang="0">
                  <a:pos x="43" y="25"/>
                </a:cxn>
                <a:cxn ang="0">
                  <a:pos x="42" y="25"/>
                </a:cxn>
                <a:cxn ang="0">
                  <a:pos x="40" y="30"/>
                </a:cxn>
                <a:cxn ang="0">
                  <a:pos x="39" y="30"/>
                </a:cxn>
                <a:cxn ang="0">
                  <a:pos x="39" y="30"/>
                </a:cxn>
                <a:cxn ang="0">
                  <a:pos x="34" y="31"/>
                </a:cxn>
                <a:cxn ang="0">
                  <a:pos x="31" y="31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8" y="30"/>
                </a:cxn>
                <a:cxn ang="0">
                  <a:pos x="24" y="25"/>
                </a:cxn>
                <a:cxn ang="0">
                  <a:pos x="19" y="27"/>
                </a:cxn>
                <a:cxn ang="0">
                  <a:pos x="18" y="25"/>
                </a:cxn>
                <a:cxn ang="0">
                  <a:pos x="13" y="27"/>
                </a:cxn>
                <a:cxn ang="0">
                  <a:pos x="16" y="27"/>
                </a:cxn>
                <a:cxn ang="0">
                  <a:pos x="12" y="28"/>
                </a:cxn>
                <a:cxn ang="0">
                  <a:pos x="4" y="22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9" y="12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8" y="10"/>
                </a:cxn>
                <a:cxn ang="0">
                  <a:pos x="19" y="15"/>
                </a:cxn>
                <a:cxn ang="0">
                  <a:pos x="22" y="15"/>
                </a:cxn>
                <a:cxn ang="0">
                  <a:pos x="22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30" y="1"/>
                </a:cxn>
                <a:cxn ang="0">
                  <a:pos x="33" y="1"/>
                </a:cxn>
                <a:cxn ang="0">
                  <a:pos x="36" y="1"/>
                </a:cxn>
                <a:cxn ang="0">
                  <a:pos x="42" y="3"/>
                </a:cxn>
              </a:cxnLst>
              <a:rect l="0" t="0" r="r" b="b"/>
              <a:pathLst>
                <a:path w="52" h="33">
                  <a:moveTo>
                    <a:pt x="42" y="3"/>
                  </a:moveTo>
                  <a:lnTo>
                    <a:pt x="43" y="3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4" name="Freeform 810"/>
            <p:cNvSpPr>
              <a:spLocks/>
            </p:cNvSpPr>
            <p:nvPr/>
          </p:nvSpPr>
          <p:spPr bwMode="auto">
            <a:xfrm>
              <a:off x="2832" y="3258"/>
              <a:ext cx="41" cy="48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5" y="24"/>
                </a:cxn>
                <a:cxn ang="0">
                  <a:pos x="9" y="25"/>
                </a:cxn>
                <a:cxn ang="0">
                  <a:pos x="11" y="24"/>
                </a:cxn>
                <a:cxn ang="0">
                  <a:pos x="12" y="22"/>
                </a:cxn>
                <a:cxn ang="0">
                  <a:pos x="15" y="22"/>
                </a:cxn>
                <a:cxn ang="0">
                  <a:pos x="15" y="21"/>
                </a:cxn>
                <a:cxn ang="0">
                  <a:pos x="15" y="18"/>
                </a:cxn>
                <a:cxn ang="0">
                  <a:pos x="14" y="16"/>
                </a:cxn>
                <a:cxn ang="0">
                  <a:pos x="11" y="10"/>
                </a:cxn>
                <a:cxn ang="0">
                  <a:pos x="12" y="9"/>
                </a:cxn>
                <a:cxn ang="0">
                  <a:pos x="12" y="4"/>
                </a:cxn>
                <a:cxn ang="0">
                  <a:pos x="24" y="1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6" y="7"/>
                </a:cxn>
                <a:cxn ang="0">
                  <a:pos x="39" y="9"/>
                </a:cxn>
                <a:cxn ang="0">
                  <a:pos x="41" y="10"/>
                </a:cxn>
                <a:cxn ang="0">
                  <a:pos x="39" y="12"/>
                </a:cxn>
                <a:cxn ang="0">
                  <a:pos x="39" y="15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9" y="19"/>
                </a:cxn>
                <a:cxn ang="0">
                  <a:pos x="41" y="22"/>
                </a:cxn>
                <a:cxn ang="0">
                  <a:pos x="39" y="24"/>
                </a:cxn>
                <a:cxn ang="0">
                  <a:pos x="39" y="24"/>
                </a:cxn>
                <a:cxn ang="0">
                  <a:pos x="38" y="27"/>
                </a:cxn>
                <a:cxn ang="0">
                  <a:pos x="38" y="28"/>
                </a:cxn>
                <a:cxn ang="0">
                  <a:pos x="35" y="30"/>
                </a:cxn>
                <a:cxn ang="0">
                  <a:pos x="33" y="31"/>
                </a:cxn>
                <a:cxn ang="0">
                  <a:pos x="30" y="33"/>
                </a:cxn>
                <a:cxn ang="0">
                  <a:pos x="32" y="34"/>
                </a:cxn>
                <a:cxn ang="0">
                  <a:pos x="30" y="37"/>
                </a:cxn>
                <a:cxn ang="0">
                  <a:pos x="30" y="40"/>
                </a:cxn>
                <a:cxn ang="0">
                  <a:pos x="32" y="43"/>
                </a:cxn>
                <a:cxn ang="0">
                  <a:pos x="30" y="43"/>
                </a:cxn>
                <a:cxn ang="0">
                  <a:pos x="30" y="45"/>
                </a:cxn>
                <a:cxn ang="0">
                  <a:pos x="30" y="46"/>
                </a:cxn>
                <a:cxn ang="0">
                  <a:pos x="27" y="48"/>
                </a:cxn>
                <a:cxn ang="0">
                  <a:pos x="24" y="46"/>
                </a:cxn>
                <a:cxn ang="0">
                  <a:pos x="21" y="43"/>
                </a:cxn>
                <a:cxn ang="0">
                  <a:pos x="20" y="42"/>
                </a:cxn>
                <a:cxn ang="0">
                  <a:pos x="18" y="40"/>
                </a:cxn>
                <a:cxn ang="0">
                  <a:pos x="17" y="39"/>
                </a:cxn>
                <a:cxn ang="0">
                  <a:pos x="17" y="39"/>
                </a:cxn>
                <a:cxn ang="0">
                  <a:pos x="20" y="37"/>
                </a:cxn>
                <a:cxn ang="0">
                  <a:pos x="17" y="37"/>
                </a:cxn>
                <a:cxn ang="0">
                  <a:pos x="14" y="36"/>
                </a:cxn>
                <a:cxn ang="0">
                  <a:pos x="12" y="37"/>
                </a:cxn>
                <a:cxn ang="0">
                  <a:pos x="11" y="36"/>
                </a:cxn>
                <a:cxn ang="0">
                  <a:pos x="9" y="36"/>
                </a:cxn>
                <a:cxn ang="0">
                  <a:pos x="9" y="37"/>
                </a:cxn>
                <a:cxn ang="0">
                  <a:pos x="8" y="37"/>
                </a:cxn>
                <a:cxn ang="0">
                  <a:pos x="8" y="36"/>
                </a:cxn>
                <a:cxn ang="0">
                  <a:pos x="6" y="36"/>
                </a:cxn>
                <a:cxn ang="0">
                  <a:pos x="6" y="34"/>
                </a:cxn>
                <a:cxn ang="0">
                  <a:pos x="5" y="33"/>
                </a:cxn>
                <a:cxn ang="0">
                  <a:pos x="5" y="31"/>
                </a:cxn>
                <a:cxn ang="0">
                  <a:pos x="3" y="31"/>
                </a:cxn>
                <a:cxn ang="0">
                  <a:pos x="2" y="30"/>
                </a:cxn>
                <a:cxn ang="0">
                  <a:pos x="0" y="24"/>
                </a:cxn>
              </a:cxnLst>
              <a:rect l="0" t="0" r="r" b="b"/>
              <a:pathLst>
                <a:path w="41" h="48">
                  <a:moveTo>
                    <a:pt x="2" y="24"/>
                  </a:move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5" name="Freeform 811"/>
            <p:cNvSpPr>
              <a:spLocks/>
            </p:cNvSpPr>
            <p:nvPr/>
          </p:nvSpPr>
          <p:spPr bwMode="auto">
            <a:xfrm>
              <a:off x="2856" y="3286"/>
              <a:ext cx="58" cy="3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6" y="18"/>
                </a:cxn>
                <a:cxn ang="0">
                  <a:pos x="8" y="17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6" y="11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6" y="3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8" y="3"/>
                </a:cxn>
                <a:cxn ang="0">
                  <a:pos x="40" y="3"/>
                </a:cxn>
                <a:cxn ang="0">
                  <a:pos x="40" y="5"/>
                </a:cxn>
                <a:cxn ang="0">
                  <a:pos x="41" y="6"/>
                </a:cxn>
                <a:cxn ang="0">
                  <a:pos x="41" y="9"/>
                </a:cxn>
                <a:cxn ang="0">
                  <a:pos x="43" y="11"/>
                </a:cxn>
                <a:cxn ang="0">
                  <a:pos x="41" y="11"/>
                </a:cxn>
                <a:cxn ang="0">
                  <a:pos x="44" y="12"/>
                </a:cxn>
                <a:cxn ang="0">
                  <a:pos x="46" y="12"/>
                </a:cxn>
                <a:cxn ang="0">
                  <a:pos x="46" y="12"/>
                </a:cxn>
                <a:cxn ang="0">
                  <a:pos x="49" y="11"/>
                </a:cxn>
                <a:cxn ang="0">
                  <a:pos x="53" y="14"/>
                </a:cxn>
                <a:cxn ang="0">
                  <a:pos x="53" y="14"/>
                </a:cxn>
                <a:cxn ang="0">
                  <a:pos x="53" y="15"/>
                </a:cxn>
                <a:cxn ang="0">
                  <a:pos x="58" y="17"/>
                </a:cxn>
                <a:cxn ang="0">
                  <a:pos x="56" y="17"/>
                </a:cxn>
                <a:cxn ang="0">
                  <a:pos x="56" y="20"/>
                </a:cxn>
                <a:cxn ang="0">
                  <a:pos x="55" y="26"/>
                </a:cxn>
                <a:cxn ang="0">
                  <a:pos x="53" y="26"/>
                </a:cxn>
                <a:cxn ang="0">
                  <a:pos x="49" y="26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44" y="27"/>
                </a:cxn>
                <a:cxn ang="0">
                  <a:pos x="44" y="29"/>
                </a:cxn>
                <a:cxn ang="0">
                  <a:pos x="41" y="29"/>
                </a:cxn>
                <a:cxn ang="0">
                  <a:pos x="41" y="27"/>
                </a:cxn>
                <a:cxn ang="0">
                  <a:pos x="41" y="29"/>
                </a:cxn>
                <a:cxn ang="0">
                  <a:pos x="40" y="29"/>
                </a:cxn>
                <a:cxn ang="0">
                  <a:pos x="35" y="29"/>
                </a:cxn>
                <a:cxn ang="0">
                  <a:pos x="31" y="29"/>
                </a:cxn>
                <a:cxn ang="0">
                  <a:pos x="28" y="29"/>
                </a:cxn>
                <a:cxn ang="0">
                  <a:pos x="26" y="30"/>
                </a:cxn>
                <a:cxn ang="0">
                  <a:pos x="26" y="27"/>
                </a:cxn>
                <a:cxn ang="0">
                  <a:pos x="26" y="27"/>
                </a:cxn>
                <a:cxn ang="0">
                  <a:pos x="25" y="30"/>
                </a:cxn>
                <a:cxn ang="0">
                  <a:pos x="20" y="29"/>
                </a:cxn>
                <a:cxn ang="0">
                  <a:pos x="15" y="27"/>
                </a:cxn>
                <a:cxn ang="0">
                  <a:pos x="12" y="27"/>
                </a:cxn>
                <a:cxn ang="0">
                  <a:pos x="9" y="26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20"/>
                </a:cxn>
              </a:cxnLst>
              <a:rect l="0" t="0" r="r" b="b"/>
              <a:pathLst>
                <a:path w="58" h="30">
                  <a:moveTo>
                    <a:pt x="0" y="20"/>
                  </a:moveTo>
                  <a:lnTo>
                    <a:pt x="2" y="20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5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6" name="Freeform 812"/>
            <p:cNvSpPr>
              <a:spLocks/>
            </p:cNvSpPr>
            <p:nvPr/>
          </p:nvSpPr>
          <p:spPr bwMode="auto">
            <a:xfrm>
              <a:off x="2868" y="3261"/>
              <a:ext cx="37" cy="3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5" y="1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8" y="3"/>
                </a:cxn>
                <a:cxn ang="0">
                  <a:pos x="29" y="7"/>
                </a:cxn>
                <a:cxn ang="0">
                  <a:pos x="29" y="9"/>
                </a:cxn>
                <a:cxn ang="0">
                  <a:pos x="31" y="12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5" y="15"/>
                </a:cxn>
                <a:cxn ang="0">
                  <a:pos x="37" y="16"/>
                </a:cxn>
                <a:cxn ang="0">
                  <a:pos x="35" y="18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1" y="24"/>
                </a:cxn>
                <a:cxn ang="0">
                  <a:pos x="28" y="27"/>
                </a:cxn>
                <a:cxn ang="0">
                  <a:pos x="26" y="28"/>
                </a:cxn>
                <a:cxn ang="0">
                  <a:pos x="20" y="27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7" y="27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3" y="28"/>
                </a:cxn>
                <a:cxn ang="0">
                  <a:pos x="11" y="28"/>
                </a:cxn>
                <a:cxn ang="0">
                  <a:pos x="10" y="27"/>
                </a:cxn>
                <a:cxn ang="0">
                  <a:pos x="8" y="27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3" y="22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3" y="15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5" y="7"/>
                </a:cxn>
              </a:cxnLst>
              <a:rect l="0" t="0" r="r" b="b"/>
              <a:pathLst>
                <a:path w="37" h="30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7" name="Freeform 813"/>
            <p:cNvSpPr>
              <a:spLocks/>
            </p:cNvSpPr>
            <p:nvPr/>
          </p:nvSpPr>
          <p:spPr bwMode="auto">
            <a:xfrm>
              <a:off x="2920" y="3259"/>
              <a:ext cx="43" cy="32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7" y="9"/>
                </a:cxn>
                <a:cxn ang="0">
                  <a:pos x="6" y="6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21" y="5"/>
                </a:cxn>
                <a:cxn ang="0">
                  <a:pos x="22" y="5"/>
                </a:cxn>
                <a:cxn ang="0">
                  <a:pos x="25" y="6"/>
                </a:cxn>
                <a:cxn ang="0">
                  <a:pos x="28" y="5"/>
                </a:cxn>
                <a:cxn ang="0">
                  <a:pos x="30" y="5"/>
                </a:cxn>
                <a:cxn ang="0">
                  <a:pos x="31" y="3"/>
                </a:cxn>
                <a:cxn ang="0">
                  <a:pos x="34" y="2"/>
                </a:cxn>
                <a:cxn ang="0">
                  <a:pos x="39" y="0"/>
                </a:cxn>
                <a:cxn ang="0">
                  <a:pos x="40" y="3"/>
                </a:cxn>
                <a:cxn ang="0">
                  <a:pos x="42" y="6"/>
                </a:cxn>
                <a:cxn ang="0">
                  <a:pos x="43" y="6"/>
                </a:cxn>
                <a:cxn ang="0">
                  <a:pos x="39" y="8"/>
                </a:cxn>
                <a:cxn ang="0">
                  <a:pos x="37" y="9"/>
                </a:cxn>
                <a:cxn ang="0">
                  <a:pos x="37" y="12"/>
                </a:cxn>
                <a:cxn ang="0">
                  <a:pos x="36" y="15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40" y="21"/>
                </a:cxn>
                <a:cxn ang="0">
                  <a:pos x="36" y="23"/>
                </a:cxn>
                <a:cxn ang="0">
                  <a:pos x="31" y="24"/>
                </a:cxn>
                <a:cxn ang="0">
                  <a:pos x="28" y="26"/>
                </a:cxn>
                <a:cxn ang="0">
                  <a:pos x="28" y="24"/>
                </a:cxn>
                <a:cxn ang="0">
                  <a:pos x="27" y="24"/>
                </a:cxn>
                <a:cxn ang="0">
                  <a:pos x="21" y="24"/>
                </a:cxn>
                <a:cxn ang="0">
                  <a:pos x="18" y="21"/>
                </a:cxn>
                <a:cxn ang="0">
                  <a:pos x="16" y="26"/>
                </a:cxn>
                <a:cxn ang="0">
                  <a:pos x="10" y="27"/>
                </a:cxn>
                <a:cxn ang="0">
                  <a:pos x="9" y="30"/>
                </a:cxn>
                <a:cxn ang="0">
                  <a:pos x="6" y="32"/>
                </a:cxn>
                <a:cxn ang="0">
                  <a:pos x="4" y="32"/>
                </a:cxn>
                <a:cxn ang="0">
                  <a:pos x="6" y="29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4" y="18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2"/>
                </a:cxn>
              </a:cxnLst>
              <a:rect l="0" t="0" r="r" b="b"/>
              <a:pathLst>
                <a:path w="43" h="32">
                  <a:moveTo>
                    <a:pt x="3" y="11"/>
                  </a:moveTo>
                  <a:lnTo>
                    <a:pt x="4" y="12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7" y="23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883F7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8" name="Freeform 814"/>
            <p:cNvSpPr>
              <a:spLocks/>
            </p:cNvSpPr>
            <p:nvPr/>
          </p:nvSpPr>
          <p:spPr bwMode="auto">
            <a:xfrm>
              <a:off x="2789" y="3222"/>
              <a:ext cx="43" cy="3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33"/>
                </a:cxn>
                <a:cxn ang="0">
                  <a:pos x="1" y="31"/>
                </a:cxn>
                <a:cxn ang="0">
                  <a:pos x="1" y="33"/>
                </a:cxn>
                <a:cxn ang="0">
                  <a:pos x="1" y="31"/>
                </a:cxn>
                <a:cxn ang="0">
                  <a:pos x="3" y="31"/>
                </a:cxn>
                <a:cxn ang="0">
                  <a:pos x="3" y="33"/>
                </a:cxn>
                <a:cxn ang="0">
                  <a:pos x="4" y="33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1" y="31"/>
                </a:cxn>
                <a:cxn ang="0">
                  <a:pos x="3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6" y="21"/>
                </a:cxn>
                <a:cxn ang="0">
                  <a:pos x="6" y="19"/>
                </a:cxn>
                <a:cxn ang="0">
                  <a:pos x="7" y="19"/>
                </a:cxn>
                <a:cxn ang="0">
                  <a:pos x="6" y="18"/>
                </a:cxn>
                <a:cxn ang="0">
                  <a:pos x="6" y="16"/>
                </a:cxn>
                <a:cxn ang="0">
                  <a:pos x="9" y="15"/>
                </a:cxn>
                <a:cxn ang="0">
                  <a:pos x="10" y="12"/>
                </a:cxn>
                <a:cxn ang="0">
                  <a:pos x="13" y="10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21" y="9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27" y="7"/>
                </a:cxn>
                <a:cxn ang="0">
                  <a:pos x="28" y="7"/>
                </a:cxn>
                <a:cxn ang="0">
                  <a:pos x="28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0" y="6"/>
                </a:cxn>
                <a:cxn ang="0">
                  <a:pos x="43" y="9"/>
                </a:cxn>
                <a:cxn ang="0">
                  <a:pos x="43" y="12"/>
                </a:cxn>
                <a:cxn ang="0">
                  <a:pos x="43" y="16"/>
                </a:cxn>
                <a:cxn ang="0">
                  <a:pos x="42" y="19"/>
                </a:cxn>
                <a:cxn ang="0">
                  <a:pos x="37" y="22"/>
                </a:cxn>
                <a:cxn ang="0">
                  <a:pos x="34" y="24"/>
                </a:cxn>
                <a:cxn ang="0">
                  <a:pos x="33" y="25"/>
                </a:cxn>
                <a:cxn ang="0">
                  <a:pos x="30" y="27"/>
                </a:cxn>
                <a:cxn ang="0">
                  <a:pos x="25" y="25"/>
                </a:cxn>
                <a:cxn ang="0">
                  <a:pos x="24" y="25"/>
                </a:cxn>
                <a:cxn ang="0">
                  <a:pos x="21" y="27"/>
                </a:cxn>
                <a:cxn ang="0">
                  <a:pos x="19" y="30"/>
                </a:cxn>
                <a:cxn ang="0">
                  <a:pos x="16" y="31"/>
                </a:cxn>
                <a:cxn ang="0">
                  <a:pos x="13" y="33"/>
                </a:cxn>
                <a:cxn ang="0">
                  <a:pos x="9" y="34"/>
                </a:cxn>
                <a:cxn ang="0">
                  <a:pos x="9" y="33"/>
                </a:cxn>
                <a:cxn ang="0">
                  <a:pos x="9" y="34"/>
                </a:cxn>
                <a:cxn ang="0">
                  <a:pos x="7" y="37"/>
                </a:cxn>
                <a:cxn ang="0">
                  <a:pos x="4" y="36"/>
                </a:cxn>
                <a:cxn ang="0">
                  <a:pos x="1" y="34"/>
                </a:cxn>
              </a:cxnLst>
              <a:rect l="0" t="0" r="r" b="b"/>
              <a:pathLst>
                <a:path w="43" h="37">
                  <a:moveTo>
                    <a:pt x="0" y="33"/>
                  </a:moveTo>
                  <a:lnTo>
                    <a:pt x="1" y="33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1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9" name="Freeform 815"/>
            <p:cNvSpPr>
              <a:spLocks/>
            </p:cNvSpPr>
            <p:nvPr/>
          </p:nvSpPr>
          <p:spPr bwMode="auto">
            <a:xfrm>
              <a:off x="2816" y="3228"/>
              <a:ext cx="42" cy="36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" y="27"/>
                </a:cxn>
                <a:cxn ang="0">
                  <a:pos x="3" y="25"/>
                </a:cxn>
                <a:cxn ang="0">
                  <a:pos x="4" y="24"/>
                </a:cxn>
                <a:cxn ang="0">
                  <a:pos x="6" y="21"/>
                </a:cxn>
                <a:cxn ang="0">
                  <a:pos x="7" y="18"/>
                </a:cxn>
                <a:cxn ang="0">
                  <a:pos x="9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15" y="12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3"/>
                </a:cxn>
                <a:cxn ang="0">
                  <a:pos x="24" y="1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1"/>
                </a:cxn>
                <a:cxn ang="0">
                  <a:pos x="37" y="3"/>
                </a:cxn>
                <a:cxn ang="0">
                  <a:pos x="40" y="3"/>
                </a:cxn>
                <a:cxn ang="0">
                  <a:pos x="40" y="6"/>
                </a:cxn>
                <a:cxn ang="0">
                  <a:pos x="42" y="13"/>
                </a:cxn>
                <a:cxn ang="0">
                  <a:pos x="37" y="16"/>
                </a:cxn>
                <a:cxn ang="0">
                  <a:pos x="33" y="21"/>
                </a:cxn>
                <a:cxn ang="0">
                  <a:pos x="28" y="24"/>
                </a:cxn>
                <a:cxn ang="0">
                  <a:pos x="24" y="30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18" y="33"/>
                </a:cxn>
                <a:cxn ang="0">
                  <a:pos x="13" y="33"/>
                </a:cxn>
                <a:cxn ang="0">
                  <a:pos x="10" y="33"/>
                </a:cxn>
                <a:cxn ang="0">
                  <a:pos x="9" y="34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7" y="31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9" y="27"/>
                </a:cxn>
                <a:cxn ang="0">
                  <a:pos x="9" y="28"/>
                </a:cxn>
                <a:cxn ang="0">
                  <a:pos x="12" y="25"/>
                </a:cxn>
                <a:cxn ang="0">
                  <a:pos x="13" y="24"/>
                </a:cxn>
                <a:cxn ang="0">
                  <a:pos x="13" y="24"/>
                </a:cxn>
                <a:cxn ang="0">
                  <a:pos x="12" y="25"/>
                </a:cxn>
                <a:cxn ang="0">
                  <a:pos x="10" y="27"/>
                </a:cxn>
                <a:cxn ang="0">
                  <a:pos x="9" y="27"/>
                </a:cxn>
                <a:cxn ang="0">
                  <a:pos x="7" y="30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3" y="36"/>
                </a:cxn>
              </a:cxnLst>
              <a:rect l="0" t="0" r="r" b="b"/>
              <a:pathLst>
                <a:path w="42" h="36">
                  <a:moveTo>
                    <a:pt x="0" y="36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0" name="Freeform 816"/>
            <p:cNvSpPr>
              <a:spLocks/>
            </p:cNvSpPr>
            <p:nvPr/>
          </p:nvSpPr>
          <p:spPr bwMode="auto">
            <a:xfrm>
              <a:off x="2893" y="3226"/>
              <a:ext cx="31" cy="54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3" y="32"/>
                </a:cxn>
                <a:cxn ang="0">
                  <a:pos x="3" y="30"/>
                </a:cxn>
                <a:cxn ang="0">
                  <a:pos x="3" y="29"/>
                </a:cxn>
                <a:cxn ang="0">
                  <a:pos x="6" y="30"/>
                </a:cxn>
                <a:cxn ang="0">
                  <a:pos x="6" y="29"/>
                </a:cxn>
                <a:cxn ang="0">
                  <a:pos x="6" y="26"/>
                </a:cxn>
                <a:cxn ang="0">
                  <a:pos x="6" y="21"/>
                </a:cxn>
                <a:cxn ang="0">
                  <a:pos x="4" y="15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9" y="9"/>
                </a:cxn>
                <a:cxn ang="0">
                  <a:pos x="10" y="12"/>
                </a:cxn>
                <a:cxn ang="0">
                  <a:pos x="13" y="14"/>
                </a:cxn>
                <a:cxn ang="0">
                  <a:pos x="15" y="17"/>
                </a:cxn>
                <a:cxn ang="0">
                  <a:pos x="16" y="23"/>
                </a:cxn>
                <a:cxn ang="0">
                  <a:pos x="15" y="26"/>
                </a:cxn>
                <a:cxn ang="0">
                  <a:pos x="13" y="27"/>
                </a:cxn>
                <a:cxn ang="0">
                  <a:pos x="13" y="29"/>
                </a:cxn>
                <a:cxn ang="0">
                  <a:pos x="13" y="32"/>
                </a:cxn>
                <a:cxn ang="0">
                  <a:pos x="15" y="32"/>
                </a:cxn>
                <a:cxn ang="0">
                  <a:pos x="16" y="32"/>
                </a:cxn>
                <a:cxn ang="0">
                  <a:pos x="16" y="33"/>
                </a:cxn>
                <a:cxn ang="0">
                  <a:pos x="16" y="38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5" y="41"/>
                </a:cxn>
                <a:cxn ang="0">
                  <a:pos x="28" y="42"/>
                </a:cxn>
                <a:cxn ang="0">
                  <a:pos x="28" y="44"/>
                </a:cxn>
                <a:cxn ang="0">
                  <a:pos x="27" y="45"/>
                </a:cxn>
                <a:cxn ang="0">
                  <a:pos x="27" y="47"/>
                </a:cxn>
                <a:cxn ang="0">
                  <a:pos x="30" y="48"/>
                </a:cxn>
                <a:cxn ang="0">
                  <a:pos x="31" y="50"/>
                </a:cxn>
                <a:cxn ang="0">
                  <a:pos x="30" y="51"/>
                </a:cxn>
                <a:cxn ang="0">
                  <a:pos x="28" y="53"/>
                </a:cxn>
                <a:cxn ang="0">
                  <a:pos x="27" y="54"/>
                </a:cxn>
                <a:cxn ang="0">
                  <a:pos x="27" y="54"/>
                </a:cxn>
                <a:cxn ang="0">
                  <a:pos x="24" y="53"/>
                </a:cxn>
                <a:cxn ang="0">
                  <a:pos x="22" y="54"/>
                </a:cxn>
                <a:cxn ang="0">
                  <a:pos x="21" y="51"/>
                </a:cxn>
                <a:cxn ang="0">
                  <a:pos x="18" y="53"/>
                </a:cxn>
                <a:cxn ang="0">
                  <a:pos x="15" y="53"/>
                </a:cxn>
                <a:cxn ang="0">
                  <a:pos x="13" y="53"/>
                </a:cxn>
                <a:cxn ang="0">
                  <a:pos x="12" y="53"/>
                </a:cxn>
                <a:cxn ang="0">
                  <a:pos x="12" y="51"/>
                </a:cxn>
                <a:cxn ang="0">
                  <a:pos x="10" y="50"/>
                </a:cxn>
                <a:cxn ang="0">
                  <a:pos x="7" y="48"/>
                </a:cxn>
                <a:cxn ang="0">
                  <a:pos x="6" y="45"/>
                </a:cxn>
                <a:cxn ang="0">
                  <a:pos x="4" y="45"/>
                </a:cxn>
                <a:cxn ang="0">
                  <a:pos x="4" y="44"/>
                </a:cxn>
                <a:cxn ang="0">
                  <a:pos x="3" y="38"/>
                </a:cxn>
                <a:cxn ang="0">
                  <a:pos x="3" y="36"/>
                </a:cxn>
                <a:cxn ang="0">
                  <a:pos x="3" y="35"/>
                </a:cxn>
              </a:cxnLst>
              <a:rect l="0" t="0" r="r" b="b"/>
              <a:pathLst>
                <a:path w="31" h="54">
                  <a:moveTo>
                    <a:pt x="3" y="35"/>
                  </a:moveTo>
                  <a:lnTo>
                    <a:pt x="3" y="35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1" name="Freeform 817"/>
            <p:cNvSpPr>
              <a:spLocks/>
            </p:cNvSpPr>
            <p:nvPr/>
          </p:nvSpPr>
          <p:spPr bwMode="auto">
            <a:xfrm>
              <a:off x="2856" y="3219"/>
              <a:ext cx="40" cy="45"/>
            </a:xfrm>
            <a:custGeom>
              <a:avLst/>
              <a:gdLst/>
              <a:ahLst/>
              <a:cxnLst>
                <a:cxn ang="0">
                  <a:pos x="40" y="42"/>
                </a:cxn>
                <a:cxn ang="0">
                  <a:pos x="40" y="42"/>
                </a:cxn>
                <a:cxn ang="0">
                  <a:pos x="38" y="43"/>
                </a:cxn>
                <a:cxn ang="0">
                  <a:pos x="37" y="43"/>
                </a:cxn>
                <a:cxn ang="0">
                  <a:pos x="37" y="43"/>
                </a:cxn>
                <a:cxn ang="0">
                  <a:pos x="34" y="45"/>
                </a:cxn>
                <a:cxn ang="0">
                  <a:pos x="34" y="43"/>
                </a:cxn>
                <a:cxn ang="0">
                  <a:pos x="32" y="45"/>
                </a:cxn>
                <a:cxn ang="0">
                  <a:pos x="31" y="43"/>
                </a:cxn>
                <a:cxn ang="0">
                  <a:pos x="29" y="45"/>
                </a:cxn>
                <a:cxn ang="0">
                  <a:pos x="28" y="43"/>
                </a:cxn>
                <a:cxn ang="0">
                  <a:pos x="26" y="40"/>
                </a:cxn>
                <a:cxn ang="0">
                  <a:pos x="23" y="36"/>
                </a:cxn>
                <a:cxn ang="0">
                  <a:pos x="20" y="33"/>
                </a:cxn>
                <a:cxn ang="0">
                  <a:pos x="18" y="33"/>
                </a:cxn>
                <a:cxn ang="0">
                  <a:pos x="15" y="31"/>
                </a:cxn>
                <a:cxn ang="0">
                  <a:pos x="12" y="27"/>
                </a:cxn>
                <a:cxn ang="0">
                  <a:pos x="11" y="27"/>
                </a:cxn>
                <a:cxn ang="0">
                  <a:pos x="9" y="25"/>
                </a:cxn>
                <a:cxn ang="0">
                  <a:pos x="8" y="25"/>
                </a:cxn>
                <a:cxn ang="0">
                  <a:pos x="8" y="25"/>
                </a:cxn>
                <a:cxn ang="0">
                  <a:pos x="6" y="25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15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2" y="7"/>
                </a:cxn>
                <a:cxn ang="0">
                  <a:pos x="15" y="4"/>
                </a:cxn>
                <a:cxn ang="0">
                  <a:pos x="18" y="1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22" y="7"/>
                </a:cxn>
                <a:cxn ang="0">
                  <a:pos x="23" y="7"/>
                </a:cxn>
                <a:cxn ang="0">
                  <a:pos x="23" y="10"/>
                </a:cxn>
                <a:cxn ang="0">
                  <a:pos x="25" y="12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22" y="16"/>
                </a:cxn>
                <a:cxn ang="0">
                  <a:pos x="25" y="21"/>
                </a:cxn>
                <a:cxn ang="0">
                  <a:pos x="26" y="24"/>
                </a:cxn>
                <a:cxn ang="0">
                  <a:pos x="29" y="25"/>
                </a:cxn>
                <a:cxn ang="0">
                  <a:pos x="34" y="33"/>
                </a:cxn>
                <a:cxn ang="0">
                  <a:pos x="35" y="37"/>
                </a:cxn>
                <a:cxn ang="0">
                  <a:pos x="37" y="39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8" y="40"/>
                </a:cxn>
              </a:cxnLst>
              <a:rect l="0" t="0" r="r" b="b"/>
              <a:pathLst>
                <a:path w="40" h="45">
                  <a:moveTo>
                    <a:pt x="38" y="40"/>
                  </a:moveTo>
                  <a:lnTo>
                    <a:pt x="38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5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2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3" y="18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31" y="27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2" name="Freeform 818"/>
            <p:cNvSpPr>
              <a:spLocks/>
            </p:cNvSpPr>
            <p:nvPr/>
          </p:nvSpPr>
          <p:spPr bwMode="auto">
            <a:xfrm>
              <a:off x="2876" y="3217"/>
              <a:ext cx="24" cy="42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8" y="39"/>
                </a:cxn>
                <a:cxn ang="0">
                  <a:pos x="18" y="39"/>
                </a:cxn>
                <a:cxn ang="0">
                  <a:pos x="17" y="41"/>
                </a:cxn>
                <a:cxn ang="0">
                  <a:pos x="17" y="39"/>
                </a:cxn>
                <a:cxn ang="0">
                  <a:pos x="14" y="36"/>
                </a:cxn>
                <a:cxn ang="0">
                  <a:pos x="12" y="35"/>
                </a:cxn>
                <a:cxn ang="0">
                  <a:pos x="9" y="27"/>
                </a:cxn>
                <a:cxn ang="0">
                  <a:pos x="6" y="26"/>
                </a:cxn>
                <a:cxn ang="0">
                  <a:pos x="5" y="23"/>
                </a:cxn>
                <a:cxn ang="0">
                  <a:pos x="5" y="21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4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17" y="11"/>
                </a:cxn>
                <a:cxn ang="0">
                  <a:pos x="18" y="21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0" y="23"/>
                </a:cxn>
                <a:cxn ang="0">
                  <a:pos x="20" y="24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23" y="32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23" y="36"/>
                </a:cxn>
                <a:cxn ang="0">
                  <a:pos x="23" y="38"/>
                </a:cxn>
                <a:cxn ang="0">
                  <a:pos x="23" y="39"/>
                </a:cxn>
                <a:cxn ang="0">
                  <a:pos x="21" y="39"/>
                </a:cxn>
                <a:cxn ang="0">
                  <a:pos x="21" y="38"/>
                </a:cxn>
                <a:cxn ang="0">
                  <a:pos x="20" y="39"/>
                </a:cxn>
                <a:cxn ang="0">
                  <a:pos x="21" y="39"/>
                </a:cxn>
                <a:cxn ang="0">
                  <a:pos x="20" y="39"/>
                </a:cxn>
                <a:cxn ang="0">
                  <a:pos x="20" y="41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42"/>
                </a:cxn>
              </a:cxnLst>
              <a:rect l="0" t="0" r="r" b="b"/>
              <a:pathLst>
                <a:path w="24" h="42">
                  <a:moveTo>
                    <a:pt x="18" y="42"/>
                  </a:moveTo>
                  <a:lnTo>
                    <a:pt x="18" y="42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3" name="Freeform 819"/>
            <p:cNvSpPr>
              <a:spLocks/>
            </p:cNvSpPr>
            <p:nvPr/>
          </p:nvSpPr>
          <p:spPr bwMode="auto">
            <a:xfrm>
              <a:off x="2906" y="3237"/>
              <a:ext cx="21" cy="34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4" y="30"/>
                </a:cxn>
                <a:cxn ang="0">
                  <a:pos x="11" y="30"/>
                </a:cxn>
                <a:cxn ang="0">
                  <a:pos x="9" y="30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3" y="28"/>
                </a:cxn>
                <a:cxn ang="0">
                  <a:pos x="3" y="27"/>
                </a:cxn>
                <a:cxn ang="0">
                  <a:pos x="3" y="22"/>
                </a:cxn>
                <a:cxn ang="0">
                  <a:pos x="2" y="21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2" y="21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11" y="9"/>
                </a:cxn>
                <a:cxn ang="0">
                  <a:pos x="11" y="10"/>
                </a:cxn>
                <a:cxn ang="0">
                  <a:pos x="14" y="12"/>
                </a:cxn>
                <a:cxn ang="0">
                  <a:pos x="12" y="13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7" y="15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0" y="19"/>
                </a:cxn>
                <a:cxn ang="0">
                  <a:pos x="20" y="22"/>
                </a:cxn>
                <a:cxn ang="0">
                  <a:pos x="18" y="24"/>
                </a:cxn>
                <a:cxn ang="0">
                  <a:pos x="17" y="25"/>
                </a:cxn>
                <a:cxn ang="0">
                  <a:pos x="18" y="27"/>
                </a:cxn>
                <a:cxn ang="0">
                  <a:pos x="20" y="28"/>
                </a:cxn>
                <a:cxn ang="0">
                  <a:pos x="20" y="30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1" y="33"/>
                </a:cxn>
                <a:cxn ang="0">
                  <a:pos x="20" y="33"/>
                </a:cxn>
                <a:cxn ang="0">
                  <a:pos x="18" y="33"/>
                </a:cxn>
                <a:cxn ang="0">
                  <a:pos x="18" y="34"/>
                </a:cxn>
              </a:cxnLst>
              <a:rect l="0" t="0" r="r" b="b"/>
              <a:pathLst>
                <a:path w="21" h="34">
                  <a:moveTo>
                    <a:pt x="17" y="33"/>
                  </a:moveTo>
                  <a:lnTo>
                    <a:pt x="15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4" name="Freeform 820"/>
            <p:cNvSpPr>
              <a:spLocks/>
            </p:cNvSpPr>
            <p:nvPr/>
          </p:nvSpPr>
          <p:spPr bwMode="auto">
            <a:xfrm>
              <a:off x="2918" y="3226"/>
              <a:ext cx="24" cy="42"/>
            </a:xfrm>
            <a:custGeom>
              <a:avLst/>
              <a:gdLst/>
              <a:ahLst/>
              <a:cxnLst>
                <a:cxn ang="0">
                  <a:pos x="5" y="36"/>
                </a:cxn>
                <a:cxn ang="0">
                  <a:pos x="6" y="35"/>
                </a:cxn>
                <a:cxn ang="0">
                  <a:pos x="8" y="32"/>
                </a:cxn>
                <a:cxn ang="0">
                  <a:pos x="9" y="27"/>
                </a:cxn>
                <a:cxn ang="0">
                  <a:pos x="6" y="24"/>
                </a:cxn>
                <a:cxn ang="0">
                  <a:pos x="3" y="24"/>
                </a:cxn>
                <a:cxn ang="0">
                  <a:pos x="3" y="24"/>
                </a:cxn>
                <a:cxn ang="0">
                  <a:pos x="3" y="23"/>
                </a:cxn>
                <a:cxn ang="0">
                  <a:pos x="5" y="17"/>
                </a:cxn>
                <a:cxn ang="0">
                  <a:pos x="5" y="14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9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7" y="17"/>
                </a:cxn>
                <a:cxn ang="0">
                  <a:pos x="18" y="18"/>
                </a:cxn>
                <a:cxn ang="0">
                  <a:pos x="20" y="18"/>
                </a:cxn>
                <a:cxn ang="0">
                  <a:pos x="21" y="18"/>
                </a:cxn>
                <a:cxn ang="0">
                  <a:pos x="20" y="20"/>
                </a:cxn>
                <a:cxn ang="0">
                  <a:pos x="18" y="23"/>
                </a:cxn>
                <a:cxn ang="0">
                  <a:pos x="20" y="23"/>
                </a:cxn>
                <a:cxn ang="0">
                  <a:pos x="23" y="24"/>
                </a:cxn>
                <a:cxn ang="0">
                  <a:pos x="21" y="27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9"/>
                </a:cxn>
                <a:cxn ang="0">
                  <a:pos x="20" y="29"/>
                </a:cxn>
                <a:cxn ang="0">
                  <a:pos x="20" y="30"/>
                </a:cxn>
                <a:cxn ang="0">
                  <a:pos x="21" y="32"/>
                </a:cxn>
                <a:cxn ang="0">
                  <a:pos x="21" y="32"/>
                </a:cxn>
                <a:cxn ang="0">
                  <a:pos x="21" y="33"/>
                </a:cxn>
                <a:cxn ang="0">
                  <a:pos x="21" y="35"/>
                </a:cxn>
                <a:cxn ang="0">
                  <a:pos x="21" y="35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4" y="36"/>
                </a:cxn>
                <a:cxn ang="0">
                  <a:pos x="24" y="38"/>
                </a:cxn>
                <a:cxn ang="0">
                  <a:pos x="21" y="38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18" y="39"/>
                </a:cxn>
                <a:cxn ang="0">
                  <a:pos x="18" y="39"/>
                </a:cxn>
                <a:cxn ang="0">
                  <a:pos x="17" y="39"/>
                </a:cxn>
                <a:cxn ang="0">
                  <a:pos x="15" y="39"/>
                </a:cxn>
                <a:cxn ang="0">
                  <a:pos x="14" y="39"/>
                </a:cxn>
                <a:cxn ang="0">
                  <a:pos x="14" y="38"/>
                </a:cxn>
                <a:cxn ang="0">
                  <a:pos x="12" y="39"/>
                </a:cxn>
                <a:cxn ang="0">
                  <a:pos x="12" y="41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9" y="39"/>
                </a:cxn>
              </a:cxnLst>
              <a:rect l="0" t="0" r="r" b="b"/>
              <a:pathLst>
                <a:path w="24" h="42">
                  <a:moveTo>
                    <a:pt x="8" y="39"/>
                  </a:moveTo>
                  <a:lnTo>
                    <a:pt x="8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5" name="Freeform 821"/>
            <p:cNvSpPr>
              <a:spLocks/>
            </p:cNvSpPr>
            <p:nvPr/>
          </p:nvSpPr>
          <p:spPr bwMode="auto">
            <a:xfrm>
              <a:off x="2896" y="3217"/>
              <a:ext cx="31" cy="35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1" y="3"/>
                </a:cxn>
                <a:cxn ang="0">
                  <a:pos x="30" y="5"/>
                </a:cxn>
                <a:cxn ang="0">
                  <a:pos x="28" y="5"/>
                </a:cxn>
                <a:cxn ang="0">
                  <a:pos x="28" y="6"/>
                </a:cxn>
                <a:cxn ang="0">
                  <a:pos x="27" y="9"/>
                </a:cxn>
                <a:cxn ang="0">
                  <a:pos x="24" y="11"/>
                </a:cxn>
                <a:cxn ang="0">
                  <a:pos x="22" y="12"/>
                </a:cxn>
                <a:cxn ang="0">
                  <a:pos x="25" y="18"/>
                </a:cxn>
                <a:cxn ang="0">
                  <a:pos x="27" y="20"/>
                </a:cxn>
                <a:cxn ang="0">
                  <a:pos x="27" y="21"/>
                </a:cxn>
                <a:cxn ang="0">
                  <a:pos x="27" y="24"/>
                </a:cxn>
                <a:cxn ang="0">
                  <a:pos x="27" y="26"/>
                </a:cxn>
                <a:cxn ang="0">
                  <a:pos x="25" y="32"/>
                </a:cxn>
                <a:cxn ang="0">
                  <a:pos x="25" y="33"/>
                </a:cxn>
                <a:cxn ang="0">
                  <a:pos x="24" y="33"/>
                </a:cxn>
                <a:cxn ang="0">
                  <a:pos x="24" y="35"/>
                </a:cxn>
                <a:cxn ang="0">
                  <a:pos x="22" y="33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1" y="29"/>
                </a:cxn>
                <a:cxn ang="0">
                  <a:pos x="19" y="27"/>
                </a:cxn>
                <a:cxn ang="0">
                  <a:pos x="18" y="29"/>
                </a:cxn>
                <a:cxn ang="0">
                  <a:pos x="18" y="27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5" y="21"/>
                </a:cxn>
                <a:cxn ang="0">
                  <a:pos x="12" y="20"/>
                </a:cxn>
                <a:cxn ang="0">
                  <a:pos x="12" y="21"/>
                </a:cxn>
                <a:cxn ang="0">
                  <a:pos x="12" y="23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3"/>
                </a:cxn>
                <a:cxn ang="0">
                  <a:pos x="9" y="21"/>
                </a:cxn>
                <a:cxn ang="0">
                  <a:pos x="7" y="20"/>
                </a:cxn>
                <a:cxn ang="0">
                  <a:pos x="6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13" y="6"/>
                </a:cxn>
                <a:cxn ang="0">
                  <a:pos x="21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27" y="0"/>
                </a:cxn>
              </a:cxnLst>
              <a:rect l="0" t="0" r="r" b="b"/>
              <a:pathLst>
                <a:path w="31" h="35">
                  <a:moveTo>
                    <a:pt x="28" y="0"/>
                  </a:moveTo>
                  <a:lnTo>
                    <a:pt x="30" y="0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5" y="30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6" name="Freeform 822"/>
            <p:cNvSpPr>
              <a:spLocks/>
            </p:cNvSpPr>
            <p:nvPr/>
          </p:nvSpPr>
          <p:spPr bwMode="auto">
            <a:xfrm>
              <a:off x="2918" y="2910"/>
              <a:ext cx="33" cy="39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32" y="12"/>
                </a:cxn>
                <a:cxn ang="0">
                  <a:pos x="33" y="16"/>
                </a:cxn>
                <a:cxn ang="0">
                  <a:pos x="29" y="19"/>
                </a:cxn>
                <a:cxn ang="0">
                  <a:pos x="27" y="19"/>
                </a:cxn>
                <a:cxn ang="0">
                  <a:pos x="26" y="21"/>
                </a:cxn>
                <a:cxn ang="0">
                  <a:pos x="24" y="21"/>
                </a:cxn>
                <a:cxn ang="0">
                  <a:pos x="24" y="22"/>
                </a:cxn>
                <a:cxn ang="0">
                  <a:pos x="26" y="22"/>
                </a:cxn>
                <a:cxn ang="0">
                  <a:pos x="24" y="27"/>
                </a:cxn>
                <a:cxn ang="0">
                  <a:pos x="23" y="27"/>
                </a:cxn>
                <a:cxn ang="0">
                  <a:pos x="23" y="28"/>
                </a:cxn>
                <a:cxn ang="0">
                  <a:pos x="21" y="30"/>
                </a:cxn>
                <a:cxn ang="0">
                  <a:pos x="20" y="31"/>
                </a:cxn>
                <a:cxn ang="0">
                  <a:pos x="20" y="33"/>
                </a:cxn>
                <a:cxn ang="0">
                  <a:pos x="20" y="34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11" y="37"/>
                </a:cxn>
                <a:cxn ang="0">
                  <a:pos x="9" y="37"/>
                </a:cxn>
                <a:cxn ang="0">
                  <a:pos x="8" y="39"/>
                </a:cxn>
                <a:cxn ang="0">
                  <a:pos x="6" y="39"/>
                </a:cxn>
                <a:cxn ang="0">
                  <a:pos x="5" y="37"/>
                </a:cxn>
                <a:cxn ang="0">
                  <a:pos x="3" y="36"/>
                </a:cxn>
                <a:cxn ang="0">
                  <a:pos x="3" y="34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0" y="31"/>
                </a:cxn>
                <a:cxn ang="0">
                  <a:pos x="2" y="30"/>
                </a:cxn>
                <a:cxn ang="0">
                  <a:pos x="3" y="30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7"/>
                </a:cxn>
                <a:cxn ang="0">
                  <a:pos x="6" y="27"/>
                </a:cxn>
                <a:cxn ang="0">
                  <a:pos x="6" y="25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7"/>
                </a:cxn>
                <a:cxn ang="0">
                  <a:pos x="17" y="27"/>
                </a:cxn>
                <a:cxn ang="0">
                  <a:pos x="15" y="27"/>
                </a:cxn>
                <a:cxn ang="0">
                  <a:pos x="15" y="24"/>
                </a:cxn>
                <a:cxn ang="0">
                  <a:pos x="15" y="24"/>
                </a:cxn>
                <a:cxn ang="0">
                  <a:pos x="15" y="22"/>
                </a:cxn>
                <a:cxn ang="0">
                  <a:pos x="12" y="21"/>
                </a:cxn>
                <a:cxn ang="0">
                  <a:pos x="11" y="21"/>
                </a:cxn>
                <a:cxn ang="0">
                  <a:pos x="9" y="19"/>
                </a:cxn>
                <a:cxn ang="0">
                  <a:pos x="11" y="16"/>
                </a:cxn>
                <a:cxn ang="0">
                  <a:pos x="11" y="15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2" y="3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33" h="39">
                  <a:moveTo>
                    <a:pt x="12" y="3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7" name="Freeform 823"/>
            <p:cNvSpPr>
              <a:spLocks/>
            </p:cNvSpPr>
            <p:nvPr/>
          </p:nvSpPr>
          <p:spPr bwMode="auto">
            <a:xfrm>
              <a:off x="2873" y="2887"/>
              <a:ext cx="26" cy="30"/>
            </a:xfrm>
            <a:custGeom>
              <a:avLst/>
              <a:gdLst/>
              <a:ahLst/>
              <a:cxnLst>
                <a:cxn ang="0">
                  <a:pos x="18" y="29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17" y="27"/>
                </a:cxn>
                <a:cxn ang="0">
                  <a:pos x="17" y="27"/>
                </a:cxn>
                <a:cxn ang="0">
                  <a:pos x="15" y="26"/>
                </a:cxn>
                <a:cxn ang="0">
                  <a:pos x="15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2" y="24"/>
                </a:cxn>
                <a:cxn ang="0">
                  <a:pos x="11" y="24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8" y="23"/>
                </a:cxn>
                <a:cxn ang="0">
                  <a:pos x="6" y="21"/>
                </a:cxn>
                <a:cxn ang="0">
                  <a:pos x="1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5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0" y="5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11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14"/>
                </a:cxn>
                <a:cxn ang="0">
                  <a:pos x="21" y="12"/>
                </a:cxn>
                <a:cxn ang="0">
                  <a:pos x="23" y="14"/>
                </a:cxn>
                <a:cxn ang="0">
                  <a:pos x="23" y="15"/>
                </a:cxn>
                <a:cxn ang="0">
                  <a:pos x="24" y="17"/>
                </a:cxn>
                <a:cxn ang="0">
                  <a:pos x="26" y="18"/>
                </a:cxn>
                <a:cxn ang="0">
                  <a:pos x="23" y="23"/>
                </a:cxn>
                <a:cxn ang="0">
                  <a:pos x="24" y="23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27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23" y="29"/>
                </a:cxn>
                <a:cxn ang="0">
                  <a:pos x="23" y="30"/>
                </a:cxn>
                <a:cxn ang="0">
                  <a:pos x="21" y="30"/>
                </a:cxn>
                <a:cxn ang="0">
                  <a:pos x="20" y="30"/>
                </a:cxn>
              </a:cxnLst>
              <a:rect l="0" t="0" r="r" b="b"/>
              <a:pathLst>
                <a:path w="26" h="30">
                  <a:moveTo>
                    <a:pt x="18" y="30"/>
                  </a:move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8" name="Freeform 824"/>
            <p:cNvSpPr>
              <a:spLocks/>
            </p:cNvSpPr>
            <p:nvPr/>
          </p:nvSpPr>
          <p:spPr bwMode="auto">
            <a:xfrm>
              <a:off x="2856" y="3243"/>
              <a:ext cx="29" cy="27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24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6" y="15"/>
                </a:cxn>
                <a:cxn ang="0">
                  <a:pos x="5" y="15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7" y="7"/>
                </a:cxn>
                <a:cxn ang="0">
                  <a:pos x="18" y="9"/>
                </a:cxn>
                <a:cxn ang="0">
                  <a:pos x="20" y="9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5" y="16"/>
                </a:cxn>
                <a:cxn ang="0">
                  <a:pos x="26" y="16"/>
                </a:cxn>
                <a:cxn ang="0">
                  <a:pos x="28" y="19"/>
                </a:cxn>
                <a:cxn ang="0">
                  <a:pos x="28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9" y="25"/>
                </a:cxn>
                <a:cxn ang="0">
                  <a:pos x="29" y="25"/>
                </a:cxn>
                <a:cxn ang="0">
                  <a:pos x="29" y="25"/>
                </a:cxn>
                <a:cxn ang="0">
                  <a:pos x="28" y="25"/>
                </a:cxn>
                <a:cxn ang="0">
                  <a:pos x="25" y="25"/>
                </a:cxn>
                <a:cxn ang="0">
                  <a:pos x="25" y="27"/>
                </a:cxn>
                <a:cxn ang="0">
                  <a:pos x="23" y="25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0" y="25"/>
                </a:cxn>
                <a:cxn ang="0">
                  <a:pos x="18" y="25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5" y="24"/>
                </a:cxn>
              </a:cxnLst>
              <a:rect l="0" t="0" r="r" b="b"/>
              <a:pathLst>
                <a:path w="29" h="27">
                  <a:moveTo>
                    <a:pt x="15" y="24"/>
                  </a:move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9" name="Freeform 825"/>
            <p:cNvSpPr>
              <a:spLocks/>
            </p:cNvSpPr>
            <p:nvPr/>
          </p:nvSpPr>
          <p:spPr bwMode="auto">
            <a:xfrm>
              <a:off x="2896" y="3277"/>
              <a:ext cx="31" cy="26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6" y="21"/>
                </a:cxn>
                <a:cxn ang="0">
                  <a:pos x="4" y="21"/>
                </a:cxn>
                <a:cxn ang="0">
                  <a:pos x="3" y="21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1" y="18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" y="9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7" y="2"/>
                </a:cxn>
                <a:cxn ang="0">
                  <a:pos x="9" y="3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4" y="5"/>
                </a:cxn>
                <a:cxn ang="0">
                  <a:pos x="25" y="5"/>
                </a:cxn>
                <a:cxn ang="0">
                  <a:pos x="27" y="5"/>
                </a:cxn>
                <a:cxn ang="0">
                  <a:pos x="28" y="6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5" y="15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22" y="15"/>
                </a:cxn>
                <a:cxn ang="0">
                  <a:pos x="22" y="14"/>
                </a:cxn>
                <a:cxn ang="0">
                  <a:pos x="21" y="12"/>
                </a:cxn>
                <a:cxn ang="0">
                  <a:pos x="21" y="12"/>
                </a:cxn>
                <a:cxn ang="0">
                  <a:pos x="21" y="12"/>
                </a:cxn>
                <a:cxn ang="0">
                  <a:pos x="21" y="12"/>
                </a:cxn>
                <a:cxn ang="0">
                  <a:pos x="22" y="14"/>
                </a:cxn>
                <a:cxn ang="0">
                  <a:pos x="22" y="15"/>
                </a:cxn>
                <a:cxn ang="0">
                  <a:pos x="24" y="15"/>
                </a:cxn>
                <a:cxn ang="0">
                  <a:pos x="22" y="18"/>
                </a:cxn>
                <a:cxn ang="0">
                  <a:pos x="22" y="21"/>
                </a:cxn>
                <a:cxn ang="0">
                  <a:pos x="18" y="24"/>
                </a:cxn>
                <a:cxn ang="0">
                  <a:pos x="18" y="23"/>
                </a:cxn>
                <a:cxn ang="0">
                  <a:pos x="18" y="21"/>
                </a:cxn>
                <a:cxn ang="0">
                  <a:pos x="18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6" y="21"/>
                </a:cxn>
                <a:cxn ang="0">
                  <a:pos x="16" y="20"/>
                </a:cxn>
                <a:cxn ang="0">
                  <a:pos x="15" y="20"/>
                </a:cxn>
                <a:cxn ang="0">
                  <a:pos x="16" y="23"/>
                </a:cxn>
                <a:cxn ang="0">
                  <a:pos x="16" y="24"/>
                </a:cxn>
                <a:cxn ang="0">
                  <a:pos x="15" y="24"/>
                </a:cxn>
                <a:cxn ang="0">
                  <a:pos x="13" y="23"/>
                </a:cxn>
                <a:cxn ang="0">
                  <a:pos x="13" y="23"/>
                </a:cxn>
                <a:cxn ang="0">
                  <a:pos x="9" y="17"/>
                </a:cxn>
              </a:cxnLst>
              <a:rect l="0" t="0" r="r" b="b"/>
              <a:pathLst>
                <a:path w="31" h="26">
                  <a:moveTo>
                    <a:pt x="10" y="20"/>
                  </a:moveTo>
                  <a:lnTo>
                    <a:pt x="10" y="18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6145ED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0" name="Freeform 826"/>
            <p:cNvSpPr>
              <a:spLocks/>
            </p:cNvSpPr>
            <p:nvPr/>
          </p:nvSpPr>
          <p:spPr bwMode="auto">
            <a:xfrm>
              <a:off x="2924" y="2967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1" name="Freeform 827"/>
            <p:cNvSpPr>
              <a:spLocks/>
            </p:cNvSpPr>
            <p:nvPr/>
          </p:nvSpPr>
          <p:spPr bwMode="auto">
            <a:xfrm>
              <a:off x="2929" y="2910"/>
              <a:ext cx="6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" y="3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2" name="Freeform 828"/>
            <p:cNvSpPr>
              <a:spLocks/>
            </p:cNvSpPr>
            <p:nvPr/>
          </p:nvSpPr>
          <p:spPr bwMode="auto">
            <a:xfrm>
              <a:off x="2620" y="3199"/>
              <a:ext cx="3" cy="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9883F7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3" name="Freeform 829"/>
            <p:cNvSpPr>
              <a:spLocks/>
            </p:cNvSpPr>
            <p:nvPr/>
          </p:nvSpPr>
          <p:spPr bwMode="auto">
            <a:xfrm>
              <a:off x="2706" y="3255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4" name="Freeform 830"/>
            <p:cNvSpPr>
              <a:spLocks/>
            </p:cNvSpPr>
            <p:nvPr/>
          </p:nvSpPr>
          <p:spPr bwMode="auto">
            <a:xfrm>
              <a:off x="2701" y="3009"/>
              <a:ext cx="5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5" name="Freeform 831"/>
            <p:cNvSpPr>
              <a:spLocks/>
            </p:cNvSpPr>
            <p:nvPr/>
          </p:nvSpPr>
          <p:spPr bwMode="auto">
            <a:xfrm>
              <a:off x="2628" y="3238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883F7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6" name="Freeform 832"/>
            <p:cNvSpPr>
              <a:spLocks/>
            </p:cNvSpPr>
            <p:nvPr/>
          </p:nvSpPr>
          <p:spPr bwMode="auto">
            <a:xfrm>
              <a:off x="2918" y="331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145ED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7" name="Freeform 833"/>
            <p:cNvSpPr>
              <a:spLocks/>
            </p:cNvSpPr>
            <p:nvPr/>
          </p:nvSpPr>
          <p:spPr bwMode="auto">
            <a:xfrm>
              <a:off x="2710" y="3148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8" name="Freeform 834"/>
            <p:cNvSpPr>
              <a:spLocks/>
            </p:cNvSpPr>
            <p:nvPr/>
          </p:nvSpPr>
          <p:spPr bwMode="auto">
            <a:xfrm>
              <a:off x="2747" y="3003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9" name="Freeform 835"/>
            <p:cNvSpPr>
              <a:spLocks/>
            </p:cNvSpPr>
            <p:nvPr/>
          </p:nvSpPr>
          <p:spPr bwMode="auto">
            <a:xfrm>
              <a:off x="2733" y="286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0" name="Freeform 836"/>
            <p:cNvSpPr>
              <a:spLocks/>
            </p:cNvSpPr>
            <p:nvPr/>
          </p:nvSpPr>
          <p:spPr bwMode="auto">
            <a:xfrm>
              <a:off x="2707" y="324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1" name="Freeform 837"/>
            <p:cNvSpPr>
              <a:spLocks/>
            </p:cNvSpPr>
            <p:nvPr/>
          </p:nvSpPr>
          <p:spPr bwMode="auto">
            <a:xfrm>
              <a:off x="2792" y="29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2" name="Freeform 838"/>
            <p:cNvSpPr>
              <a:spLocks/>
            </p:cNvSpPr>
            <p:nvPr/>
          </p:nvSpPr>
          <p:spPr bwMode="auto">
            <a:xfrm>
              <a:off x="2798" y="298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3" name="Freeform 839"/>
            <p:cNvSpPr>
              <a:spLocks/>
            </p:cNvSpPr>
            <p:nvPr/>
          </p:nvSpPr>
          <p:spPr bwMode="auto">
            <a:xfrm>
              <a:off x="2650" y="32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4" name="Rectangle 840"/>
            <p:cNvSpPr>
              <a:spLocks noChangeArrowheads="1"/>
            </p:cNvSpPr>
            <p:nvPr/>
          </p:nvSpPr>
          <p:spPr bwMode="auto">
            <a:xfrm>
              <a:off x="1265" y="977"/>
              <a:ext cx="3346" cy="29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5" name="Rectangle 841"/>
            <p:cNvSpPr>
              <a:spLocks noChangeArrowheads="1"/>
            </p:cNvSpPr>
            <p:nvPr/>
          </p:nvSpPr>
          <p:spPr bwMode="auto">
            <a:xfrm>
              <a:off x="1336" y="2897"/>
              <a:ext cx="610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Total persons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6" name="Rectangle 842"/>
            <p:cNvSpPr>
              <a:spLocks noChangeArrowheads="1"/>
            </p:cNvSpPr>
            <p:nvPr/>
          </p:nvSpPr>
          <p:spPr bwMode="auto">
            <a:xfrm>
              <a:off x="1349" y="3047"/>
              <a:ext cx="462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All origins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7" name="Rectangle 843"/>
            <p:cNvSpPr>
              <a:spLocks noChangeArrowheads="1"/>
            </p:cNvSpPr>
            <p:nvPr/>
          </p:nvSpPr>
          <p:spPr bwMode="auto">
            <a:xfrm>
              <a:off x="1349" y="3170"/>
              <a:ext cx="176" cy="88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8" name="Rectangle 844"/>
            <p:cNvSpPr>
              <a:spLocks noChangeArrowheads="1"/>
            </p:cNvSpPr>
            <p:nvPr/>
          </p:nvSpPr>
          <p:spPr bwMode="auto">
            <a:xfrm>
              <a:off x="1557" y="3181"/>
              <a:ext cx="25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13 - 373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9" name="Rectangle 845"/>
            <p:cNvSpPr>
              <a:spLocks noChangeArrowheads="1"/>
            </p:cNvSpPr>
            <p:nvPr/>
          </p:nvSpPr>
          <p:spPr bwMode="auto">
            <a:xfrm>
              <a:off x="1349" y="3289"/>
              <a:ext cx="176" cy="89"/>
            </a:xfrm>
            <a:prstGeom prst="rect">
              <a:avLst/>
            </a:prstGeom>
            <a:solidFill>
              <a:srgbClr val="9883F7"/>
            </a:solidFill>
            <a:ln w="47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0" name="Rectangle 846"/>
            <p:cNvSpPr>
              <a:spLocks noChangeArrowheads="1"/>
            </p:cNvSpPr>
            <p:nvPr/>
          </p:nvSpPr>
          <p:spPr bwMode="auto">
            <a:xfrm>
              <a:off x="1557" y="3300"/>
              <a:ext cx="33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374 - 1004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1" name="Rectangle 847"/>
            <p:cNvSpPr>
              <a:spLocks noChangeArrowheads="1"/>
            </p:cNvSpPr>
            <p:nvPr/>
          </p:nvSpPr>
          <p:spPr bwMode="auto">
            <a:xfrm>
              <a:off x="1349" y="3408"/>
              <a:ext cx="176" cy="89"/>
            </a:xfrm>
            <a:prstGeom prst="rect">
              <a:avLst/>
            </a:prstGeom>
            <a:solidFill>
              <a:srgbClr val="6145ED"/>
            </a:solidFill>
            <a:ln w="47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2" name="Rectangle 848"/>
            <p:cNvSpPr>
              <a:spLocks noChangeArrowheads="1"/>
            </p:cNvSpPr>
            <p:nvPr/>
          </p:nvSpPr>
          <p:spPr bwMode="auto">
            <a:xfrm>
              <a:off x="1557" y="3421"/>
              <a:ext cx="36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1005 - 2616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3" name="Rectangle 849"/>
            <p:cNvSpPr>
              <a:spLocks noChangeArrowheads="1"/>
            </p:cNvSpPr>
            <p:nvPr/>
          </p:nvSpPr>
          <p:spPr bwMode="auto">
            <a:xfrm>
              <a:off x="1349" y="3529"/>
              <a:ext cx="176" cy="87"/>
            </a:xfrm>
            <a:prstGeom prst="rect">
              <a:avLst/>
            </a:prstGeom>
            <a:solidFill>
              <a:srgbClr val="0000E0"/>
            </a:solidFill>
            <a:ln w="47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4" name="Rectangle 850"/>
            <p:cNvSpPr>
              <a:spLocks noChangeArrowheads="1"/>
            </p:cNvSpPr>
            <p:nvPr/>
          </p:nvSpPr>
          <p:spPr bwMode="auto">
            <a:xfrm>
              <a:off x="1557" y="3540"/>
              <a:ext cx="36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2617 - 9517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52" name="TextBox 851"/>
          <p:cNvSpPr txBox="1"/>
          <p:nvPr>
            <p:custDataLst>
              <p:tags r:id="rId4"/>
            </p:custDataLst>
          </p:nvPr>
        </p:nvSpPr>
        <p:spPr>
          <a:xfrm>
            <a:off x="2267744" y="6021288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1991: migrants from Republic of Ireland</a:t>
            </a:r>
            <a:endParaRPr lang="en-GB" dirty="0"/>
          </a:p>
        </p:txBody>
      </p:sp>
      <p:pic>
        <p:nvPicPr>
          <p:cNvPr id="6" name="Picture 5" descr="fig_gb2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5037" t="18101" r="2968" b="25200"/>
          <a:stretch>
            <a:fillRect/>
          </a:stretch>
        </p:blipFill>
        <p:spPr>
          <a:xfrm>
            <a:off x="1907704" y="1480138"/>
            <a:ext cx="5544616" cy="4829182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267744" y="6093296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1991:migrants from West Germany</a:t>
            </a:r>
            <a:endParaRPr lang="en-GB" b="0" dirty="0"/>
          </a:p>
        </p:txBody>
      </p:sp>
      <p:pic>
        <p:nvPicPr>
          <p:cNvPr id="4" name="Content Placeholder 3" descr="fig_gb3.emf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 cstate="print"/>
          <a:srcRect l="4043" t="17232" r="2728" b="25592"/>
          <a:stretch>
            <a:fillRect/>
          </a:stretch>
        </p:blipFill>
        <p:spPr>
          <a:xfrm>
            <a:off x="1835696" y="1340768"/>
            <a:ext cx="5649858" cy="4896544"/>
          </a:xfr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267744" y="6021288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3200" dirty="0" smtClean="0"/>
              <a:t>1991: migrants from all foreign origins</a:t>
            </a:r>
            <a:endParaRPr lang="en-GB" sz="3200" dirty="0"/>
          </a:p>
        </p:txBody>
      </p:sp>
      <p:pic>
        <p:nvPicPr>
          <p:cNvPr id="6" name="Picture 5" descr="fig1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19672" y="1124744"/>
            <a:ext cx="6022431" cy="526665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339752" y="5949280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1991: migrants from USA and Australia</a:t>
            </a:r>
            <a:endParaRPr lang="en-GB" dirty="0"/>
          </a:p>
        </p:txBody>
      </p:sp>
      <p:pic>
        <p:nvPicPr>
          <p:cNvPr id="4" name="Picture 3" descr="fig2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427984" y="260648"/>
            <a:ext cx="4852931" cy="6858000"/>
          </a:xfrm>
          <a:prstGeom prst="rect">
            <a:avLst/>
          </a:prstGeom>
        </p:spPr>
      </p:pic>
      <p:pic>
        <p:nvPicPr>
          <p:cNvPr id="5" name="Picture 4" descr="fig3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7504" y="260648"/>
            <a:ext cx="48529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27584" y="5661248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1991: migrants from Israel</a:t>
            </a:r>
            <a:endParaRPr lang="en-GB" dirty="0"/>
          </a:p>
        </p:txBody>
      </p:sp>
      <p:pic>
        <p:nvPicPr>
          <p:cNvPr id="3" name="Picture 2" descr="fig4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45534" y="0"/>
            <a:ext cx="48529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827584" y="5661248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1991: migrants from Nigeria and Uganda</a:t>
            </a:r>
            <a:endParaRPr lang="en-GB" dirty="0"/>
          </a:p>
        </p:txBody>
      </p:sp>
      <p:pic>
        <p:nvPicPr>
          <p:cNvPr id="3" name="Picture 2" descr="fig6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471597" y="260648"/>
            <a:ext cx="4852931" cy="6858000"/>
          </a:xfrm>
          <a:prstGeom prst="rect">
            <a:avLst/>
          </a:prstGeom>
        </p:spPr>
      </p:pic>
      <p:pic>
        <p:nvPicPr>
          <p:cNvPr id="4" name="Picture 3" descr="fig5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9109" y="260648"/>
            <a:ext cx="48529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827584" y="5661248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1991: migrants from India, Pakistan and Bangladesh</a:t>
            </a:r>
            <a:endParaRPr lang="en-GB" dirty="0"/>
          </a:p>
        </p:txBody>
      </p:sp>
      <p:pic>
        <p:nvPicPr>
          <p:cNvPr id="7" name="Picture 6" descr="fig7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7313" t="19406" r="6759" b="27551"/>
          <a:stretch>
            <a:fillRect/>
          </a:stretch>
        </p:blipFill>
        <p:spPr>
          <a:xfrm>
            <a:off x="467544" y="1484784"/>
            <a:ext cx="3384376" cy="2952328"/>
          </a:xfrm>
          <a:prstGeom prst="rect">
            <a:avLst/>
          </a:prstGeom>
        </p:spPr>
      </p:pic>
      <p:pic>
        <p:nvPicPr>
          <p:cNvPr id="8" name="Picture 7" descr="fig8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6759" t="19789" r="9141" b="27168"/>
          <a:stretch>
            <a:fillRect/>
          </a:stretch>
        </p:blipFill>
        <p:spPr>
          <a:xfrm>
            <a:off x="3059832" y="1484784"/>
            <a:ext cx="3312368" cy="2952328"/>
          </a:xfrm>
          <a:prstGeom prst="rect">
            <a:avLst/>
          </a:prstGeom>
        </p:spPr>
      </p:pic>
      <p:pic>
        <p:nvPicPr>
          <p:cNvPr id="6" name="Picture 5" descr="fig9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 l="8588" t="19406" r="7313" b="27551"/>
          <a:stretch>
            <a:fillRect/>
          </a:stretch>
        </p:blipFill>
        <p:spPr>
          <a:xfrm>
            <a:off x="5868144" y="1484784"/>
            <a:ext cx="3312368" cy="2952328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827584" y="5661248"/>
            <a:ext cx="48245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1991 Census Special Migration Statistics (Great Britain)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142875"/>
            <a:ext cx="3466728" cy="1274763"/>
          </a:xfrm>
        </p:spPr>
        <p:txBody>
          <a:bodyPr/>
          <a:lstStyle/>
          <a:p>
            <a:r>
              <a:rPr lang="en-GB" sz="2800" dirty="0" smtClean="0"/>
              <a:t>2001</a:t>
            </a:r>
            <a:br>
              <a:rPr lang="en-GB" sz="2800" dirty="0" smtClean="0"/>
            </a:br>
            <a:r>
              <a:rPr lang="en-GB" sz="2800" dirty="0" smtClean="0"/>
              <a:t>Migrants from all foreign origins</a:t>
            </a:r>
            <a:endParaRPr lang="en-GB" sz="2800" dirty="0"/>
          </a:p>
        </p:txBody>
      </p:sp>
      <p:pic>
        <p:nvPicPr>
          <p:cNvPr id="5" name="Picture 4" descr="2001c0711b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55573" y="0"/>
            <a:ext cx="48529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27584" y="5661248"/>
            <a:ext cx="27363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2001 Census Commissioned output C0711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Migrant Stocks – UN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Global migrant stock data are collected regularly by the United Nations – empirical data available through:</a:t>
            </a:r>
          </a:p>
          <a:p>
            <a:r>
              <a:rPr lang="en-GB" dirty="0"/>
              <a:t>United Nations Global Migration Database v.0.3.6</a:t>
            </a:r>
          </a:p>
          <a:p>
            <a:r>
              <a:rPr lang="en-GB" dirty="0" smtClean="0">
                <a:hlinkClick r:id="rId6"/>
              </a:rPr>
              <a:t>http</a:t>
            </a:r>
            <a:r>
              <a:rPr lang="en-GB" dirty="0">
                <a:hlinkClick r:id="rId6"/>
              </a:rPr>
              <a:t>://esa.un.org/unmigration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/>
              <a:t>Registration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Stocks by Origin/Destination + time series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1" y="142875"/>
            <a:ext cx="3826768" cy="1274763"/>
          </a:xfrm>
        </p:spPr>
        <p:txBody>
          <a:bodyPr/>
          <a:lstStyle/>
          <a:p>
            <a:r>
              <a:rPr lang="en-GB" sz="2400" dirty="0" smtClean="0"/>
              <a:t>2001</a:t>
            </a:r>
            <a:br>
              <a:rPr lang="en-GB" sz="2400" dirty="0" smtClean="0"/>
            </a:br>
            <a:r>
              <a:rPr lang="en-GB" sz="2400" dirty="0" smtClean="0"/>
              <a:t>Migrants from France</a:t>
            </a:r>
            <a:endParaRPr lang="en-GB" sz="2400" dirty="0"/>
          </a:p>
        </p:txBody>
      </p:sp>
      <p:pic>
        <p:nvPicPr>
          <p:cNvPr id="3" name="Picture 2" descr="2001c0711b_france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183565" y="0"/>
            <a:ext cx="48529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827584" y="5661248"/>
            <a:ext cx="27363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2001 Census Commissioned output C0711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42875"/>
            <a:ext cx="4392488" cy="1274763"/>
          </a:xfrm>
        </p:spPr>
        <p:txBody>
          <a:bodyPr/>
          <a:lstStyle/>
          <a:p>
            <a:r>
              <a:rPr lang="en-GB" sz="2800" dirty="0" smtClean="0"/>
              <a:t>2001</a:t>
            </a:r>
            <a:br>
              <a:rPr lang="en-GB" sz="2800" dirty="0" smtClean="0"/>
            </a:br>
            <a:r>
              <a:rPr lang="en-GB" sz="2800" dirty="0" smtClean="0"/>
              <a:t>Migrants from Pakistan</a:t>
            </a:r>
            <a:endParaRPr lang="en-GB" sz="2800" dirty="0"/>
          </a:p>
        </p:txBody>
      </p:sp>
      <p:pic>
        <p:nvPicPr>
          <p:cNvPr id="3" name="Picture 2" descr="2001c0711b_pakistan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83968" y="0"/>
            <a:ext cx="48529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827584" y="5661248"/>
            <a:ext cx="27363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Source: 2001 Census Commissioned output C0711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countries can be consistently compared?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There are 36 countries which appear as origins in all three Censuses</a:t>
            </a:r>
          </a:p>
          <a:p>
            <a:pPr lvl="1"/>
            <a:r>
              <a:rPr lang="en-GB" dirty="0" smtClean="0"/>
              <a:t>Labelling varies in some cases – possible changes?</a:t>
            </a:r>
          </a:p>
          <a:p>
            <a:pPr lvl="2"/>
            <a:r>
              <a:rPr lang="en-GB" dirty="0" err="1" smtClean="0"/>
              <a:t>Eg</a:t>
            </a:r>
            <a:r>
              <a:rPr lang="en-GB" dirty="0" smtClean="0"/>
              <a:t> “France” v “France inc. Monaco”</a:t>
            </a:r>
          </a:p>
          <a:p>
            <a:pPr lvl="1"/>
            <a:r>
              <a:rPr lang="en-GB" dirty="0" smtClean="0"/>
              <a:t>Political status of many countries has changed (e.g. Membership of EU)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Ever-present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Europe</a:t>
            </a:r>
          </a:p>
          <a:p>
            <a:pPr lvl="1"/>
            <a:r>
              <a:rPr lang="en-GB" dirty="0" smtClean="0"/>
              <a:t>Belgium, Denmark, Finland, France, Greece, Italy, Ireland, Luxembourg, Netherlands, Norway, Poland, Portugal, Spain, Sweden, Switzerland</a:t>
            </a:r>
          </a:p>
          <a:p>
            <a:r>
              <a:rPr lang="en-GB" dirty="0" smtClean="0"/>
              <a:t>Middle East</a:t>
            </a:r>
          </a:p>
          <a:p>
            <a:pPr lvl="1"/>
            <a:r>
              <a:rPr lang="en-GB" dirty="0" smtClean="0"/>
              <a:t>Turkey, Cyprus, Israel</a:t>
            </a:r>
          </a:p>
          <a:p>
            <a:r>
              <a:rPr lang="en-GB" dirty="0" smtClean="0"/>
              <a:t>Africa</a:t>
            </a:r>
          </a:p>
          <a:p>
            <a:pPr lvl="1"/>
            <a:r>
              <a:rPr lang="en-GB" dirty="0" smtClean="0"/>
              <a:t>Kenya, Nigeria, South Africa, Zimbabwe</a:t>
            </a:r>
          </a:p>
          <a:p>
            <a:r>
              <a:rPr lang="en-GB" dirty="0" smtClean="0"/>
              <a:t>North America / Caribbean</a:t>
            </a:r>
          </a:p>
          <a:p>
            <a:pPr lvl="1"/>
            <a:r>
              <a:rPr lang="en-GB" dirty="0" smtClean="0"/>
              <a:t>USA, Canada, Jamaica</a:t>
            </a:r>
          </a:p>
          <a:p>
            <a:r>
              <a:rPr lang="en-GB" dirty="0" smtClean="0"/>
              <a:t>Asia</a:t>
            </a:r>
          </a:p>
          <a:p>
            <a:pPr lvl="1"/>
            <a:r>
              <a:rPr lang="en-GB" dirty="0" smtClean="0"/>
              <a:t>India, Pakistan, Bangladesh, Sri Lanka</a:t>
            </a:r>
          </a:p>
          <a:p>
            <a:pPr lvl="1"/>
            <a:r>
              <a:rPr lang="en-GB" dirty="0" smtClean="0"/>
              <a:t>China</a:t>
            </a:r>
            <a:r>
              <a:rPr lang="en-GB" baseline="30000" dirty="0" smtClean="0"/>
              <a:t>†</a:t>
            </a:r>
            <a:r>
              <a:rPr lang="en-GB" dirty="0" smtClean="0"/>
              <a:t>, Hong Kong, Japan, Philippines, Malaysia, Singapore</a:t>
            </a:r>
          </a:p>
          <a:p>
            <a:r>
              <a:rPr lang="en-GB" dirty="0" smtClean="0"/>
              <a:t>Australasia</a:t>
            </a:r>
          </a:p>
          <a:p>
            <a:pPr lvl="1"/>
            <a:r>
              <a:rPr lang="en-GB" dirty="0" smtClean="0"/>
              <a:t>Australia, New Zealand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the data mean the same 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Changes in base population</a:t>
            </a:r>
          </a:p>
          <a:p>
            <a:r>
              <a:rPr lang="en-GB" dirty="0" smtClean="0"/>
              <a:t>Changes in country status</a:t>
            </a:r>
          </a:p>
          <a:p>
            <a:r>
              <a:rPr lang="en-GB" dirty="0" smtClean="0"/>
              <a:t>Differential handling of unstated origins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Global sources of international migration data are sparse, with matrices of stocks and flows sparser still</a:t>
            </a:r>
          </a:p>
          <a:p>
            <a:r>
              <a:rPr lang="en-GB" dirty="0" smtClean="0"/>
              <a:t>Freely available data do exist, but with a number limitations on top of matrix </a:t>
            </a:r>
            <a:r>
              <a:rPr lang="en-GB" dirty="0" smtClean="0"/>
              <a:t>sparseness: </a:t>
            </a:r>
            <a:r>
              <a:rPr lang="en-GB" dirty="0" smtClean="0"/>
              <a:t>varying definitions, limited time-series, unreliable survey sources, origin/destination harmonisation etc. 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The 1991 data provide detailed flows</a:t>
            </a:r>
          </a:p>
          <a:p>
            <a:r>
              <a:rPr lang="en-GB" dirty="0" smtClean="0"/>
              <a:t>The 2001 data are heavily affected by SCAM</a:t>
            </a:r>
          </a:p>
          <a:p>
            <a:pPr lvl="1"/>
            <a:r>
              <a:rPr lang="en-GB" dirty="0" smtClean="0"/>
              <a:t>An alternative commissioned set would be useful</a:t>
            </a:r>
          </a:p>
          <a:p>
            <a:r>
              <a:rPr lang="en-GB" dirty="0" smtClean="0"/>
              <a:t>It will be important to make sure that outputs from the 2011 are of </a:t>
            </a:r>
            <a:r>
              <a:rPr lang="en-GB" smtClean="0"/>
              <a:t>higher quality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02" y="0"/>
            <a:ext cx="69818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02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Migrant Stocks – UN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UN has further data available without the need to register:</a:t>
            </a:r>
            <a:endParaRPr lang="en-GB" dirty="0" smtClean="0">
              <a:hlinkClick r:id="rId5"/>
            </a:endParaRPr>
          </a:p>
          <a:p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://esa.un.org/migration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dirty="0" smtClean="0"/>
              <a:t>Data from latest (2008) revision of international migration stock including some estimates</a:t>
            </a:r>
          </a:p>
          <a:p>
            <a:r>
              <a:rPr lang="en-GB" dirty="0">
                <a:hlinkClick r:id="rId6"/>
              </a:rPr>
              <a:t>http://esa.un.org/MigAge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/>
              <a:t>Same data disaggregated by age and sex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1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6" y="260648"/>
            <a:ext cx="86772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2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685800"/>
            <a:ext cx="8928992" cy="609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So, what do we know? Global Migration – foreign born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19378524"/>
              </p:ext>
            </p:extLst>
          </p:nvPr>
        </p:nvGraphicFramePr>
        <p:xfrm>
          <a:off x="330200" y="1447800"/>
          <a:ext cx="8489950" cy="457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95536" y="5949280"/>
            <a:ext cx="371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8"/>
              </a:rPr>
              <a:t>http://esa.un.org/migration/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1374113"/>
              </p:ext>
            </p:extLst>
          </p:nvPr>
        </p:nvGraphicFramePr>
        <p:xfrm>
          <a:off x="611560" y="1196752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% distribution of international migrants by age and sex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8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sXei4wFTNXPNpanfvEL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W4t7u5DShnOkdxxlcuGu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LGAjW1kq2c1XO7DgGYB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bUSQbrwRlAtttdoFCMu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GZfEeHWLX8CvvGr6PSU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tlDqS0lOZ4zLeTAxcOUz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KMfCg8jaai0l0UC8BF4p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694591dkUytafSzsS0DR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WA4rky8JGfE9mM8aauOU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pCf7tcgrPJHGmD5g9RL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eJShYCtUHauZxDCXZn03u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Jj5yvi2OscDFtI8s6Iz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7vPkjHRS8VtzLa8tp20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HN3wi3ImwVh64HrI3jJ7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1oaWlvnxOYvP3WwHC18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HkqTZ8ylP8JKhHozWwrV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16NFwi8rrYqtb9tNlJZx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9DFcWo6yTP8dGPvrveY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LEQmAx9nlrLjxRxqTa5K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37LELwGWkgWLyQ5UGKeH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3sFzUF3zfe0I2s95ejd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vDl7HM4I2Tw63jYbB0S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eNDEJdI2OeS8cHAOJZzA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Ual9I0ZkoKkWXYh9LV1p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EkEWim4UHchi7ftlsWK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dkkrOEhgwNPSJUdjNH6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GDU87LQEeLnLlWHpjH8N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bYoFwoZZ9vcj0XfF0EV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tmqk6E9BgKATytaQLi6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VaFKU6OdtWOTu1fchkPy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J7pMvaSDUYadrgEmJ3M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4EY8By0Mrz0trxk8AElP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JhAYyVAMLda53LNmzjC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cXP61As8GrBeUHyC05c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QELmdI4Et4KoBFZ9ZQT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yVS8U8qq1rDJtzwKLIDk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XHHewWB7vzfvU0OPVq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WKsywiG6ghM8tGIaMOSo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akHRxDeSRrk4SiX0NnAL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imuzld51dUj85C9sTZj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Jwf7TwxfTuomtlqoxn5J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IVyDq0V5b1gA7C17Z0s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CeLo3IpZdwyswblT6fYp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IKbRmoYfLbrz6SQTZPZNv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ca8IsTf0j4HxyXt95Ta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eOd9cgg4xPt1jGnlNggK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ffQsQ7ZLU9W5ecOfm9l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Tm7RPsH8wrkfLwFX0zH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BsJhlQw1cVJMkK9AGEpB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kgNTHWaGeP6Bv19hNH6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F4fGnBh0n5gUfLfscS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fY8CPls0vxjdsAqgecqmU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tOQ6OWjxVRMoFtBsfe2F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ULBVtycclagyTFIfp9H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qg4oriUKc6Fu4JJUOSpQ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mGXGQqK4ARvLU4uSsLl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cznBaCWawrl8qX93wOop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76AVJZPTXyIspUYNHLsh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FUXR114iLJ1wtJDGFtZPC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LxhsByGUE35ujPIa7C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pD2iQWFZwik3nK8YL4PUy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mGXGQqK4ARvLU4uSsLl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76AVJZPTXyIspUYNHLs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J2F5QM6Tdk7Vh105hd9T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plSxGIU0H02JhLzu4rQ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hfP82THiNabz7Vz3RXZ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zkBQAAaM4ibK9wICbgtI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VzljLE3CxNrYCDMA6D8m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8pvEt2Ilwltf0opv5Qo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47TGvekQlD7TVf24Mg2V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YFr7cs4ZNr3oL1EGKQee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oMyAKt2w8qg2loLNwt0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77sat0383l68I67UtQOO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i105i3YJxqemVosoII4u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DTUEjZJyVjUyEr8A01s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WcFEFC09SblquzgPH4o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rv1n6jeU5pvhqHveovJh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d9sFLTQMmujHWHYEj6y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FbfqcJKrlRIgDNgQQi7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ddXzkbknBSv8Zvc0Q6j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GKKGXvvDtgkQ896cmLWP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7MCyQ2LhWDmuWeHczEsY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bOIssigrslTm6bWLkhBj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NPDqvnosXFwvz0qbg4iTy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MuzXiExEDQYGANQoAt1u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Az8wfNjamzuj2eSu0CTO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TvMflcmW8F2aLd1eddbXK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opA8VWH8hrGLT0OLoKk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chLCv5spAnixaJW7Rn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GskvhVIKhaDTUa3lrkS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GWzRibhVNaAgB6lVzk59H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DgkSGee9teyZdinjqCG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tlP5OhSW0g79EvhDpdb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YbvDJxWQxpbjMY3AqXg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R3ER1NdsGppqnDAaxk0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8Rvkr1L44GkKysvO7WYh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YkIjzONeamPGjrZSw9C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TmBp0fpVw3z95k9IeoF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Fm7AXFqz63rhdOuat0RD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AGk8bEOQxEZcqlH9OyO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fmZZkfNQfp77uN6GsOJB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69mEINVephwQMU4S3L6F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aWalgMShyUAz0GywQmZm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9TUN04A6DZcOAaMwV1Vj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xFkUZjA0BJtI0uz1Whe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wuc4dlN3MQt4E8Rcv63F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5ZJLQfWKDG3TnSUDcPGB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EXkU5xP5KbHrdkedYDCz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ypajM0e4FV48VBtbQXe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6krkR2I5IIFSEyBJgC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V3k2gUZIXa8fuql8VQZG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RGmJaA2CaYvqEASynVH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DKS5NvQM1N67dXvhBtX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tyfqGzS0G4FCpUJMKOQ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m4pDKNNFlNBtVC4lkFc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cYz13mDBh7vFoRDTtLlH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EVqEAo0CHchl05mx021C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sjcys3cpcKxHba03O4d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0VY6IptbtSwmB6qclJtV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oMuiAMPqwA2k7tKPZls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SXNaEVIMxUdIq3j7fQW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VdqTlhQ8rfgAigzllNV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bOyUCCItwNg90KGO3ck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LNFfeLR3nQYHJf6eriZ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61NaC0oG0zyf2BlqFepX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mZ9J6n8nH7ErzMxKMQM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LynNx6bNFZ4I2sRpK5TUF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k9fOExJJHWeUIx7rZH5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AKI4sDw5VtyCGDUNlRX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D4J98EMZe0kQqv9QGsh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7hEjdTMaG10obfMRnBAJ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17SOideHSRGCyv5A45cB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m6QtxbmeTwPYJBcEkjR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W45pILNR3gAgLMYPF2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0nA9aadfE9DpZ5pxg4VX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FGUYhezBkzWrm50WfuAH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DI1QgP6Re1Ooq58eTi1uj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NzMuopKSKNaF9Mo8tAr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otQpGvDORWIMgvCdnn7b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55CbqxyKcXGebjEYJefV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XmvSvgd3Uh2BnKMu56f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6Im2BVakzr0Io3famxqC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WmDLeDrigTfPzKRoEeLfY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LvBwOx4XABHGPJnFcpI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oVYbYPBIJ03IPqhFqC4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8wdgbm1ErsQrMiF5AHQ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TY83QJcNzc11AbBfDDq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MtXwBFru5I6Mu0RYqvEu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AFPO0CZjyzJ6GxCyel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D6UWowZ6IbNwrow81B5J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qDGWG573ggYkOoTx5q7M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PRPT82RG4L5pmQih6PDOp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96kB8N3Pnn0OXyVRC50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Vze96pcKL8Z8WOCMoc2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Hns3y7UNcEMoxvnT27Gv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ZRtLY88zpRW79AdjqVTc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3kf0PU1UxqTKf4VUZQeZ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wDqXdaY0JtFMaKmYHDD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OPC6eQHObXzv3BI8c2L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gfrnELesOXAfnf6cGiqw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aERppvofbOEOBl6V8jV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dEHKgyrBRPsjmssnqhj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eCGc45AUeHIloH7iQi8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GoN6M56CsudKXZ9E8WW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bvfTEyI1Bv0OXjXaMmuf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vwofRf54aMXZmgnUkhjb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6BusdL8nQ34IdiRSry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yyj7Rbue6j3jsT0ax6D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K82QHY9A94BcpDobkW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JagGFhgVn1TsHe45hFCMb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6BusdL8nQ34IdiRSryU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K82QHY9A94BcpDobkW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x23B9GH0Sc6SLHHH2Qqj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GWB2TPj7mcg80g3g2Nw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cA7isP4N5B7Yl7Z6MSH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CDHqEMOCMc8PJ1VAmt3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ZFnO2dFgdNCH6yVkl4R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12VWgV1EpHZiYtB1biZ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PvnYbbvdGiNXCFvHvSB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Pr3rZkhLzEP6cpyhJP9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v0RWwtM6RH7oGWVJcaV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7vs69d9LYBq8V2A3ONY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ZNJBm0DYf4YmTltpkzX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Xy0S99m8WflYwFnxQ88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9z8ezotpvHqtPaBtQuC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1UPO2NIOXHaCprKUzXE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y3PcWnhEoddpyepLlFG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iYvMnWgPaf1jGHmlyO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idL9JWUEsAZnlMYQRlw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oZTvvNBZQ3TQKBqMDlJ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qaSDMvOlarpmPMgdq62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uv1np5HbzzbLyIDS06b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qoMDvpUCHhTuGmBp5IDZ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a4eyAy5Wie325DALzhg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R31hhA0sRTzAdHpWPmw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rDhYPk8lJVYgcawjhvV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tupSlDsTq6UcCoZiLFj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BXufqw51P9hhaMyWYvT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OXukD3ACnzK8mpjfQI0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l0y8jYJfvSZQSso6dVN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UkdcKPHOBk7IBuGhd7iz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ikT5yRiX17CA6dU6dTy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IaRTpVIG5H7u1TjEhPv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60osm7Tp1W9EBJeErmf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tBc0NzBIbClH3QvXzB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lmhzpDo9oXZbwMglkj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jUGn8uNEykfjfPId9Yk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SjIGdhtTnpO3nT1vTmK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WdxqD6aOYIjWcO3pNAm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FNSeXZw2dU6B9xi2jcfx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TrMlk7tqGtX3V6bgAaj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v6a5X56Lnkd4k5DhM2l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Y9SXdxZcLlscWGaeank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PQM6CiogJREF81c0SyM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C79X6xSYd8Jlk1b7UGNu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ygy929uL7V4XeEXEcRo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WMHbOLD5n3f1zSpXvIt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gnMxaguW5SW2kLsQlJ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Hc54felGgcv8vkohBnA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5wyEuEnKjXggFzr51gA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zxkX2iYeSn3riHro5B6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4Bpbj0RUZdJJbKIm1q3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LC5nkSYeOquGqNbBEk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fjeaHupUeLhNy37r3UQJ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2BAfgtloYNIwQWYqkwdq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nm86wG3Vini0lPJmfFN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1meuo5nQTcmh2KaQXDYc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pBvChsChdiuCYrk69YDz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29oGliTKmU0mdbrcd4Vs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sGpu4TlX8GEntQq7UnH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j9sD4VMP3PCeW0WOPQ1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2LfMWNpN85vddkT0Xd3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yOYlMX14xX6Kmf2qPpaj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KfUpb6yQrRPDBEFJ8PN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7bEGMp0BNy3I3IqnLVw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VJEoK6gkvEx57ILuj9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zSAWiL4SsA9SgV1oEUk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bXBHBgBnQFbD9MNNNvg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WfsQsVuVvzfaHClA9Ng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GDLfAQ6Pdode1mfLNGSV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nZ5asdlsn7dryP4dlEOF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XtBZloZzcOk4fMaqoTu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xHfBBU7Erw6IuyHfmbP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0zNpHAle6tfw2BysRXt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7tAi2UgVbBQRs2bWGoeY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OIJyRV2xhdaBskPpxqXb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Ga9whVg4yWHgERyu3lT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GQAR6hRO0wyb2yplD7g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UcFXQ3mCiEj2tiVqOYdK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HtPZ4IHMn8ZtWob8qNs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RZ47pdihYThIuc8RZDVv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0lxfFxqiyXNBPUXjut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ceTYZzOOsICHW4LSYCJy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1720</Words>
  <Application>Microsoft Office PowerPoint</Application>
  <PresentationFormat>On-screen Show (4:3)</PresentationFormat>
  <Paragraphs>274</Paragraphs>
  <Slides>46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Introduction to international migration data</vt:lpstr>
      <vt:lpstr>Presentation Outline</vt:lpstr>
      <vt:lpstr>PowerPoint Presentation</vt:lpstr>
      <vt:lpstr>Migrant Stocks – UN Data</vt:lpstr>
      <vt:lpstr>PowerPoint Presentation</vt:lpstr>
      <vt:lpstr>Migrant Stocks – UN Data</vt:lpstr>
      <vt:lpstr>PowerPoint Presentation</vt:lpstr>
      <vt:lpstr>So, what do we know? Global Migration – foreign born</vt:lpstr>
      <vt:lpstr>% distribution of international migrants by age and sex</vt:lpstr>
      <vt:lpstr>Sussex Global migrant origin stock database</vt:lpstr>
      <vt:lpstr>Sussex – Global Migrant Origin Database</vt:lpstr>
      <vt:lpstr>PowerPoint Presentation</vt:lpstr>
      <vt:lpstr>Migrant Flows – Cohen et al.</vt:lpstr>
      <vt:lpstr>Eurostat – Flow and Stock data</vt:lpstr>
      <vt:lpstr>PowerPoint Presentation</vt:lpstr>
      <vt:lpstr>European flow data – MIMOSA, IMEM</vt:lpstr>
      <vt:lpstr>OECD stock and flow data</vt:lpstr>
      <vt:lpstr>PowerPoint Presentation</vt:lpstr>
      <vt:lpstr>OECD stock and flow data</vt:lpstr>
      <vt:lpstr>International Census data?</vt:lpstr>
      <vt:lpstr>International migration in UK Censuses</vt:lpstr>
      <vt:lpstr>Area Statistics</vt:lpstr>
      <vt:lpstr>Samples of Anonymised Records</vt:lpstr>
      <vt:lpstr>Special Migration Statistics</vt:lpstr>
      <vt:lpstr>1981 SMS</vt:lpstr>
      <vt:lpstr>1981 SMS continued</vt:lpstr>
      <vt:lpstr>1991 SMS</vt:lpstr>
      <vt:lpstr>2001 SMS</vt:lpstr>
      <vt:lpstr>2001 C0711</vt:lpstr>
      <vt:lpstr>Comparison of three Censuses</vt:lpstr>
      <vt:lpstr>1991: all foreign  origins</vt:lpstr>
      <vt:lpstr>1991: migrants from Republic of Ireland</vt:lpstr>
      <vt:lpstr>1991:migrants from West Germany</vt:lpstr>
      <vt:lpstr>1991: migrants from all foreign origins</vt:lpstr>
      <vt:lpstr>1991: migrants from USA and Australia</vt:lpstr>
      <vt:lpstr>1991: migrants from Israel</vt:lpstr>
      <vt:lpstr>1991: migrants from Nigeria and Uganda</vt:lpstr>
      <vt:lpstr>1991: migrants from India, Pakistan and Bangladesh</vt:lpstr>
      <vt:lpstr>2001 Migrants from all foreign origins</vt:lpstr>
      <vt:lpstr>2001 Migrants from France</vt:lpstr>
      <vt:lpstr>2001 Migrants from Pakistan</vt:lpstr>
      <vt:lpstr>Which countries can be consistently compared?</vt:lpstr>
      <vt:lpstr>Ever-present countries</vt:lpstr>
      <vt:lpstr>Do the data mean the same thing?</vt:lpstr>
      <vt:lpstr>Conclusions</vt:lpstr>
      <vt:lpstr>Conclusions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the global intelligence system</dc:title>
  <dc:creator>Adam Dennett</dc:creator>
  <cp:lastModifiedBy>Adam Dennett</cp:lastModifiedBy>
  <cp:revision>34</cp:revision>
  <cp:lastPrinted>2011-05-11T09:23:00Z</cp:lastPrinted>
  <dcterms:created xsi:type="dcterms:W3CDTF">2011-05-11T08:28:42Z</dcterms:created>
  <dcterms:modified xsi:type="dcterms:W3CDTF">2011-06-03T13:13:24Z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1q1QCWPoiHLkl6KEyLSWQ-MWHuAy2OP-Rr5EpY98dlRw</vt:lpwstr>
  </property>
  <property fmtid="{D5CDD505-2E9C-101B-9397-08002B2CF9AE}" pid="4" name="Google.Documents.RevisionId">
    <vt:lpwstr>16856890834432316981</vt:lpwstr>
  </property>
  <property fmtid="{D5CDD505-2E9C-101B-9397-08002B2CF9AE}" pid="5" name="Google.Documents.PreviousRevisionId">
    <vt:lpwstr>01353468664824499573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